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294A0-20B4-4224-AB70-E85340ADC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8FE5B0-1C8E-424A-910D-49D54276B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FBB688-C5DC-4FAA-916A-E3B0221F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96CE00-79FF-4B79-8156-4DF23A6B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FAE98-A983-43F8-BD4E-0C1EFADB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7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05542-3568-48B0-88EE-1AC32C9E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3A152D-4F11-4A90-A786-1CF63A23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45CDAB-A527-4F49-A579-80E61455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D2FF3-AEBA-4B93-B0C7-F69D9DCE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8703E-5EF2-47C2-9F56-06D50E36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1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2711F4-9F8F-4001-8388-6806419DF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F91319-B43D-4933-BFFF-E9D4E409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79B08-20AB-4E0E-9A6A-51BFFD39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E75ED-4498-4F5B-9887-A20CCD5F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8771E-756F-4835-9798-9D26E2DC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0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F146D-75DD-4477-AEBE-E24A3B7B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79E0CB-3085-47FC-9FB0-7B8D398E8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A1428-FD53-4E0A-BAD4-6B596D38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E24A6-1A5E-45E7-B83E-6B44C771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BE0198-DA62-4739-9A5B-3069FC83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6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F0C02-5E3F-4B52-8F68-50E5E93D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ABE887-48C1-4188-84B7-B390E948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DDCDE0-8C8D-4EEB-BCA4-4D559DF9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AC8F15-3922-4757-BB10-7DDE6200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9D85F4-4E8C-4E06-9271-BFF7AD63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8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D02B6-D448-44B7-B116-98BD57A2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CAC42F-1673-4907-9F43-727CBDD28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494DE7-447B-4299-A918-5171A3544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DDED52-2433-47F5-A2F3-CAFB5653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65267A-A95F-4E6A-B711-B56B2A54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141D4D-882C-443C-84B9-DFA2DC5C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02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E4B92-3213-4516-92D4-2F545D47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B2E0A4-3CC8-4A40-BBB2-763A3FF92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5E5ED9-11CD-4B99-BA04-EAB8EFBCC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7CF7DF-B737-4F6E-AD90-64F0CA790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B9B095-7828-49B1-A6EF-79F8CE7A5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67D0CC-97D8-4419-B142-D3F5916A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DA547C-FB6C-4B96-84F1-CC70FDF6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82634E-F64E-4A79-8108-F805BCB8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44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B68B4-407B-413F-BCF6-8E00AA92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8B9F20-3986-4CDA-981F-C534AF4A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15B2D4-C435-458F-B870-039F7C2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1F9AED-5BFF-43C3-AB97-F9750562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6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E89845-4873-4E91-BFD3-164358F9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DD890D-B723-46E4-A052-4BE36425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F16AA5-005E-4340-992C-6870117F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C27B4-2938-483E-B5F6-1DD3EA3E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E6A33-259A-473D-9D7C-80CDC46D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074A01-EFDD-4FF2-B67E-AE25B6ED6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4AF566-74A8-4479-A082-F46E4ADE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A9832E-C48D-41D2-8AB9-55E50B2C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558A19-0C9C-42E2-86D4-6BB11063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8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C4417-EE29-482A-87C4-D2BC4D6F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2D5FCA-7523-4FBA-BFFE-518F26C28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8439C6-AA2E-4663-84B8-0E5350450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5169C4-DD0B-47C3-99A5-1F0EA245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02D8CC-99A4-4297-B064-37620010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F197F6-4A30-4445-8758-613AC89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44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7E263-6E5E-468D-A494-6BD44302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D786B6-AB87-4190-81EA-E8B7E6B88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6D858D-9A6D-43AA-A722-84DF9DD06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6B97-ABD8-413D-9983-ED70884D32A8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E0BB50-7872-4227-9396-3BF4843CE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891B29-1040-4B83-ACDE-5D2D086E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64A35-788A-47BF-A82F-F7C36063AF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88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676D1-86EE-4AF4-8728-C0CAE5E39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TG Clicker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4CEE52-84FE-4124-B759-52985585C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8870" y="6190406"/>
            <a:ext cx="3126223" cy="532051"/>
          </a:xfrm>
        </p:spPr>
        <p:txBody>
          <a:bodyPr/>
          <a:lstStyle/>
          <a:p>
            <a:r>
              <a:rPr lang="ru-RU" dirty="0"/>
              <a:t>Максим Беловицкий</a:t>
            </a:r>
          </a:p>
        </p:txBody>
      </p:sp>
    </p:spTree>
    <p:extLst>
      <p:ext uri="{BB962C8B-B14F-4D97-AF65-F5344CB8AC3E}">
        <p14:creationId xmlns:p14="http://schemas.microsoft.com/office/powerpoint/2010/main" val="83200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F8C93-0219-4741-A039-0B9773D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0BE22-4A44-41B3-BFC2-FB88EE42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Сделать </a:t>
            </a:r>
            <a:r>
              <a:rPr lang="ru-RU" dirty="0" err="1"/>
              <a:t>кликер</a:t>
            </a:r>
            <a:r>
              <a:rPr lang="ru-RU" dirty="0"/>
              <a:t> и реализовать базовые механики данного жанра</a:t>
            </a:r>
          </a:p>
          <a:p>
            <a:r>
              <a:rPr lang="ru-RU" dirty="0"/>
              <a:t>Использовать технологию </a:t>
            </a:r>
            <a:r>
              <a:rPr lang="en-US" dirty="0"/>
              <a:t>ORM</a:t>
            </a:r>
            <a:endParaRPr lang="ru-RU" dirty="0"/>
          </a:p>
          <a:p>
            <a:r>
              <a:rPr lang="ru-RU" dirty="0"/>
              <a:t>Сделать топ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217666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D8581-0FE3-4EF9-99F8-60EB9CDF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92357-988A-4EEA-A69F-D6686F45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написан с помощью библиотек </a:t>
            </a:r>
            <a:r>
              <a:rPr lang="en-US" dirty="0" err="1"/>
              <a:t>aiogram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tortoise</a:t>
            </a:r>
          </a:p>
          <a:p>
            <a:r>
              <a:rPr lang="ru-RU" dirty="0" err="1"/>
              <a:t>aiogram</a:t>
            </a:r>
            <a:r>
              <a:rPr lang="ru-RU" dirty="0"/>
              <a:t> — это современная и полностью асинхронная платформа</a:t>
            </a:r>
            <a:r>
              <a:rPr lang="en-US" dirty="0"/>
              <a:t> </a:t>
            </a:r>
            <a:r>
              <a:rPr lang="ru-RU" dirty="0"/>
              <a:t>для Telegram </a:t>
            </a:r>
            <a:r>
              <a:rPr lang="ru-RU" dirty="0" err="1"/>
              <a:t>Bot</a:t>
            </a:r>
            <a:r>
              <a:rPr lang="ru-RU" dirty="0"/>
              <a:t> API</a:t>
            </a:r>
            <a:endParaRPr lang="en-US" dirty="0"/>
          </a:p>
          <a:p>
            <a:r>
              <a:rPr lang="en-US" dirty="0"/>
              <a:t>Tortoise – </a:t>
            </a:r>
            <a:r>
              <a:rPr lang="ru-RU" dirty="0"/>
              <a:t>это асинхронный </a:t>
            </a:r>
            <a:r>
              <a:rPr lang="en-US" dirty="0"/>
              <a:t>ORM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95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2F9FF-DB1C-40C7-BA92-401A9E92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B2373-1E78-4626-89B7-1EDAB47B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Изменить полностью магазин(добавить разные предметы)</a:t>
            </a:r>
          </a:p>
          <a:p>
            <a:r>
              <a:rPr lang="ru-RU" dirty="0"/>
              <a:t>Изменить систему </a:t>
            </a:r>
            <a:r>
              <a:rPr lang="ru-RU" dirty="0" err="1"/>
              <a:t>автокликера</a:t>
            </a:r>
            <a:endParaRPr lang="ru-RU" dirty="0"/>
          </a:p>
          <a:p>
            <a:r>
              <a:rPr lang="ru-RU" dirty="0"/>
              <a:t>Сделать роли(например администратор)</a:t>
            </a:r>
          </a:p>
          <a:p>
            <a:r>
              <a:rPr lang="ru-RU" dirty="0"/>
              <a:t>Реализовать сброс прогресса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Я старался всем спасибо за внимание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6964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75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TG Clicker</vt:lpstr>
      <vt:lpstr>Идея проекта</vt:lpstr>
      <vt:lpstr>Используемые технологии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 Clicker</dc:title>
  <dc:creator>Максим Беловицкий</dc:creator>
  <cp:lastModifiedBy>Максим Беловицкий</cp:lastModifiedBy>
  <cp:revision>5</cp:revision>
  <dcterms:created xsi:type="dcterms:W3CDTF">2024-04-25T08:51:16Z</dcterms:created>
  <dcterms:modified xsi:type="dcterms:W3CDTF">2024-04-25T10:48:32Z</dcterms:modified>
</cp:coreProperties>
</file>