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295" r:id="rId6"/>
    <p:sldId id="296" r:id="rId7"/>
    <p:sldId id="297" r:id="rId8"/>
    <p:sldId id="29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 autoAdjust="0"/>
    <p:restoredTop sz="94674"/>
  </p:normalViewPr>
  <p:slideViewPr>
    <p:cSldViewPr snapToGrid="0">
      <p:cViewPr>
        <p:scale>
          <a:sx n="107" d="100"/>
          <a:sy n="107" d="100"/>
        </p:scale>
        <p:origin x="92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2" y="0"/>
            <a:ext cx="12181975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291835" y="1078934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电影评分分析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-1"/>
            <a:ext cx="12191998" cy="6857998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百万级的评论数据分析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优化数据分析，更可靠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70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pandas</a:t>
            </a:r>
            <a:r>
              <a:rPr lang="zh-CN" altLang="en-US" sz="2800" b="1" dirty="0">
                <a:solidFill>
                  <a:schemeClr val="bg1"/>
                </a:solidFill>
              </a:rPr>
              <a:t>知识点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43535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知识点：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数据读取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数据集成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透视表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数据聚合与分组运算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分段统计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数据可视化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758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百万级的评论数据分析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</a:rPr>
              <a:t>数据加载与集成</a:t>
            </a:r>
            <a:endParaRPr 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646430" y="2875915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</a:rPr>
              <a:t>平均分较高的电影</a:t>
            </a:r>
            <a:endParaRPr lang="zh-CN" sz="2800" b="1" dirty="0">
              <a:solidFill>
                <a:schemeClr val="bg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6430" y="3626485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</a:rPr>
              <a:t>不同性别对电影平均评分</a:t>
            </a:r>
            <a:endParaRPr 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46430" y="5026025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</a:rPr>
              <a:t>评分次数最多热门的电影</a:t>
            </a:r>
            <a:endParaRPr 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659130" y="5753100"/>
            <a:ext cx="561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</a:rPr>
              <a:t>不同年龄段争议最大的电影</a:t>
            </a:r>
            <a:endParaRPr 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659130" y="4382135"/>
            <a:ext cx="4353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</a:rPr>
              <a:t>不同性别争议最大电影</a:t>
            </a:r>
            <a:endParaRPr 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758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优化数据分析，真实可靠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46430" y="2067560"/>
            <a:ext cx="766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 b="1" dirty="0">
                <a:solidFill>
                  <a:schemeClr val="bg1"/>
                </a:solidFill>
              </a:rPr>
              <a:t>问题：为什么那些平均分高的电影，我从来没看过？甚至有些听都没听过呢？这个问题是不符合常理的，毕竟国内外好电影大家按说都应该耳熟能详的，所以这其中一定存在错误</a:t>
            </a:r>
            <a:endParaRPr lang="zh-CN" sz="1400" b="1" dirty="0">
              <a:solidFill>
                <a:schemeClr val="bg1"/>
              </a:solidFill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646430" y="2875915"/>
            <a:ext cx="4353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 dirty="0">
                <a:solidFill>
                  <a:schemeClr val="bg1"/>
                </a:solidFill>
              </a:rPr>
              <a:t>为什么？？？</a:t>
            </a:r>
            <a:endParaRPr 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6430" y="4169410"/>
            <a:ext cx="4353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 dirty="0">
                <a:solidFill>
                  <a:schemeClr val="bg1"/>
                </a:solidFill>
              </a:rPr>
              <a:t>解决方案：</a:t>
            </a:r>
            <a:endParaRPr lang="zh-CN" sz="1400" b="1" dirty="0">
              <a:solidFill>
                <a:schemeClr val="bg1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646430" y="4665345"/>
            <a:ext cx="5550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solidFill>
                  <a:schemeClr val="bg1"/>
                </a:solidFill>
              </a:rPr>
              <a:t>	</a:t>
            </a:r>
            <a:r>
              <a:rPr lang="zh-CN" sz="1400" b="1" dirty="0">
                <a:solidFill>
                  <a:schemeClr val="bg1"/>
                </a:solidFill>
              </a:rPr>
              <a:t>加入评分次数限制的分析不同性别对电影的平均评分</a:t>
            </a:r>
            <a:endParaRPr lang="zh-CN" sz="1400" b="1" dirty="0">
              <a:solidFill>
                <a:schemeClr val="bg1"/>
              </a:solidFill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646430" y="5331460"/>
            <a:ext cx="547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solidFill>
                  <a:schemeClr val="bg1"/>
                </a:solidFill>
              </a:rPr>
              <a:t>	</a:t>
            </a:r>
            <a:r>
              <a:rPr lang="zh-CN" sz="1400" b="1" dirty="0">
                <a:solidFill>
                  <a:schemeClr val="bg1"/>
                </a:solidFill>
              </a:rPr>
              <a:t>加入评分次数限制的分析平均分高的电影</a:t>
            </a:r>
            <a:endParaRPr lang="zh-CN" sz="140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646430" y="3275965"/>
            <a:ext cx="4353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 dirty="0">
                <a:solidFill>
                  <a:schemeClr val="bg1"/>
                </a:solidFill>
              </a:rPr>
              <a:t>因为评分次数相差悬殊</a:t>
            </a:r>
            <a:endParaRPr lang="zh-C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007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70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总结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/>
          <p:nvPr/>
        </p:nvSpPr>
        <p:spPr>
          <a:xfrm>
            <a:off x="668020" y="1753235"/>
            <a:ext cx="9969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在数据处理过程中，</a:t>
            </a:r>
            <a:r>
              <a:rPr lang="zh-CN" altLang="en-US" sz="2800" b="1" dirty="0">
                <a:solidFill>
                  <a:srgbClr val="FF0000"/>
                </a:solidFill>
              </a:rPr>
              <a:t>合并、透视、分组、排序</a:t>
            </a:r>
            <a:r>
              <a:rPr lang="zh-CN" altLang="en-US" sz="2800" b="1" dirty="0">
                <a:solidFill>
                  <a:schemeClr val="bg1"/>
                </a:solidFill>
              </a:rPr>
              <a:t>这四大类操作是最经常用的，大家一定要熟练操作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668020" y="2952115"/>
            <a:ext cx="99688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关系型数据库和</a:t>
            </a:r>
            <a:r>
              <a:rPr lang="en-US" altLang="zh-CN" sz="2800" b="1" dirty="0">
                <a:solidFill>
                  <a:schemeClr val="bg1"/>
                </a:solidFill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</a:rPr>
              <a:t>之所以能够如此流行就是因为能够方便的对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</a:rPr>
              <a:t>进行连接、过滤、转换和聚合。但是</a:t>
            </a:r>
            <a:r>
              <a:rPr lang="en-US" altLang="zh-CN" sz="2800" b="1" dirty="0">
                <a:solidFill>
                  <a:schemeClr val="bg1"/>
                </a:solidFill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</a:rPr>
              <a:t>所能执行的分组运算有限。</a:t>
            </a:r>
            <a:r>
              <a:rPr lang="en-US" altLang="zh-CN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pandas</a:t>
            </a:r>
            <a:r>
              <a:rPr lang="zh-CN" altLang="en-US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强大的表达能力，允许数据分析科学家执行复杂得多的分组运算</a:t>
            </a:r>
            <a:endParaRPr lang="zh-CN" altLang="en-US"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68020" y="5102860"/>
            <a:ext cx="9820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电影院就可以根据上映电影的评分情况（实时获取）进行排片，电影公司就可以根据以往评分数据，选择拍摄哪种类型电影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2668" y="1066084"/>
            <a:ext cx="9260693" cy="5206472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958" y="-2825176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6503c24d-8a31-4146-978a-508cd8a26835}"/>
</p:tagLst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路丰坤</cp:lastModifiedBy>
  <cp:revision>78</cp:revision>
  <dcterms:created xsi:type="dcterms:W3CDTF">2015-08-05T01:47:00Z</dcterms:created>
  <dcterms:modified xsi:type="dcterms:W3CDTF">2019-04-03T06:47:28Z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