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4031" r:id="rId2"/>
    <p:sldId id="4040" r:id="rId3"/>
    <p:sldId id="4039" r:id="rId4"/>
    <p:sldId id="4041" r:id="rId5"/>
    <p:sldId id="4042" r:id="rId6"/>
    <p:sldId id="4043" r:id="rId7"/>
    <p:sldId id="4051" r:id="rId8"/>
    <p:sldId id="4044" r:id="rId9"/>
    <p:sldId id="4045" r:id="rId10"/>
    <p:sldId id="4046" r:id="rId11"/>
    <p:sldId id="4047" r:id="rId12"/>
    <p:sldId id="4050" r:id="rId13"/>
    <p:sldId id="4049" r:id="rId14"/>
    <p:sldId id="4048" r:id="rId15"/>
    <p:sldId id="4052" r:id="rId16"/>
    <p:sldId id="4055" r:id="rId17"/>
    <p:sldId id="4054" r:id="rId18"/>
    <p:sldId id="4056" r:id="rId19"/>
    <p:sldId id="4053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81738A-867E-1A4D-9CDF-77F246E10B72}">
          <p14:sldIdLst>
            <p14:sldId id="4031"/>
            <p14:sldId id="4040"/>
            <p14:sldId id="4039"/>
            <p14:sldId id="4041"/>
            <p14:sldId id="4042"/>
            <p14:sldId id="4043"/>
            <p14:sldId id="4051"/>
            <p14:sldId id="4044"/>
            <p14:sldId id="4045"/>
            <p14:sldId id="4046"/>
            <p14:sldId id="4047"/>
            <p14:sldId id="4050"/>
            <p14:sldId id="4049"/>
            <p14:sldId id="4048"/>
            <p14:sldId id="4052"/>
            <p14:sldId id="4055"/>
            <p14:sldId id="4054"/>
            <p14:sldId id="4056"/>
            <p14:sldId id="40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志凯" initials="孙志凯" lastIdx="2" clrIdx="0">
    <p:extLst>
      <p:ext uri="{19B8F6BF-5375-455C-9EA6-DF929625EA0E}">
        <p15:presenceInfo xmlns:p15="http://schemas.microsoft.com/office/powerpoint/2012/main" userId="S::sunzhikai@saicmobility.com::4bd069f3-d489-46e7-b85f-b5c987d882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B38"/>
    <a:srgbClr val="00AAA5"/>
    <a:srgbClr val="AB7942"/>
    <a:srgbClr val="6A868F"/>
    <a:srgbClr val="DDEEF3"/>
    <a:srgbClr val="31778D"/>
    <a:srgbClr val="D6C88B"/>
    <a:srgbClr val="BC3649"/>
    <a:srgbClr val="FF40FF"/>
    <a:srgbClr val="D2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9" autoAdjust="0"/>
    <p:restoredTop sz="83679" autoAdjust="0"/>
  </p:normalViewPr>
  <p:slideViewPr>
    <p:cSldViewPr snapToGrid="0">
      <p:cViewPr>
        <p:scale>
          <a:sx n="87" d="100"/>
          <a:sy n="87" d="100"/>
        </p:scale>
        <p:origin x="55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0T21:42:02.6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19-12-30T21:43:18.744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D73299-95C8-DF4F-9962-4BEA7B579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2A4DE-23CF-6149-B4E2-4A0AFD5DF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26CC-CD83-3148-B787-49910A0CA5A5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F39B4-5E09-1C42-9BC5-6923F685D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8F4038-2C38-C149-968D-86DDBD0573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D4163-D458-6D45-9122-295D207072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8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8EAE3-A4C1-C14F-9AC1-0A4D5490CFA7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6B0C3-2B83-9841-9F20-9C0C6356A9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03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4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5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41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42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48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57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78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406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02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73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0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5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说实话关于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是什么并太好说，下面我通过四点向你说明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到底是个什么东西。</a:t>
            </a:r>
            <a:br>
              <a:rPr lang="zh-CN" altLang="en-US" sz="1400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是世界领先的软件容器平台。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公司推出的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语言进行开发实现，基于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等技术，对进程进行封装隔离，属于操作系统层面的虚拟化技术。 由于隔离的进程独立于宿主和其它的隔离的进程，因此也称其为容器。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最初实现是基于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(Linux Container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容器是一种内核虚拟化技术，可以提供轻量级的虚拟化，以便隔离进程和资源。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能够自动执行重复性任务，例如搭建和配置开发环境，从而解放了开发人员以便他们专注在真正重要的事情上：构建杰出的软件。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用户可以方便地创建和使用容器，把自己的应用放入容器。容器还可以进行版本管理、复制、分享、修改，就像管理普通的代码一样。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29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08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vs VM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一个容器中运行原生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和共享主机与其它容器的内核，它运行一个独立的进程，不占用任何其它可执行文件的内存，使其轻量化。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相比之下，虚拟机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运行一个完整的“客户”操作系统，通过虚拟机管理程序虚拟访问主机资源。一般来说，虚拟机提供的环境比大多数应用程序需要的资源多。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VM(VMware)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在宿主机器、宿主机器操作系统的基础上创建虚拟层、虚拟化的操作系统、虚拟化的仓库，然后再安装应用；  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Container(Docker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，在宿主机器、宿主机器操作系统上创建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引擎，在引擎的基础上再安装应用。        那么问题来了，没有操作系统，怎么运行程序？        可以在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中创建一个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的镜像文件，这样就能将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系统集成到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中，运行的应用就都是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28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体系架构，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守护进程通信，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守护进程负责构建，运行和分发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客户端和守护进程可以在同一个系统上运行，也可以将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客户端连接到远程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守护进程。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客户端和守护进程使用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套接字或网络接口进行通信。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46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来隔离其运行环境，使得容器中的进程看起来就像在一个独立的环境中运行。但是光有运行环境隔离还不够，因为这些进程还是可以不受限制地使用系统资源，比如网络、磁盘、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以及内存等。关于其目的，是为了防止它占用了太多的资源而影响到其它进程；另一方面，在系统资源耗尽的时候，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内核会触发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 (out of memory killer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会在系统内存耗尽的情况下跳出来，选择性的干掉一些进程以求释放一些内存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这会让一些被杀掉的进程成了无辜的替死鬼，因此为了让容器中的进程更加可控，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来限制容器中的进程允许使用的系统资源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可以让系统中所运行任务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的用户定义组分配资源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时间、系统内存、网络带宽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40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4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B0C3-2B83-9841-9F20-9C0C6356A9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49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字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815008" y="636945"/>
            <a:ext cx="9819862" cy="336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 b="1" i="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此处添加标题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15008" y="1321624"/>
            <a:ext cx="10363273" cy="4637087"/>
          </a:xfrm>
        </p:spPr>
        <p:txBody>
          <a:bodyPr/>
          <a:lstStyle>
            <a:lvl1pPr>
              <a:lnSpc>
                <a:spcPct val="120000"/>
              </a:lnSpc>
              <a:defRPr sz="15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20000"/>
              </a:lnSpc>
              <a:defRPr sz="135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20000"/>
              </a:lnSpc>
              <a:defRPr sz="120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lnSpc>
                <a:spcPct val="120000"/>
              </a:lnSpc>
              <a:defRPr sz="105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lnSpc>
                <a:spcPct val="120000"/>
              </a:lnSpc>
              <a:defRPr sz="90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r>
              <a:rPr lang="zh-CN" altLang="en-US" dirty="0"/>
              <a:t>请在此输入文字</a:t>
            </a:r>
            <a:endParaRPr lang="en-US" altLang="zh-CN" dirty="0"/>
          </a:p>
          <a:p>
            <a:pPr lvl="1"/>
            <a:r>
              <a:rPr lang="zh-CN" altLang="en-US" dirty="0"/>
              <a:t>当你复制</a:t>
            </a:r>
            <a:r>
              <a:rPr lang="en-US" altLang="zh-CN" dirty="0"/>
              <a:t>&amp;</a:t>
            </a:r>
            <a:r>
              <a:rPr lang="zh-CN" altLang="en-US" dirty="0"/>
              <a:t>黏贴</a:t>
            </a:r>
            <a:r>
              <a:rPr lang="en-US" altLang="zh-CN" dirty="0"/>
              <a:t>, </a:t>
            </a:r>
            <a:r>
              <a:rPr lang="zh-CN" altLang="en-US" dirty="0"/>
              <a:t>选择</a:t>
            </a:r>
            <a:r>
              <a:rPr lang="en-US" altLang="zh-CN" dirty="0"/>
              <a:t>“</a:t>
            </a:r>
            <a:r>
              <a:rPr lang="zh-CN" altLang="en-US" dirty="0"/>
              <a:t>只保留文本</a:t>
            </a:r>
            <a:r>
              <a:rPr lang="en-US" altLang="zh-CN" dirty="0"/>
              <a:t>” </a:t>
            </a:r>
            <a:r>
              <a:rPr lang="zh-CN" altLang="en-US" dirty="0"/>
              <a:t>选项</a:t>
            </a:r>
            <a:r>
              <a:rPr lang="en-US" altLang="zh-CN" dirty="0"/>
              <a:t>.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50165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方正兰亭黑简体"/>
              </a:defRPr>
            </a:lvl1pPr>
          </a:lstStyle>
          <a:p>
            <a:fld id="{E6344C18-9C74-3C45-AC9C-306BA91FDBC3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3887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方正兰亭黑简体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97723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tint val="75000"/>
                  </a:schemeClr>
                </a:solidFill>
                <a:ea typeface="方正兰亭黑简体"/>
              </a:defRPr>
            </a:lvl1pPr>
          </a:lstStyle>
          <a:p>
            <a:fld id="{4496D565-4DF3-470C-9DA9-29442E3568F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7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5DD37-2B8E-43A5-B7C0-4AC0571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CCD96-7E62-43D4-B3A8-DA30D2C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EC47-38BA-C74F-B402-75F1941749A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FDB98-3481-499E-9B37-76F52D378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96D565-4DF3-470C-9DA9-29442E3568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0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EC47-38BA-C74F-B402-75F1941749AA}" type="datetime1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D565-4DF3-470C-9DA9-29442E3568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BCB74E-E93A-4DD3-8902-970C8D4BB4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分享 </a:t>
            </a:r>
            <a:r>
              <a:rPr lang="en-US" altLang="zh-CN" dirty="0"/>
              <a:t>&amp; UAT </a:t>
            </a:r>
            <a:r>
              <a:rPr lang="zh-CN" altLang="en-US" dirty="0"/>
              <a:t>容器部署简单说明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757D3-6BFC-4FC2-ADC6-6BAA46ABFD6B}"/>
              </a:ext>
            </a:extLst>
          </p:cNvPr>
          <p:cNvSpPr txBox="1"/>
          <p:nvPr/>
        </p:nvSpPr>
        <p:spPr>
          <a:xfrm>
            <a:off x="2341219" y="2401909"/>
            <a:ext cx="784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n-ea"/>
              </a:rPr>
              <a:t>Docker </a:t>
            </a:r>
            <a:r>
              <a:rPr lang="zh-CN" altLang="en-US" sz="3200" b="1" dirty="0">
                <a:latin typeface="+mn-ea"/>
              </a:rPr>
              <a:t>分享 </a:t>
            </a:r>
            <a:r>
              <a:rPr lang="en-US" altLang="zh-CN" sz="3200" b="1" dirty="0">
                <a:latin typeface="+mn-ea"/>
              </a:rPr>
              <a:t>&amp; UAT </a:t>
            </a:r>
            <a:r>
              <a:rPr lang="zh-CN" altLang="en-US" sz="3200" b="1" dirty="0">
                <a:latin typeface="+mn-ea"/>
              </a:rPr>
              <a:t>容器部署简单说明</a:t>
            </a:r>
            <a:endParaRPr lang="en-US" altLang="zh-CN" sz="3200" b="1" dirty="0">
              <a:latin typeface="+mn-ea"/>
            </a:endParaRPr>
          </a:p>
          <a:p>
            <a:endParaRPr lang="en-US" altLang="zh-CN" sz="3200" b="1" dirty="0">
              <a:latin typeface="+mn-ea"/>
            </a:endParaRPr>
          </a:p>
          <a:p>
            <a:r>
              <a:rPr lang="en-US" altLang="zh-CN" sz="3200" b="1" dirty="0">
                <a:latin typeface="+mn-ea"/>
              </a:rPr>
              <a:t>                    2019 </a:t>
            </a:r>
            <a:r>
              <a:rPr lang="zh-CN" altLang="en-US" sz="3200" b="1" dirty="0">
                <a:latin typeface="+mn-ea"/>
              </a:rPr>
              <a:t>年 </a:t>
            </a:r>
            <a:r>
              <a:rPr lang="en-US" altLang="zh-CN" sz="3200" b="1" dirty="0">
                <a:latin typeface="+mn-ea"/>
              </a:rPr>
              <a:t>12 </a:t>
            </a:r>
            <a:r>
              <a:rPr lang="zh-CN" altLang="en-US" sz="3200" b="1" dirty="0">
                <a:latin typeface="+mn-ea"/>
              </a:rPr>
              <a:t>月</a:t>
            </a:r>
            <a:endParaRPr lang="en-US" altLang="zh-CN" sz="3200" b="1" dirty="0">
              <a:latin typeface="+mn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357612-F3EC-48EC-8AEC-9DEB6B9A289D}"/>
              </a:ext>
            </a:extLst>
          </p:cNvPr>
          <p:cNvCxnSpPr/>
          <p:nvPr/>
        </p:nvCxnSpPr>
        <p:spPr>
          <a:xfrm>
            <a:off x="2457902" y="2354202"/>
            <a:ext cx="6898234" cy="0"/>
          </a:xfrm>
          <a:prstGeom prst="line">
            <a:avLst/>
          </a:prstGeom>
          <a:ln w="57150">
            <a:solidFill>
              <a:srgbClr val="00AA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892DAF-AC2A-407F-9FF2-3438F9034116}"/>
              </a:ext>
            </a:extLst>
          </p:cNvPr>
          <p:cNvCxnSpPr/>
          <p:nvPr/>
        </p:nvCxnSpPr>
        <p:spPr>
          <a:xfrm>
            <a:off x="2457902" y="3047291"/>
            <a:ext cx="6898234" cy="0"/>
          </a:xfrm>
          <a:prstGeom prst="line">
            <a:avLst/>
          </a:prstGeom>
          <a:ln w="57150">
            <a:solidFill>
              <a:srgbClr val="EE7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操作</a:t>
            </a:r>
            <a:r>
              <a:rPr lang="en-US" altLang="zh-CN" dirty="0"/>
              <a:t>-</a:t>
            </a:r>
            <a:r>
              <a:rPr lang="zh-CN" altLang="en-US" dirty="0"/>
              <a:t>仓库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813590-A5C7-410F-8466-010F242DCA54}"/>
              </a:ext>
            </a:extLst>
          </p:cNvPr>
          <p:cNvSpPr/>
          <p:nvPr/>
        </p:nvSpPr>
        <p:spPr>
          <a:xfrm>
            <a:off x="1255690" y="1455313"/>
            <a:ext cx="2401910" cy="508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仓库相关命令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B4037-0C1E-4FD1-A037-EDF7C79F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07" y="2197882"/>
            <a:ext cx="7579842" cy="35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操作</a:t>
            </a:r>
            <a:r>
              <a:rPr lang="en-US" altLang="zh-CN" dirty="0"/>
              <a:t>-</a:t>
            </a:r>
            <a:r>
              <a:rPr lang="zh-CN" altLang="en-US" dirty="0"/>
              <a:t>镜像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DE0D8-0F41-454A-B53D-E7757FEC8611}"/>
              </a:ext>
            </a:extLst>
          </p:cNvPr>
          <p:cNvSpPr/>
          <p:nvPr/>
        </p:nvSpPr>
        <p:spPr>
          <a:xfrm>
            <a:off x="1255690" y="1455313"/>
            <a:ext cx="2401910" cy="508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镜像相关命令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3B8A8A-E9BB-4711-8DC5-2D80FF37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1" y="2285639"/>
            <a:ext cx="8630992" cy="37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操作</a:t>
            </a:r>
            <a:r>
              <a:rPr lang="en-US" altLang="zh-CN" dirty="0"/>
              <a:t>-</a:t>
            </a:r>
            <a:r>
              <a:rPr lang="zh-CN" altLang="en-US" dirty="0"/>
              <a:t>容器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4123CF-A102-4BC1-9613-8AA5A1A10851}"/>
              </a:ext>
            </a:extLst>
          </p:cNvPr>
          <p:cNvSpPr/>
          <p:nvPr/>
        </p:nvSpPr>
        <p:spPr>
          <a:xfrm>
            <a:off x="1255690" y="1455313"/>
            <a:ext cx="2401910" cy="508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容器运行相关命令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22FCB-C00B-405A-842A-EB9BF7C0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04" y="2086609"/>
            <a:ext cx="8714100" cy="2094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C21CCC-7AF5-428E-B22D-959100C1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4" y="4181273"/>
            <a:ext cx="8764073" cy="16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操作</a:t>
            </a:r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F9737EF-A00B-47D3-900F-1041A3715947}"/>
              </a:ext>
            </a:extLst>
          </p:cNvPr>
          <p:cNvSpPr/>
          <p:nvPr/>
        </p:nvSpPr>
        <p:spPr>
          <a:xfrm>
            <a:off x="1255690" y="1455313"/>
            <a:ext cx="2401910" cy="508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dirty="0" err="1"/>
              <a:t>Dockerfile</a:t>
            </a:r>
            <a:r>
              <a:rPr lang="zh-CN" altLang="en-US" dirty="0"/>
              <a:t>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393A57-7C03-4F07-B569-AC05BDCCC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74" y="2272208"/>
            <a:ext cx="6542262" cy="278488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0225765-6F08-4BDC-8D48-31AC914D4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44222"/>
              </p:ext>
            </p:extLst>
          </p:nvPr>
        </p:nvGraphicFramePr>
        <p:xfrm>
          <a:off x="8269353" y="1349062"/>
          <a:ext cx="2515232" cy="415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5" imgW="5289219" imgH="8746263" progId="Word.Document.12">
                  <p:embed/>
                </p:oleObj>
              </mc:Choice>
              <mc:Fallback>
                <p:oleObj name="Document" r:id="rId5" imgW="5289219" imgH="8746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9353" y="1349062"/>
                        <a:ext cx="2515232" cy="4159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E78A4F3-8194-4DF2-ACAC-4BE277C90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8144" y="1349062"/>
            <a:ext cx="3613281" cy="41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1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一些常用命令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54EC83-1E07-4C2B-804D-BCADFC9C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1" y="1366839"/>
            <a:ext cx="81248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UAT </a:t>
            </a:r>
            <a:r>
              <a:rPr lang="zh-CN" altLang="en-US" dirty="0"/>
              <a:t>容器部署简单说明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A239C6-1360-4C8C-AA78-B1293C30F553}"/>
              </a:ext>
            </a:extLst>
          </p:cNvPr>
          <p:cNvSpPr txBox="1"/>
          <p:nvPr/>
        </p:nvSpPr>
        <p:spPr>
          <a:xfrm flipH="1">
            <a:off x="2788917" y="5755212"/>
            <a:ext cx="734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deploy</a:t>
            </a:r>
            <a:r>
              <a:rPr lang="zh-CN" altLang="en-US" b="1" i="1" dirty="0"/>
              <a:t>控制</a:t>
            </a:r>
            <a:r>
              <a:rPr lang="en-US" altLang="zh-CN" b="1" i="1" dirty="0"/>
              <a:t>RS</a:t>
            </a:r>
            <a:r>
              <a:rPr lang="zh-CN" altLang="en-US" b="1" i="1" dirty="0"/>
              <a:t>，</a:t>
            </a:r>
            <a:r>
              <a:rPr lang="en-US" altLang="zh-CN" b="1" i="1" dirty="0"/>
              <a:t>RS</a:t>
            </a:r>
            <a:r>
              <a:rPr lang="zh-CN" altLang="en-US" b="1" i="1" dirty="0"/>
              <a:t>控制</a:t>
            </a:r>
            <a:r>
              <a:rPr lang="en-US" altLang="zh-CN" b="1" i="1" dirty="0"/>
              <a:t>Pod</a:t>
            </a:r>
            <a:r>
              <a:rPr lang="zh-CN" altLang="en-US" b="1" i="1" dirty="0"/>
              <a:t>，这一整套，向外提供稳定可靠的</a:t>
            </a:r>
            <a:r>
              <a:rPr lang="en-US" altLang="zh-CN" b="1" i="1" dirty="0"/>
              <a:t>Service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8ED3AB-5440-4F95-8B4F-5486550F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374" y="1419225"/>
            <a:ext cx="709113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9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UAT </a:t>
            </a:r>
            <a:r>
              <a:rPr lang="zh-CN" altLang="en-US" dirty="0"/>
              <a:t>容器部署简单说明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3F1683-FE21-42EC-B79F-774E6260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73" y="1784251"/>
            <a:ext cx="10341254" cy="16365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F4CF6D-9AA5-4511-BFAB-665777CA93D1}"/>
              </a:ext>
            </a:extLst>
          </p:cNvPr>
          <p:cNvSpPr/>
          <p:nvPr/>
        </p:nvSpPr>
        <p:spPr>
          <a:xfrm>
            <a:off x="3457959" y="1210094"/>
            <a:ext cx="482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http://cmdb.saicmobility.com:10080/application/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8230DE-EE03-400B-AE55-AB92FF2C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33" y="3788012"/>
            <a:ext cx="10341254" cy="29236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D08CA37-309B-470C-9FEF-C95B34BD3E5B}"/>
              </a:ext>
            </a:extLst>
          </p:cNvPr>
          <p:cNvSpPr/>
          <p:nvPr/>
        </p:nvSpPr>
        <p:spPr>
          <a:xfrm>
            <a:off x="10402214" y="5896051"/>
            <a:ext cx="784954" cy="460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9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UAT </a:t>
            </a:r>
            <a:r>
              <a:rPr lang="zh-CN" altLang="en-US" dirty="0"/>
              <a:t>容器部署简单说明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C5634F-FBCE-494C-8672-569501F6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3" y="1795380"/>
            <a:ext cx="6060083" cy="37861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488E86-8C81-44A0-A5B6-D6B1F273F84B}"/>
              </a:ext>
            </a:extLst>
          </p:cNvPr>
          <p:cNvSpPr txBox="1"/>
          <p:nvPr/>
        </p:nvSpPr>
        <p:spPr>
          <a:xfrm flipH="1">
            <a:off x="6912864" y="1382573"/>
            <a:ext cx="49377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://kuboard-sit.saicm.local/#/namespace/uat-saic-trip/workload/view/Deployment/deployment-passengergtw?k8sToken=eyJhbGciOiJSUzI1NiIsImtpZCI6InFaR2lBYjJzSUhFaTZJemJTZWE3RkpCeFN4RTRCcFpaSWVUOThSdkk3RnMifQ.eyJpc3MiOiJrdWJlcm5ldGVzL3NlcnZpY2VhY2NvdW50Iiwia3ViZXJuZXRlcy5pby9zZXJ2aWNlYWNjb3VudC9uYW1lc3BhY2UiOiJrdWJlLXN5c3RlbSIsImt1YmVybmV0ZXMuaW8vc2VydmljZWFjY291bnQvc2VjcmV0Lm5hbWUiOiJrdWJvYXJkLXZpZXdlci10b2tlbi1ta3FzeCIsImt1YmVybmV0ZXMuaW8vc2VydmljZWFjY291bnQvc2VydmljZS1hY2NvdW50Lm5hbWUiOiJrdWJvYXJkLXZpZXdlciIsImt1YmVybmV0ZXMuaW8vc2VydmljZWFjY291bnQvc2VydmljZS1hY2NvdW50LnVpZCI6IjA5Y2Q0YmUzLWFlYTktNDUzYS1hOGRkLTFlYzQ0Y2JlMmMyMiIsInN1YiI6InN5c3RlbTpzZXJ2aWNlYWNjb3VudDprdWJlLXN5c3RlbTprdWJvYXJkLXZpZXdlciJ9.Rh-wgEO54UJWDQcszgpbyeoySRPD-yCxwKzWg80lHHt4J403_aO4Ltd8ooG_eBLyZcWuv9Lja3f6FEnBZff7QyyM_-4PyPmDoLQHDhO_6JZkDgp-LBEFRlTGWZSc1aK4u6xCv9NLd6J_Rd9i3S9bST63iGmBBMxlHc-0xD3lMjznR9W2wf-TJGMR2p6P96D6dnWn7wKRI_t2rtn0XfII9QxcLbO7XBIVqYVUkj8wOFUmYgXl4L8IpmSnTLu9HXjJiB8eC_sZC5LZRvu9w40SDcl69nXxsQGrFi72bJxpsy2rkJzxiGeLItk5hfMnllh27bZ9RTsAj7HAvceU2yP21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750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UAT </a:t>
            </a:r>
            <a:r>
              <a:rPr lang="zh-CN" altLang="en-US" dirty="0"/>
              <a:t>容器部署简单说明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07A55E-B501-4CA1-B0AE-EDE0B385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8" y="1861132"/>
            <a:ext cx="10626284" cy="31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7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E778F5-DAEB-420E-BEF3-8745ACF9C50D}"/>
              </a:ext>
            </a:extLst>
          </p:cNvPr>
          <p:cNvSpPr/>
          <p:nvPr/>
        </p:nvSpPr>
        <p:spPr>
          <a:xfrm>
            <a:off x="4272426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93A116-79F0-477E-A3E3-8F32D0EC7F00}"/>
              </a:ext>
            </a:extLst>
          </p:cNvPr>
          <p:cNvSpPr/>
          <p:nvPr/>
        </p:nvSpPr>
        <p:spPr>
          <a:xfrm>
            <a:off x="4272426" y="289418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2913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内容：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8B7DA0-E9F8-4366-A09C-CD89DA7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38" y="1667816"/>
            <a:ext cx="3378213" cy="284857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C596B7E-F110-4AC0-8246-5B52CD632AFE}"/>
              </a:ext>
            </a:extLst>
          </p:cNvPr>
          <p:cNvSpPr/>
          <p:nvPr/>
        </p:nvSpPr>
        <p:spPr>
          <a:xfrm>
            <a:off x="7617216" y="4304424"/>
            <a:ext cx="2607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https://www.docker.com/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C984123-A8F9-4871-AC20-88347ECE4E2C}"/>
              </a:ext>
            </a:extLst>
          </p:cNvPr>
          <p:cNvSpPr/>
          <p:nvPr/>
        </p:nvSpPr>
        <p:spPr>
          <a:xfrm>
            <a:off x="2402227" y="1997046"/>
            <a:ext cx="3054914" cy="56142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Docker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介绍 与 原理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C2A04E-B2FF-4FA9-9487-A3B0742BD69D}"/>
              </a:ext>
            </a:extLst>
          </p:cNvPr>
          <p:cNvSpPr/>
          <p:nvPr/>
        </p:nvSpPr>
        <p:spPr>
          <a:xfrm>
            <a:off x="2400606" y="4204433"/>
            <a:ext cx="3054914" cy="561427"/>
          </a:xfrm>
          <a:prstGeom prst="roundRect">
            <a:avLst/>
          </a:prstGeom>
          <a:solidFill>
            <a:srgbClr val="00AA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UAT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容器部署简单介绍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C80BDC-697E-4CD6-A6E1-7055111E7F65}"/>
              </a:ext>
            </a:extLst>
          </p:cNvPr>
          <p:cNvSpPr/>
          <p:nvPr/>
        </p:nvSpPr>
        <p:spPr>
          <a:xfrm>
            <a:off x="2400606" y="3103222"/>
            <a:ext cx="3054914" cy="5614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Docker 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基本 操作</a:t>
            </a:r>
          </a:p>
        </p:txBody>
      </p:sp>
    </p:spTree>
    <p:extLst>
      <p:ext uri="{BB962C8B-B14F-4D97-AF65-F5344CB8AC3E}">
        <p14:creationId xmlns:p14="http://schemas.microsoft.com/office/powerpoint/2010/main" val="42073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DCFAE4-F74E-482C-B208-01B55416E67B}"/>
              </a:ext>
            </a:extLst>
          </p:cNvPr>
          <p:cNvSpPr txBox="1"/>
          <p:nvPr/>
        </p:nvSpPr>
        <p:spPr>
          <a:xfrm>
            <a:off x="4220923" y="2099256"/>
            <a:ext cx="315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What Is Docker</a:t>
            </a:r>
            <a:r>
              <a:rPr lang="zh-CN" altLang="en-US" sz="2800" b="1" dirty="0">
                <a:latin typeface="+mn-ea"/>
              </a:rPr>
              <a:t>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13CC2D-E6B2-402A-BCCF-53D5EED5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4" y="1314381"/>
            <a:ext cx="8905489" cy="4849524"/>
          </a:xfrm>
          <a:prstGeom prst="rect">
            <a:avLst/>
          </a:prstGeom>
        </p:spPr>
      </p:pic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1651" y="6356352"/>
            <a:ext cx="2743200" cy="365125"/>
          </a:xfrm>
        </p:spPr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介绍及原理</a:t>
            </a:r>
          </a:p>
        </p:txBody>
      </p:sp>
    </p:spTree>
    <p:extLst>
      <p:ext uri="{BB962C8B-B14F-4D97-AF65-F5344CB8AC3E}">
        <p14:creationId xmlns:p14="http://schemas.microsoft.com/office/powerpoint/2010/main" val="105372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24DE71AB-85A0-4400-AEA1-BF0C8E5C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介绍及原理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53D757-87AA-4108-B1C4-DE65B7B6D577}"/>
              </a:ext>
            </a:extLst>
          </p:cNvPr>
          <p:cNvSpPr/>
          <p:nvPr/>
        </p:nvSpPr>
        <p:spPr>
          <a:xfrm>
            <a:off x="1716111" y="1797823"/>
            <a:ext cx="2955702" cy="4572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Docker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专业 术语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C7A909C-AE23-454F-B3A2-5472CE5EC906}"/>
              </a:ext>
            </a:extLst>
          </p:cNvPr>
          <p:cNvSpPr/>
          <p:nvPr/>
        </p:nvSpPr>
        <p:spPr>
          <a:xfrm>
            <a:off x="1403799" y="2518450"/>
            <a:ext cx="3580327" cy="30130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Docker  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平台工具，守护进程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Image  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镜像，包括应用及系 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统的只读数据包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Container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容器，虚拟机的运行实例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Registry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仓库登记，管理镜像文件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Docker Hub  Docker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官方共有仓库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746DCC-6963-4CE6-BEE8-7FFB863A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78" y="2775398"/>
            <a:ext cx="6600417" cy="2341741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5D5476-D875-4D06-8921-AB2D5F3C672A}"/>
              </a:ext>
            </a:extLst>
          </p:cNvPr>
          <p:cNvSpPr/>
          <p:nvPr/>
        </p:nvSpPr>
        <p:spPr>
          <a:xfrm>
            <a:off x="6544614" y="1797823"/>
            <a:ext cx="2955702" cy="457200"/>
          </a:xfrm>
          <a:prstGeom prst="roundRect">
            <a:avLst/>
          </a:prstGeom>
          <a:solidFill>
            <a:srgbClr val="00AA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Docker VS  VM</a:t>
            </a:r>
          </a:p>
        </p:txBody>
      </p:sp>
    </p:spTree>
    <p:extLst>
      <p:ext uri="{BB962C8B-B14F-4D97-AF65-F5344CB8AC3E}">
        <p14:creationId xmlns:p14="http://schemas.microsoft.com/office/powerpoint/2010/main" val="22121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1C347D54-21C7-43EF-AAC0-8EC7ADB1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70077"/>
            <a:ext cx="100933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7BED67A1-9880-438F-AAB7-66CADFF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 </a:t>
            </a:r>
            <a:r>
              <a:rPr lang="en-US" altLang="zh-CN" dirty="0"/>
              <a:t>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B3F5F0-2494-4C6F-836F-46094D81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01" y="1279237"/>
            <a:ext cx="8686330" cy="46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3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 组件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8F693B4B-1517-49EE-9E88-082E41BA9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267950" cy="45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DE1BA2-2E0D-4D38-99E0-9646259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基础操作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982558-952E-45EF-9A30-E8EBDC06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857" y="1903452"/>
            <a:ext cx="3710256" cy="352239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EA70780-9632-4089-8C55-DD30EBF968E4}"/>
              </a:ext>
            </a:extLst>
          </p:cNvPr>
          <p:cNvSpPr/>
          <p:nvPr/>
        </p:nvSpPr>
        <p:spPr>
          <a:xfrm>
            <a:off x="1648496" y="2659488"/>
            <a:ext cx="2550017" cy="59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Dcoker</a:t>
            </a:r>
            <a:r>
              <a:rPr lang="en-US" altLang="zh-CN" sz="2000" b="1" dirty="0">
                <a:solidFill>
                  <a:schemeClr val="tx1"/>
                </a:solidFill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</a:rPr>
              <a:t>基础操作</a:t>
            </a:r>
          </a:p>
        </p:txBody>
      </p:sp>
    </p:spTree>
    <p:extLst>
      <p:ext uri="{BB962C8B-B14F-4D97-AF65-F5344CB8AC3E}">
        <p14:creationId xmlns:p14="http://schemas.microsoft.com/office/powerpoint/2010/main" val="347094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日期占位符 101">
            <a:extLst>
              <a:ext uri="{FF2B5EF4-FFF2-40B4-BE49-F238E27FC236}">
                <a16:creationId xmlns:a16="http://schemas.microsoft.com/office/drawing/2014/main" id="{5AFD2C89-8AED-1B4B-A47D-A1013D63E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E17D6D-FD65-D04A-8DD8-7F24E2BA3431}" type="datetime1">
              <a:rPr lang="zh-CN" altLang="en-US" smtClean="0"/>
              <a:t>2019/12/31</a:t>
            </a:fld>
            <a:endParaRPr lang="zh-CN" altLang="en-US" dirty="0"/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DA90882B-F0B3-478F-8EC7-EB02A7DF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8" y="636945"/>
            <a:ext cx="9819862" cy="3360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三大核心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FF7CE7-24EB-45A5-935C-C6B3C2E0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66" y="1752954"/>
            <a:ext cx="6696546" cy="36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6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16682</TotalTime>
  <Words>937</Words>
  <Application>Microsoft Office PowerPoint</Application>
  <PresentationFormat>宽屏</PresentationFormat>
  <Paragraphs>94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方正兰亭黑简体</vt:lpstr>
      <vt:lpstr>Microsoft YaHei</vt:lpstr>
      <vt:lpstr>Arial</vt:lpstr>
      <vt:lpstr>Calibri</vt:lpstr>
      <vt:lpstr>Calibri Light</vt:lpstr>
      <vt:lpstr>Office 主题</vt:lpstr>
      <vt:lpstr>Document</vt:lpstr>
      <vt:lpstr>Docker 分享 &amp; UAT 容器部署简单说明</vt:lpstr>
      <vt:lpstr>内容：</vt:lpstr>
      <vt:lpstr>Docker介绍及原理</vt:lpstr>
      <vt:lpstr>Docker介绍及原理</vt:lpstr>
      <vt:lpstr>Docker VS  VM</vt:lpstr>
      <vt:lpstr>Docker 架构</vt:lpstr>
      <vt:lpstr>Docker 组件</vt:lpstr>
      <vt:lpstr>Docker基础操作</vt:lpstr>
      <vt:lpstr>Docker三大核心</vt:lpstr>
      <vt:lpstr>Docker 操作-仓库</vt:lpstr>
      <vt:lpstr>Docker 操作-镜像</vt:lpstr>
      <vt:lpstr>Docker 操作-容器</vt:lpstr>
      <vt:lpstr>Docker 操作Dockerfile</vt:lpstr>
      <vt:lpstr>Docker 一些常用命令</vt:lpstr>
      <vt:lpstr>UAT 容器部署简单说明</vt:lpstr>
      <vt:lpstr>UAT 容器部署简单说明</vt:lpstr>
      <vt:lpstr>UAT 容器部署简单说明</vt:lpstr>
      <vt:lpstr>UAT 容器部署简单说明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Silence Ni</dc:creator>
  <cp:lastModifiedBy>孙志凯</cp:lastModifiedBy>
  <cp:revision>932</cp:revision>
  <cp:lastPrinted>2019-07-10T03:55:47Z</cp:lastPrinted>
  <dcterms:created xsi:type="dcterms:W3CDTF">2018-10-26T04:08:17Z</dcterms:created>
  <dcterms:modified xsi:type="dcterms:W3CDTF">2019-12-31T06:52:41Z</dcterms:modified>
</cp:coreProperties>
</file>