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pobVZ6rz53dYEiCwdD8tBpM7H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….I am excited about graduating from the Data Analytics boot camp.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84ed99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84ed992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84ed992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784ed992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84ed9920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784ed9920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4ed9920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784ed9920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84ed9920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784ed9920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222"/>
              <a:buFont typeface="Calibri"/>
              <a:buNone/>
              <a:defRPr sz="14222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267"/>
              <a:buNone/>
              <a:defRPr sz="42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4267"/>
              <a:buNone/>
              <a:defRPr sz="4267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4267"/>
              <a:buNone/>
              <a:defRPr sz="4267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3556"/>
              <a:buNone/>
              <a:defRPr sz="3556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Calibri"/>
              <a:buNone/>
              <a:defRPr sz="6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  <a:defRPr sz="26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 rot="5400000">
            <a:off x="5369551" y="1483350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5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222"/>
              <a:buFont typeface="Calibri"/>
              <a:buNone/>
              <a:defRPr sz="14222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267"/>
              <a:buNone/>
              <a:defRPr sz="42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" name="Google Shape;41;p1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3703320" cy="301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None/>
              <a:defRPr sz="3556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None/>
              <a:defRPr sz="3556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0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Calibri"/>
              <a:buNone/>
              <a:defRPr sz="6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667"/>
              <a:buNone/>
              <a:defRPr sz="26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958672" y="236356"/>
            <a:ext cx="72266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Bootcamp Final Project Presentation </a:t>
            </a:r>
            <a:endParaRPr sz="3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ED74BD-7328-13E7-588F-144658F940A3}"/>
              </a:ext>
            </a:extLst>
          </p:cNvPr>
          <p:cNvSpPr txBox="1"/>
          <p:nvPr/>
        </p:nvSpPr>
        <p:spPr>
          <a:xfrm>
            <a:off x="1208598" y="1057523"/>
            <a:ext cx="69767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COVID-19 and Education:</a:t>
            </a:r>
            <a:r>
              <a:rPr lang="en-GB" sz="2400" dirty="0"/>
              <a:t> </a:t>
            </a:r>
          </a:p>
          <a:p>
            <a:endParaRPr lang="en-GB" sz="2800" dirty="0"/>
          </a:p>
          <a:p>
            <a:r>
              <a:rPr lang="en-GB" sz="2000" dirty="0"/>
              <a:t>COVID-19, its impact on students’ health and their time spent on education.</a:t>
            </a:r>
          </a:p>
          <a:p>
            <a:endParaRPr lang="en-GB" sz="2000" dirty="0"/>
          </a:p>
          <a:p>
            <a:r>
              <a:rPr lang="en-GB" sz="2000" dirty="0"/>
              <a:t>By Mary </a:t>
            </a:r>
            <a:r>
              <a:rPr lang="en-GB" sz="2000" dirty="0" err="1"/>
              <a:t>Akpeki</a:t>
            </a:r>
            <a:endParaRPr lang="en-GB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About Me</a:t>
            </a:r>
            <a:endParaRPr sz="3000" b="1"/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61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29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7CEB47-4675-A606-A5DF-6C82A100906D}"/>
              </a:ext>
            </a:extLst>
          </p:cNvPr>
          <p:cNvSpPr txBox="1"/>
          <p:nvPr/>
        </p:nvSpPr>
        <p:spPr>
          <a:xfrm>
            <a:off x="874643" y="1590260"/>
            <a:ext cx="75219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My name is Mary </a:t>
            </a:r>
            <a:r>
              <a:rPr lang="en-GB" sz="2000" dirty="0" err="1"/>
              <a:t>Akpeki</a:t>
            </a:r>
            <a:r>
              <a:rPr lang="en-GB" sz="2000" dirty="0"/>
              <a:t> and I am a 24 year old Rights Assistant in publishing. I studied psychology at the University Of East London and achieved a First. I recently decided to upskill and train to be a Data Analyst. I enjoy going to the gym and reading books.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My Project  - Objectives</a:t>
            </a:r>
            <a:endParaRPr sz="3000" b="1"/>
          </a:p>
        </p:txBody>
      </p:sp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75A67-FD76-FEFC-FADA-EFE4EE0EF982}"/>
              </a:ext>
            </a:extLst>
          </p:cNvPr>
          <p:cNvSpPr txBox="1"/>
          <p:nvPr/>
        </p:nvSpPr>
        <p:spPr>
          <a:xfrm>
            <a:off x="882595" y="1475397"/>
            <a:ext cx="7760473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Average time spent on online class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link between health issues and time spent on online classes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Comparison between time spent studying online and studying independently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How students’ access to technology impacts their learning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84ed9920d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My Project  - Excel Findings</a:t>
            </a:r>
            <a:endParaRPr sz="3000" b="1"/>
          </a:p>
        </p:txBody>
      </p:sp>
      <p:pic>
        <p:nvPicPr>
          <p:cNvPr id="126" name="Google Shape;126;g1784ed992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784ed992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E0B3A9-3389-F907-D987-780DE5AF0E11}"/>
              </a:ext>
            </a:extLst>
          </p:cNvPr>
          <p:cNvSpPr txBox="1"/>
          <p:nvPr/>
        </p:nvSpPr>
        <p:spPr>
          <a:xfrm>
            <a:off x="771277" y="1441277"/>
            <a:ext cx="77366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average amount of hours spent on online study is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table is a VLOOKUP representing the students’ </a:t>
            </a:r>
          </a:p>
          <a:p>
            <a:r>
              <a:rPr lang="en-GB" dirty="0"/>
              <a:t>rating of their class experience and the </a:t>
            </a:r>
          </a:p>
          <a:p>
            <a:r>
              <a:rPr lang="en-GB" dirty="0"/>
              <a:t>medium they used for online study.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8C376-C804-7384-2687-EC60F63BA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712" y="2068647"/>
            <a:ext cx="2726184" cy="211020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1E0EA49-48FA-D81C-CB87-9B1CD455F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423" y="1477078"/>
            <a:ext cx="2673487" cy="3683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84ed9920d_0_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My Project  - SQL Analysis</a:t>
            </a:r>
            <a:endParaRPr sz="3000" b="1"/>
          </a:p>
        </p:txBody>
      </p:sp>
      <p:pic>
        <p:nvPicPr>
          <p:cNvPr id="133" name="Google Shape;133;g1784ed9920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784ed9920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CFB981-3B36-FDC8-D368-D3E774682360}"/>
              </a:ext>
            </a:extLst>
          </p:cNvPr>
          <p:cNvSpPr txBox="1"/>
          <p:nvPr/>
        </p:nvSpPr>
        <p:spPr>
          <a:xfrm>
            <a:off x="381663" y="1144989"/>
            <a:ext cx="8450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579F06-D870-235E-306D-1D451BCBB1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6"/>
          <a:stretch/>
        </p:blipFill>
        <p:spPr>
          <a:xfrm>
            <a:off x="311700" y="1414140"/>
            <a:ext cx="3035673" cy="2169181"/>
          </a:xfrm>
          <a:prstGeom prst="rect">
            <a:avLst/>
          </a:prstGeom>
        </p:spPr>
      </p:pic>
      <p:pic>
        <p:nvPicPr>
          <p:cNvPr id="6" name="Picture 5" descr="Graphical user interface, text, application">
            <a:extLst>
              <a:ext uri="{FF2B5EF4-FFF2-40B4-BE49-F238E27FC236}">
                <a16:creationId xmlns:a16="http://schemas.microsoft.com/office/drawing/2014/main" id="{B1CCCA6C-AB9E-F0B4-2766-835638D813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23"/>
          <a:stretch/>
        </p:blipFill>
        <p:spPr>
          <a:xfrm>
            <a:off x="3664694" y="1317215"/>
            <a:ext cx="3242245" cy="146025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2D16A65-7A03-4D49-238C-0B970F13D1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320" b="3014"/>
          <a:stretch/>
        </p:blipFill>
        <p:spPr>
          <a:xfrm>
            <a:off x="3664694" y="2848825"/>
            <a:ext cx="4033904" cy="1460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84ed9920d_0_14"/>
          <p:cNvSpPr txBox="1">
            <a:spLocks noGrp="1"/>
          </p:cNvSpPr>
          <p:nvPr>
            <p:ph type="title" idx="4294967295"/>
          </p:nvPr>
        </p:nvSpPr>
        <p:spPr>
          <a:xfrm>
            <a:off x="311150" y="122810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My Project  - Dashboard</a:t>
            </a:r>
            <a:endParaRPr sz="3000" b="1" dirty="0"/>
          </a:p>
        </p:txBody>
      </p:sp>
      <p:pic>
        <p:nvPicPr>
          <p:cNvPr id="140" name="Google Shape;140;g1784ed9920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784ed9920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92D12B2-AF37-D012-880D-F7CC32B5AE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21" t="1061" r="-454" b="2956"/>
          <a:stretch/>
        </p:blipFill>
        <p:spPr>
          <a:xfrm>
            <a:off x="1978826" y="656361"/>
            <a:ext cx="4811588" cy="36599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84ed9920d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My Project  - Recommendations/Insights</a:t>
            </a:r>
            <a:endParaRPr sz="3000" b="1"/>
          </a:p>
        </p:txBody>
      </p:sp>
      <p:pic>
        <p:nvPicPr>
          <p:cNvPr id="147" name="Google Shape;147;g1784ed9920d_0_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784ed9920d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784ed9920d_0_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3" cy="45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784ed9920d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784ed9920d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5B35C-9A37-D866-AFD0-63B543CDB4A0}"/>
              </a:ext>
            </a:extLst>
          </p:cNvPr>
          <p:cNvSpPr txBox="1"/>
          <p:nvPr/>
        </p:nvSpPr>
        <p:spPr>
          <a:xfrm>
            <a:off x="671721" y="1528996"/>
            <a:ext cx="81605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Kids need better access to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Ensure they are kept fit healthy and maintained and is a priority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Being healthy positively effects time spent on studying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Despite negative health people still had positive rating on their in online class experience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Time spent on independent study correlates with time spent in online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84ed9920d_0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Challenges</a:t>
            </a:r>
            <a:endParaRPr sz="3000" b="1"/>
          </a:p>
        </p:txBody>
      </p:sp>
      <p:pic>
        <p:nvPicPr>
          <p:cNvPr id="157" name="Google Shape;157;g1784ed9920d_0_2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784ed9920d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784ed9920d_0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3" cy="45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784ed9920d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784ed9920d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1006BA-B727-955C-11E6-949F0220A57C}"/>
              </a:ext>
            </a:extLst>
          </p:cNvPr>
          <p:cNvSpPr txBox="1"/>
          <p:nvPr/>
        </p:nvSpPr>
        <p:spPr>
          <a:xfrm>
            <a:off x="548640" y="1685677"/>
            <a:ext cx="8134184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Making time for outside study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Balancing this with a full time job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Becoming more confident with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Adapting to a new network of people I had never met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GB" sz="3000" b="1"/>
              <a:t>Conclusion and Key Learnings</a:t>
            </a:r>
            <a:endParaRPr sz="3000" b="1"/>
          </a:p>
        </p:txBody>
      </p:sp>
      <p:pic>
        <p:nvPicPr>
          <p:cNvPr id="167" name="Google Shape;167;p1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2" cy="45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311700" y="11032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GB" sz="1400" dirty="0"/>
              <a:t>I recently decided to upskill and train to be a Data Analyst. I have always enjoyed the statistical element during my degree and wanted to widen my knowledge in this area further. For my dissertation I gathered and analysed data into the perceptions of cyberstalking on social media and have a great interest in observing behaviours. I aim to graduate from this course and go on to become a Data Analyst in the tech industry</a:t>
            </a:r>
            <a:br>
              <a:rPr lang="en-GB" sz="1400" dirty="0"/>
            </a:br>
            <a:r>
              <a:rPr lang="en-GB" sz="1400" dirty="0"/>
              <a:t>I have learnt so much about Data Visualisation and presentation, I have become more disciplined and I have become more attentive to details for example when looking at reports at work I am more attentive to details to ensure accuracy. </a:t>
            </a:r>
            <a:br>
              <a:rPr lang="en-GB" sz="1400" dirty="0"/>
            </a:br>
            <a:r>
              <a:rPr lang="en-GB" sz="1400" dirty="0"/>
              <a:t>It can be </a:t>
            </a:r>
            <a:r>
              <a:rPr lang="en-GB" sz="1400"/>
              <a:t>difficult facing a </a:t>
            </a:r>
            <a:r>
              <a:rPr lang="en-GB" sz="1400" dirty="0"/>
              <a:t>concept that you have never encountered before but throughout this course I have learned that if you do not try and fail you will not succeed. </a:t>
            </a:r>
            <a:br>
              <a:rPr lang="en-GB" sz="1600" dirty="0"/>
            </a:br>
            <a:br>
              <a:rPr lang="en-GB" sz="1400" b="1" dirty="0"/>
            </a:br>
            <a:br>
              <a:rPr lang="en-GB" sz="1400" b="1" dirty="0"/>
            </a:br>
            <a:endParaRPr sz="1400" dirty="0">
              <a:solidFill>
                <a:srgbClr val="FF0000"/>
              </a:solidFill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Retrospect</vt:lpstr>
      <vt:lpstr>PowerPoint Presentation</vt:lpstr>
      <vt:lpstr>About Me</vt:lpstr>
      <vt:lpstr>My Project  - Objectives</vt:lpstr>
      <vt:lpstr>My Project  - Excel Findings</vt:lpstr>
      <vt:lpstr>My Project  - SQL Analysis</vt:lpstr>
      <vt:lpstr>My Project  - Dashboard</vt:lpstr>
      <vt:lpstr>My Project  - Recommendations/Insights</vt:lpstr>
      <vt:lpstr>Challenges</vt:lpstr>
      <vt:lpstr>Conclusion and 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Lamper, Ayse</cp:lastModifiedBy>
  <cp:revision>3</cp:revision>
  <dcterms:modified xsi:type="dcterms:W3CDTF">2022-11-22T22:28:52Z</dcterms:modified>
</cp:coreProperties>
</file>