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C49841-1CFD-184D-A021-4E510AC8BEC8}" v="1" dt="2023-10-13T15:12:11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ltz, Mary" userId="2956f51f-0ed8-41e4-9494-4b06f6024a4f" providerId="ADAL" clId="{DFC49841-1CFD-184D-A021-4E510AC8BEC8}"/>
    <pc:docChg chg="addSld modSld">
      <pc:chgData name="Foltz, Mary" userId="2956f51f-0ed8-41e4-9494-4b06f6024a4f" providerId="ADAL" clId="{DFC49841-1CFD-184D-A021-4E510AC8BEC8}" dt="2023-10-13T15:12:11.083" v="1"/>
      <pc:docMkLst>
        <pc:docMk/>
      </pc:docMkLst>
      <pc:sldChg chg="addSp modSp new">
        <pc:chgData name="Foltz, Mary" userId="2956f51f-0ed8-41e4-9494-4b06f6024a4f" providerId="ADAL" clId="{DFC49841-1CFD-184D-A021-4E510AC8BEC8}" dt="2023-10-13T15:12:11.083" v="1"/>
        <pc:sldMkLst>
          <pc:docMk/>
          <pc:sldMk cId="138432747" sldId="257"/>
        </pc:sldMkLst>
        <pc:picChg chg="add mod">
          <ac:chgData name="Foltz, Mary" userId="2956f51f-0ed8-41e4-9494-4b06f6024a4f" providerId="ADAL" clId="{DFC49841-1CFD-184D-A021-4E510AC8BEC8}" dt="2023-10-13T15:12:11.083" v="1"/>
          <ac:picMkLst>
            <pc:docMk/>
            <pc:sldMk cId="138432747" sldId="257"/>
            <ac:picMk id="2" creationId="{C721BE4F-E79C-4451-C540-D397AA466F9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AC2F-0684-498D-61DB-BCAD3149A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D9ECC-7A22-AB4B-F6ED-94CAD607E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E0CF4-DE01-AD29-1751-8D3A6C54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D63E-0A70-4074-B1E7-D57FD10725CA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BE795-FFBC-7639-B413-86322982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82ED4-9208-9F78-9E07-F8B482ED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75C6-ECD9-4157-90D2-64E78D7F6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3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AA71-0DAA-E808-C861-411D1FCE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E6299-B539-F2A8-C6F7-6EEBBD152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FAC11-96DD-A0D1-AE9E-247A693E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D63E-0A70-4074-B1E7-D57FD10725CA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0D791-8996-2955-AD3C-47825D7D6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DA179-A2B3-84D8-1E65-584F9211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75C6-ECD9-4157-90D2-64E78D7F6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9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B41AB-93CA-3D7E-9D29-A5C1A1CE9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E0B08-140C-8156-9802-CC983BB92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84F07-5075-3B28-FF5B-BA8E6C75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D63E-0A70-4074-B1E7-D57FD10725CA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21255-80E2-B471-8C59-22E194CB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6FAE1-5EF3-F395-A078-05DDCA1F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75C6-ECD9-4157-90D2-64E78D7F6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3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5A60-CE3A-3A34-51A3-7417BA40F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B681A-D01D-D1DD-9743-FAC964B32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95CF0-75F0-E8A1-24EE-A3986A59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D63E-0A70-4074-B1E7-D57FD10725CA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347E2-FB8C-E271-D6F4-14AEDB7A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6129-6661-FB7B-07A4-F0EFC54B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75C6-ECD9-4157-90D2-64E78D7F6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0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9E9A-F5F9-279A-4531-471D63E2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50358-FEA2-14BD-93FD-287737205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7445F-AF4C-F809-4798-9716FA0B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D63E-0A70-4074-B1E7-D57FD10725CA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FFA7A-3563-5967-DA59-F12C1C361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CCDF6-50D0-D40A-AD76-115924C7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75C6-ECD9-4157-90D2-64E78D7F6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8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01F3-EFCC-332B-9833-709FB7A8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90812-D61A-E73D-D6DC-E22FFCE5C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5C169-7A98-115B-8B0B-3B2F4B880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A3404-AE78-7478-A3BA-35F104B4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D63E-0A70-4074-B1E7-D57FD10725CA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7AFB3-E360-44C5-0684-D8FD9BF5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06276-00B3-B405-6205-6B50B8B7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75C6-ECD9-4157-90D2-64E78D7F6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6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D6A62-07B3-CFEF-036B-E8A65C7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12217-5A64-C09D-6761-F5670C200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53297-04B9-857A-D648-9EC5335B6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D56BED-7B68-7E50-68EC-55127E8EA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35CD7-533B-A9E3-BD38-4571EDD1A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645ADC-6765-96C8-EBE9-588FE0082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D63E-0A70-4074-B1E7-D57FD10725CA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31DCB2-4935-4850-14B2-154006DA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34B71-C34F-23B2-11E4-5ED9783B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75C6-ECD9-4157-90D2-64E78D7F6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2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F655-0DBB-2493-DF4C-061F2251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10198-8E45-529B-1E90-ED16EBF27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D63E-0A70-4074-B1E7-D57FD10725CA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AA7FB-83F6-87DA-1F8C-0B0D9F5B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5F1B2-D51D-1C59-4F49-C92E55C2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75C6-ECD9-4157-90D2-64E78D7F6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0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19E8BD-91A7-A310-80FD-1F4667FCE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D63E-0A70-4074-B1E7-D57FD10725CA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15B6DC-B283-DC65-B688-F884DDC3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A3008-8B47-D01C-1F3C-BB6908E5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75C6-ECD9-4157-90D2-64E78D7F6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4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D524-F321-5F52-86E6-169953B74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A48F5-8FE1-4FBA-4E24-1BDAAA73A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A4435-EC87-AE10-167A-8EE0D456C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7136C-B58F-547E-0522-F7DAD774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D63E-0A70-4074-B1E7-D57FD10725CA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50406-26BA-6B43-BA1D-9F2D82E6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F19DC-00A3-2B90-6F19-F03580ED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75C6-ECD9-4157-90D2-64E78D7F6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9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3CE6-3A0C-3386-DD3F-CADEE9F38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D1BF0-CB8D-81F2-3614-BC91684E8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EC929-915A-8114-C678-E9ED7EFE9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59901-8B04-6657-28E3-4FD8A398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D63E-0A70-4074-B1E7-D57FD10725CA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DC36B-310D-57FA-D9FE-C768B88E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AFABD-EF65-9D25-9850-8757F7B0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75C6-ECD9-4157-90D2-64E78D7F6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4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5A2104-E2F4-940A-7E57-7FCEBA5C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8EEB9-394B-5571-AC2E-03F2A1A3A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61721-C3B4-5848-86CA-DEFBA88D6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DD63E-0A70-4074-B1E7-D57FD10725CA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8DBBA-4642-8F1F-7397-B328583D8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061EE-DBFC-65FC-8B03-C24BFC082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5C6-ECD9-4157-90D2-64E78D7F6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7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9AFDAD-2219-2445-5BAC-7F28F4B8898D}"/>
              </a:ext>
            </a:extLst>
          </p:cNvPr>
          <p:cNvGrpSpPr/>
          <p:nvPr/>
        </p:nvGrpSpPr>
        <p:grpSpPr>
          <a:xfrm>
            <a:off x="940801" y="1287282"/>
            <a:ext cx="9833982" cy="4039944"/>
            <a:chOff x="3941453" y="5761628"/>
            <a:chExt cx="9833982" cy="40399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C22947A-BCD8-C464-7949-619C5625F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1453" y="6235650"/>
              <a:ext cx="3775668" cy="260547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842028-A296-EE9E-704B-83FF36CACDD1}"/>
                </a:ext>
              </a:extLst>
            </p:cNvPr>
            <p:cNvSpPr txBox="1"/>
            <p:nvPr/>
          </p:nvSpPr>
          <p:spPr>
            <a:xfrm>
              <a:off x="4706550" y="8952427"/>
              <a:ext cx="2245473" cy="83099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Natural sites in Oklahoma, USA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AD1E15-5774-6619-E002-A525309C4F34}"/>
                </a:ext>
              </a:extLst>
            </p:cNvPr>
            <p:cNvSpPr txBox="1"/>
            <p:nvPr/>
          </p:nvSpPr>
          <p:spPr>
            <a:xfrm>
              <a:off x="8143272" y="8934283"/>
              <a:ext cx="2291401" cy="8672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36" b="1" dirty="0"/>
                <a:t> </a:t>
              </a:r>
              <a:r>
                <a:rPr lang="en-US" sz="2400" dirty="0"/>
                <a:t>Modeling and  Laboratory work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100337-BD42-2AEB-0D1D-A5AC230A1D27}"/>
                </a:ext>
              </a:extLst>
            </p:cNvPr>
            <p:cNvSpPr txBox="1"/>
            <p:nvPr/>
          </p:nvSpPr>
          <p:spPr>
            <a:xfrm>
              <a:off x="11484033" y="8952427"/>
              <a:ext cx="2291402" cy="83099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Soil pH vs. N</a:t>
              </a:r>
              <a:r>
                <a:rPr lang="en-US" sz="2400" baseline="-25000" dirty="0"/>
                <a:t>2</a:t>
              </a:r>
              <a:r>
                <a:rPr lang="en-US" sz="2400" dirty="0"/>
                <a:t>O ratio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82E0FF-D357-BCFD-2587-B6A64CCB6E18}"/>
                </a:ext>
              </a:extLst>
            </p:cNvPr>
            <p:cNvSpPr txBox="1"/>
            <p:nvPr/>
          </p:nvSpPr>
          <p:spPr>
            <a:xfrm>
              <a:off x="11585270" y="8252393"/>
              <a:ext cx="17892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Soil pH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28CACF-5CDC-04EE-2701-2DC79177703F}"/>
                </a:ext>
              </a:extLst>
            </p:cNvPr>
            <p:cNvSpPr txBox="1"/>
            <p:nvPr/>
          </p:nvSpPr>
          <p:spPr>
            <a:xfrm rot="16200000">
              <a:off x="10587754" y="7219656"/>
              <a:ext cx="132408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N</a:t>
              </a:r>
              <a:r>
                <a:rPr lang="en-US" sz="2000" baseline="-25000" dirty="0"/>
                <a:t>2</a:t>
              </a:r>
              <a:r>
                <a:rPr lang="en-US" sz="2000" dirty="0"/>
                <a:t>O ratio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36D7108-13CE-3092-BADB-2C977ED349B8}"/>
                </a:ext>
              </a:extLst>
            </p:cNvPr>
            <p:cNvGrpSpPr/>
            <p:nvPr/>
          </p:nvGrpSpPr>
          <p:grpSpPr>
            <a:xfrm>
              <a:off x="8467724" y="5761628"/>
              <a:ext cx="1657899" cy="1466011"/>
              <a:chOff x="12002586" y="9295990"/>
              <a:chExt cx="1657899" cy="1466011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DBB6AD42-82BB-DE9D-20CA-66DB0B865D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91212" y="9467062"/>
                <a:ext cx="1265479" cy="952763"/>
              </a:xfrm>
              <a:prstGeom prst="rect">
                <a:avLst/>
              </a:prstGeom>
            </p:spPr>
          </p:pic>
          <p:sp>
            <p:nvSpPr>
              <p:cNvPr id="45" name="Graphic 7" descr="Monitor with solid fill">
                <a:extLst>
                  <a:ext uri="{FF2B5EF4-FFF2-40B4-BE49-F238E27FC236}">
                    <a16:creationId xmlns:a16="http://schemas.microsoft.com/office/drawing/2014/main" id="{4A3E8008-56E3-87FA-5183-1E8677503AAF}"/>
                  </a:ext>
                </a:extLst>
              </p:cNvPr>
              <p:cNvSpPr/>
              <p:nvPr/>
            </p:nvSpPr>
            <p:spPr>
              <a:xfrm>
                <a:off x="12002586" y="9295990"/>
                <a:ext cx="1657899" cy="1466011"/>
              </a:xfrm>
              <a:custGeom>
                <a:avLst/>
                <a:gdLst>
                  <a:gd name="connsiteX0" fmla="*/ 2008301 w 2171136"/>
                  <a:gd name="connsiteY0" fmla="*/ 1082781 h 1472581"/>
                  <a:gd name="connsiteX1" fmla="*/ 162835 w 2171136"/>
                  <a:gd name="connsiteY1" fmla="*/ 1082781 h 1472581"/>
                  <a:gd name="connsiteX2" fmla="*/ 162835 w 2171136"/>
                  <a:gd name="connsiteY2" fmla="*/ 129934 h 1472581"/>
                  <a:gd name="connsiteX3" fmla="*/ 2008301 w 2171136"/>
                  <a:gd name="connsiteY3" fmla="*/ 129934 h 1472581"/>
                  <a:gd name="connsiteX4" fmla="*/ 2008301 w 2171136"/>
                  <a:gd name="connsiteY4" fmla="*/ 1082781 h 1472581"/>
                  <a:gd name="connsiteX5" fmla="*/ 2062580 w 2171136"/>
                  <a:gd name="connsiteY5" fmla="*/ 0 h 1472581"/>
                  <a:gd name="connsiteX6" fmla="*/ 108557 w 2171136"/>
                  <a:gd name="connsiteY6" fmla="*/ 0 h 1472581"/>
                  <a:gd name="connsiteX7" fmla="*/ 0 w 2171136"/>
                  <a:gd name="connsiteY7" fmla="*/ 86622 h 1472581"/>
                  <a:gd name="connsiteX8" fmla="*/ 0 w 2171136"/>
                  <a:gd name="connsiteY8" fmla="*/ 1126092 h 1472581"/>
                  <a:gd name="connsiteX9" fmla="*/ 108557 w 2171136"/>
                  <a:gd name="connsiteY9" fmla="*/ 1212714 h 1472581"/>
                  <a:gd name="connsiteX10" fmla="*/ 868455 w 2171136"/>
                  <a:gd name="connsiteY10" fmla="*/ 1212714 h 1472581"/>
                  <a:gd name="connsiteX11" fmla="*/ 868455 w 2171136"/>
                  <a:gd name="connsiteY11" fmla="*/ 1342648 h 1472581"/>
                  <a:gd name="connsiteX12" fmla="*/ 597063 w 2171136"/>
                  <a:gd name="connsiteY12" fmla="*/ 1342648 h 1472581"/>
                  <a:gd name="connsiteX13" fmla="*/ 597063 w 2171136"/>
                  <a:gd name="connsiteY13" fmla="*/ 1472582 h 1472581"/>
                  <a:gd name="connsiteX14" fmla="*/ 1574074 w 2171136"/>
                  <a:gd name="connsiteY14" fmla="*/ 1472582 h 1472581"/>
                  <a:gd name="connsiteX15" fmla="*/ 1574074 w 2171136"/>
                  <a:gd name="connsiteY15" fmla="*/ 1342648 h 1472581"/>
                  <a:gd name="connsiteX16" fmla="*/ 1302682 w 2171136"/>
                  <a:gd name="connsiteY16" fmla="*/ 1342648 h 1472581"/>
                  <a:gd name="connsiteX17" fmla="*/ 1302682 w 2171136"/>
                  <a:gd name="connsiteY17" fmla="*/ 1212714 h 1472581"/>
                  <a:gd name="connsiteX18" fmla="*/ 2062580 w 2171136"/>
                  <a:gd name="connsiteY18" fmla="*/ 1212714 h 1472581"/>
                  <a:gd name="connsiteX19" fmla="*/ 2171137 w 2171136"/>
                  <a:gd name="connsiteY19" fmla="*/ 1126092 h 1472581"/>
                  <a:gd name="connsiteX20" fmla="*/ 2171137 w 2171136"/>
                  <a:gd name="connsiteY20" fmla="*/ 86622 h 1472581"/>
                  <a:gd name="connsiteX21" fmla="*/ 2062580 w 2171136"/>
                  <a:gd name="connsiteY21" fmla="*/ 0 h 1472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171136" h="1472581">
                    <a:moveTo>
                      <a:pt x="2008301" y="1082781"/>
                    </a:moveTo>
                    <a:lnTo>
                      <a:pt x="162835" y="1082781"/>
                    </a:lnTo>
                    <a:lnTo>
                      <a:pt x="162835" y="129934"/>
                    </a:lnTo>
                    <a:lnTo>
                      <a:pt x="2008301" y="129934"/>
                    </a:lnTo>
                    <a:lnTo>
                      <a:pt x="2008301" y="1082781"/>
                    </a:lnTo>
                    <a:close/>
                    <a:moveTo>
                      <a:pt x="2062580" y="0"/>
                    </a:moveTo>
                    <a:lnTo>
                      <a:pt x="108557" y="0"/>
                    </a:lnTo>
                    <a:cubicBezTo>
                      <a:pt x="48851" y="0"/>
                      <a:pt x="0" y="38980"/>
                      <a:pt x="0" y="86622"/>
                    </a:cubicBezTo>
                    <a:lnTo>
                      <a:pt x="0" y="1126092"/>
                    </a:lnTo>
                    <a:cubicBezTo>
                      <a:pt x="0" y="1173734"/>
                      <a:pt x="48851" y="1212714"/>
                      <a:pt x="108557" y="1212714"/>
                    </a:cubicBezTo>
                    <a:lnTo>
                      <a:pt x="868455" y="1212714"/>
                    </a:lnTo>
                    <a:lnTo>
                      <a:pt x="868455" y="1342648"/>
                    </a:lnTo>
                    <a:lnTo>
                      <a:pt x="597063" y="1342648"/>
                    </a:lnTo>
                    <a:lnTo>
                      <a:pt x="597063" y="1472582"/>
                    </a:lnTo>
                    <a:lnTo>
                      <a:pt x="1574074" y="1472582"/>
                    </a:lnTo>
                    <a:lnTo>
                      <a:pt x="1574074" y="1342648"/>
                    </a:lnTo>
                    <a:lnTo>
                      <a:pt x="1302682" y="1342648"/>
                    </a:lnTo>
                    <a:lnTo>
                      <a:pt x="1302682" y="1212714"/>
                    </a:lnTo>
                    <a:lnTo>
                      <a:pt x="2062580" y="1212714"/>
                    </a:lnTo>
                    <a:cubicBezTo>
                      <a:pt x="2122286" y="1212714"/>
                      <a:pt x="2171137" y="1173734"/>
                      <a:pt x="2171137" y="1126092"/>
                    </a:cubicBezTo>
                    <a:lnTo>
                      <a:pt x="2171137" y="86622"/>
                    </a:lnTo>
                    <a:cubicBezTo>
                      <a:pt x="2171137" y="38980"/>
                      <a:pt x="2122286" y="0"/>
                      <a:pt x="206258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70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8C6DA14-AC8B-EDED-86FD-1372EAE993C3}"/>
                </a:ext>
              </a:extLst>
            </p:cNvPr>
            <p:cNvGrpSpPr/>
            <p:nvPr/>
          </p:nvGrpSpPr>
          <p:grpSpPr>
            <a:xfrm>
              <a:off x="8467724" y="7316118"/>
              <a:ext cx="1657900" cy="1502153"/>
              <a:chOff x="8251617" y="7526392"/>
              <a:chExt cx="1825485" cy="1577852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AEDFFD30-1BC2-5537-2EE6-9403065072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60176" y="7759863"/>
                <a:ext cx="1406803" cy="1301027"/>
              </a:xfrm>
              <a:prstGeom prst="rect">
                <a:avLst/>
              </a:prstGeom>
            </p:spPr>
          </p:pic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C82A695A-3837-807C-6F5A-2D119A343D4B}"/>
                  </a:ext>
                </a:extLst>
              </p:cNvPr>
              <p:cNvSpPr/>
              <p:nvPr/>
            </p:nvSpPr>
            <p:spPr>
              <a:xfrm>
                <a:off x="8251617" y="7526392"/>
                <a:ext cx="1825485" cy="1577852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F10A2B6-6C83-1BF0-90C5-9A6324777006}"/>
                </a:ext>
              </a:extLst>
            </p:cNvPr>
            <p:cNvGrpSpPr/>
            <p:nvPr/>
          </p:nvGrpSpPr>
          <p:grpSpPr>
            <a:xfrm>
              <a:off x="10194278" y="6818611"/>
              <a:ext cx="863866" cy="1097280"/>
              <a:chOff x="9881954" y="6818611"/>
              <a:chExt cx="863866" cy="1097280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4311035-A168-7868-2614-2155CA875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5736" y="7367252"/>
                <a:ext cx="510084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4DF37D7-AE43-F799-BC72-5CCA922942DF}"/>
                  </a:ext>
                </a:extLst>
              </p:cNvPr>
              <p:cNvGrpSpPr/>
              <p:nvPr/>
            </p:nvGrpSpPr>
            <p:grpSpPr>
              <a:xfrm>
                <a:off x="9881954" y="6818611"/>
                <a:ext cx="365760" cy="1097280"/>
                <a:chOff x="8582494" y="10597580"/>
                <a:chExt cx="365760" cy="1097280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43D306DE-9618-D9A8-0E26-37524237A6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82494" y="10597580"/>
                  <a:ext cx="365760" cy="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FFF9953E-15BF-1F53-6852-D8C9F07E34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82494" y="11694860"/>
                  <a:ext cx="365760" cy="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082101F0-033E-1978-8D2F-C1954EB411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20935" y="10597580"/>
                  <a:ext cx="7809" cy="109728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14BB173-2E65-7842-D4A1-75757E22ECA6}"/>
                </a:ext>
              </a:extLst>
            </p:cNvPr>
            <p:cNvGrpSpPr/>
            <p:nvPr/>
          </p:nvGrpSpPr>
          <p:grpSpPr>
            <a:xfrm>
              <a:off x="7491477" y="6757668"/>
              <a:ext cx="887657" cy="1093401"/>
              <a:chOff x="6619527" y="9062969"/>
              <a:chExt cx="887657" cy="1093401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BDA21AC1-351D-EE64-65E1-FE6F6553C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9527" y="9609670"/>
                <a:ext cx="365760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573DFB4-6BFB-D488-C5DF-4CD635AB99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85287" y="9062969"/>
                <a:ext cx="0" cy="109340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76645398-8C77-C635-6B03-2226D5143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4579" y="9088136"/>
                <a:ext cx="521897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EA3F814-BA05-DCA0-A268-EE86966904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5287" y="10124840"/>
                <a:ext cx="521897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C3E6C46-1952-47A0-E5A5-14D8C26AEA23}"/>
                </a:ext>
              </a:extLst>
            </p:cNvPr>
            <p:cNvGrpSpPr/>
            <p:nvPr/>
          </p:nvGrpSpPr>
          <p:grpSpPr>
            <a:xfrm>
              <a:off x="11464645" y="6409081"/>
              <a:ext cx="2011149" cy="1860747"/>
              <a:chOff x="4193992" y="10363200"/>
              <a:chExt cx="2023927" cy="1691643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CC56259-48BB-18AE-99DC-998CA006BA8F}"/>
                  </a:ext>
                </a:extLst>
              </p:cNvPr>
              <p:cNvCxnSpPr/>
              <p:nvPr/>
            </p:nvCxnSpPr>
            <p:spPr>
              <a:xfrm>
                <a:off x="4193993" y="10363200"/>
                <a:ext cx="19510" cy="16916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CF612EE-70DE-0E6D-8EDC-A2B7D66CE1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3992" y="12054843"/>
                <a:ext cx="202392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or: Curved 24">
                <a:extLst>
                  <a:ext uri="{FF2B5EF4-FFF2-40B4-BE49-F238E27FC236}">
                    <a16:creationId xmlns:a16="http://schemas.microsoft.com/office/drawing/2014/main" id="{9280F59E-3ABD-70C7-97C0-A67AC9253B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9332" y="10721340"/>
                <a:ext cx="1680948" cy="1104900"/>
              </a:xfrm>
              <a:prstGeom prst="curvedConnector3">
                <a:avLst>
                  <a:gd name="adj1" fmla="val 33681"/>
                </a:avLst>
              </a:prstGeom>
              <a:ln w="254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6" name="Flowchart: Connector 25">
                <a:extLst>
                  <a:ext uri="{FF2B5EF4-FFF2-40B4-BE49-F238E27FC236}">
                    <a16:creationId xmlns:a16="http://schemas.microsoft.com/office/drawing/2014/main" id="{98752AAD-9029-18C5-C7E4-CD59CE8717F2}"/>
                  </a:ext>
                </a:extLst>
              </p:cNvPr>
              <p:cNvSpPr/>
              <p:nvPr/>
            </p:nvSpPr>
            <p:spPr>
              <a:xfrm>
                <a:off x="4335663" y="10522437"/>
                <a:ext cx="67337" cy="84603"/>
              </a:xfrm>
              <a:prstGeom prst="flowChartConnector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446242B4-0E50-9B31-CFE4-F6CD4E3AA72A}"/>
                  </a:ext>
                </a:extLst>
              </p:cNvPr>
              <p:cNvSpPr/>
              <p:nvPr/>
            </p:nvSpPr>
            <p:spPr>
              <a:xfrm>
                <a:off x="5535264" y="11566139"/>
                <a:ext cx="67337" cy="84603"/>
              </a:xfrm>
              <a:prstGeom prst="flowChartConnector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lowchart: Connector 27">
                <a:extLst>
                  <a:ext uri="{FF2B5EF4-FFF2-40B4-BE49-F238E27FC236}">
                    <a16:creationId xmlns:a16="http://schemas.microsoft.com/office/drawing/2014/main" id="{A48AE3CD-6631-8518-3F0C-E63AEB1DA19D}"/>
                  </a:ext>
                </a:extLst>
              </p:cNvPr>
              <p:cNvSpPr/>
              <p:nvPr/>
            </p:nvSpPr>
            <p:spPr>
              <a:xfrm>
                <a:off x="5020248" y="11640853"/>
                <a:ext cx="67337" cy="84603"/>
              </a:xfrm>
              <a:prstGeom prst="flowChartConnector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lowchart: Connector 28">
                <a:extLst>
                  <a:ext uri="{FF2B5EF4-FFF2-40B4-BE49-F238E27FC236}">
                    <a16:creationId xmlns:a16="http://schemas.microsoft.com/office/drawing/2014/main" id="{35E285DD-F346-5E08-6D24-9FE3AC2AA413}"/>
                  </a:ext>
                </a:extLst>
              </p:cNvPr>
              <p:cNvSpPr/>
              <p:nvPr/>
            </p:nvSpPr>
            <p:spPr>
              <a:xfrm>
                <a:off x="5894331" y="11848709"/>
                <a:ext cx="67337" cy="84603"/>
              </a:xfrm>
              <a:prstGeom prst="flowChartConnector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lowchart: Connector 29">
                <a:extLst>
                  <a:ext uri="{FF2B5EF4-FFF2-40B4-BE49-F238E27FC236}">
                    <a16:creationId xmlns:a16="http://schemas.microsoft.com/office/drawing/2014/main" id="{9EA9E3F3-E4DC-8A1F-F05E-5847F7B0C10D}"/>
                  </a:ext>
                </a:extLst>
              </p:cNvPr>
              <p:cNvSpPr/>
              <p:nvPr/>
            </p:nvSpPr>
            <p:spPr>
              <a:xfrm>
                <a:off x="4726558" y="10682064"/>
                <a:ext cx="67337" cy="84603"/>
              </a:xfrm>
              <a:prstGeom prst="flowChartConnector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lowchart: Connector 30">
                <a:extLst>
                  <a:ext uri="{FF2B5EF4-FFF2-40B4-BE49-F238E27FC236}">
                    <a16:creationId xmlns:a16="http://schemas.microsoft.com/office/drawing/2014/main" id="{560B056D-E175-813E-3A4C-E8F795307333}"/>
                  </a:ext>
                </a:extLst>
              </p:cNvPr>
              <p:cNvSpPr/>
              <p:nvPr/>
            </p:nvSpPr>
            <p:spPr>
              <a:xfrm>
                <a:off x="5148374" y="11273790"/>
                <a:ext cx="67337" cy="84603"/>
              </a:xfrm>
              <a:prstGeom prst="flowChartConnector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93DABE98-9701-8EC6-B065-5AB7014A2616}"/>
                  </a:ext>
                </a:extLst>
              </p:cNvPr>
              <p:cNvSpPr/>
              <p:nvPr/>
            </p:nvSpPr>
            <p:spPr>
              <a:xfrm>
                <a:off x="4648643" y="11139264"/>
                <a:ext cx="67337" cy="84603"/>
              </a:xfrm>
              <a:prstGeom prst="flowChartConnector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3FCBD65-B66A-D688-94B8-1843757575B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59521" y="8438804"/>
              <a:ext cx="3657600" cy="402322"/>
              <a:chOff x="3040947" y="4151160"/>
              <a:chExt cx="7614730" cy="707886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9BDEDC-7584-88C3-43A9-8C35AF777842}"/>
                  </a:ext>
                </a:extLst>
              </p:cNvPr>
              <p:cNvSpPr txBox="1"/>
              <p:nvPr/>
            </p:nvSpPr>
            <p:spPr>
              <a:xfrm>
                <a:off x="3040947" y="4151160"/>
                <a:ext cx="761473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NO</a:t>
                </a:r>
                <a:r>
                  <a:rPr lang="en-US" sz="2000" baseline="-25000" dirty="0">
                    <a:solidFill>
                      <a:schemeClr val="bg1"/>
                    </a:solidFill>
                  </a:rPr>
                  <a:t>3</a:t>
                </a:r>
                <a:r>
                  <a:rPr lang="en-US" sz="2000" baseline="30000" dirty="0">
                    <a:solidFill>
                      <a:schemeClr val="bg1"/>
                    </a:solidFill>
                  </a:rPr>
                  <a:t>-</a:t>
                </a:r>
                <a:r>
                  <a:rPr lang="en-US" sz="2000" dirty="0">
                    <a:solidFill>
                      <a:schemeClr val="bg1"/>
                    </a:solidFill>
                  </a:rPr>
                  <a:t>     NO</a:t>
                </a:r>
                <a:r>
                  <a:rPr lang="en-US" sz="2000" baseline="-25000" dirty="0">
                    <a:solidFill>
                      <a:schemeClr val="bg1"/>
                    </a:solidFill>
                  </a:rPr>
                  <a:t>2</a:t>
                </a:r>
                <a:r>
                  <a:rPr lang="en-US" sz="2000" baseline="30000" dirty="0">
                    <a:solidFill>
                      <a:schemeClr val="bg1"/>
                    </a:solidFill>
                  </a:rPr>
                  <a:t>-</a:t>
                </a:r>
                <a:r>
                  <a:rPr lang="en-US" sz="2000" dirty="0">
                    <a:solidFill>
                      <a:schemeClr val="bg1"/>
                    </a:solidFill>
                  </a:rPr>
                  <a:t>     NO    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N</a:t>
                </a:r>
                <a:r>
                  <a:rPr lang="en-US" sz="2000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O</a:t>
                </a:r>
                <a:r>
                  <a:rPr lang="en-US" sz="2000" dirty="0">
                    <a:solidFill>
                      <a:schemeClr val="bg1"/>
                    </a:solidFill>
                  </a:rPr>
                  <a:t>     N</a:t>
                </a:r>
                <a:r>
                  <a:rPr lang="en-US" sz="2000" baseline="-25000" dirty="0">
                    <a:solidFill>
                      <a:schemeClr val="bg1"/>
                    </a:solidFill>
                  </a:rPr>
                  <a:t>2</a:t>
                </a:r>
                <a:r>
                  <a:rPr lang="en-US" sz="2000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C610553E-0A2F-5193-6F86-1C48BE789073}"/>
                  </a:ext>
                </a:extLst>
              </p:cNvPr>
              <p:cNvCxnSpPr/>
              <p:nvPr/>
            </p:nvCxnSpPr>
            <p:spPr>
              <a:xfrm>
                <a:off x="4300327" y="4527164"/>
                <a:ext cx="457200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headEnd w="lg" len="lg"/>
                <a:tailEnd type="triangle" w="lg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3C865D1-DAF2-AB11-15A3-120BBB61D454}"/>
                  </a:ext>
                </a:extLst>
              </p:cNvPr>
              <p:cNvCxnSpPr/>
              <p:nvPr/>
            </p:nvCxnSpPr>
            <p:spPr>
              <a:xfrm>
                <a:off x="5912895" y="4527164"/>
                <a:ext cx="457200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headEnd w="lg" len="lg"/>
                <a:tailEnd type="triangle" w="lg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C3F5EF9-1FC5-1836-2D75-390F3D62F886}"/>
                  </a:ext>
                </a:extLst>
              </p:cNvPr>
              <p:cNvCxnSpPr/>
              <p:nvPr/>
            </p:nvCxnSpPr>
            <p:spPr>
              <a:xfrm>
                <a:off x="7219749" y="4527164"/>
                <a:ext cx="457200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headEnd w="lg" len="lg"/>
                <a:tailEnd type="triangle" w="lg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5F81A3F-3E57-2B48-8FE6-27E62EE1B0F5}"/>
                  </a:ext>
                </a:extLst>
              </p:cNvPr>
              <p:cNvCxnSpPr/>
              <p:nvPr/>
            </p:nvCxnSpPr>
            <p:spPr>
              <a:xfrm>
                <a:off x="8645624" y="4527164"/>
                <a:ext cx="457200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headEnd w="lg" len="lg"/>
                <a:tailEnd type="triangle" w="lg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7338C4-9218-FDD7-94CA-04CCCA682BBD}"/>
                </a:ext>
              </a:extLst>
            </p:cNvPr>
            <p:cNvSpPr txBox="1"/>
            <p:nvPr/>
          </p:nvSpPr>
          <p:spPr>
            <a:xfrm>
              <a:off x="5129622" y="8227520"/>
              <a:ext cx="1517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Denitrification</a:t>
              </a:r>
              <a:r>
                <a:rPr 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828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21BE4F-E79C-4451-C540-D397AA466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83492"/>
            <a:ext cx="7772400" cy="329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Khalifah, Shaima</dc:creator>
  <cp:lastModifiedBy>Foltz, Mary</cp:lastModifiedBy>
  <cp:revision>1</cp:revision>
  <dcterms:created xsi:type="dcterms:W3CDTF">2023-07-26T16:41:47Z</dcterms:created>
  <dcterms:modified xsi:type="dcterms:W3CDTF">2023-10-13T15:12:16Z</dcterms:modified>
</cp:coreProperties>
</file>