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7" r:id="rId7"/>
    <p:sldId id="264" r:id="rId8"/>
    <p:sldId id="268" r:id="rId9"/>
    <p:sldId id="269" r:id="rId10"/>
    <p:sldId id="27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A58C5-1EC0-4694-8DCE-1FC4622214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4562466-5775-473B-B481-6BAAB930B183}">
      <dgm:prSet/>
      <dgm:spPr/>
      <dgm:t>
        <a:bodyPr/>
        <a:lstStyle/>
        <a:p>
          <a:r>
            <a:rPr lang="en-US"/>
            <a:t>Makes use of an existing Python package for HLL, extended it to write a program for KHLL</a:t>
          </a:r>
        </a:p>
      </dgm:t>
    </dgm:pt>
    <dgm:pt modelId="{0E2FB433-6D22-4788-B949-9003A4BE49B1}" type="parTrans" cxnId="{0355E417-5EEC-4389-B8EE-6E8A65DC59A7}">
      <dgm:prSet/>
      <dgm:spPr/>
      <dgm:t>
        <a:bodyPr/>
        <a:lstStyle/>
        <a:p>
          <a:endParaRPr lang="en-US"/>
        </a:p>
      </dgm:t>
    </dgm:pt>
    <dgm:pt modelId="{D1D94D09-2F37-47A0-8C5D-1BEB026E8C6A}" type="sibTrans" cxnId="{0355E417-5EEC-4389-B8EE-6E8A65DC59A7}">
      <dgm:prSet/>
      <dgm:spPr/>
      <dgm:t>
        <a:bodyPr/>
        <a:lstStyle/>
        <a:p>
          <a:endParaRPr lang="en-US"/>
        </a:p>
      </dgm:t>
    </dgm:pt>
    <dgm:pt modelId="{EF4B1D29-E5C2-466C-947F-8F5C06DBF303}">
      <dgm:prSet/>
      <dgm:spPr/>
      <dgm:t>
        <a:bodyPr/>
        <a:lstStyle/>
        <a:p>
          <a:r>
            <a:rPr lang="en-US"/>
            <a:t>Large random dataset ~480k pairs based on Netflix prize dataset from 2006</a:t>
          </a:r>
        </a:p>
      </dgm:t>
    </dgm:pt>
    <dgm:pt modelId="{2478CE10-88EA-46EA-9D27-9E08122D285C}" type="parTrans" cxnId="{A3A82D7F-F701-48E0-8510-44DA146FC20C}">
      <dgm:prSet/>
      <dgm:spPr/>
      <dgm:t>
        <a:bodyPr/>
        <a:lstStyle/>
        <a:p>
          <a:endParaRPr lang="en-US"/>
        </a:p>
      </dgm:t>
    </dgm:pt>
    <dgm:pt modelId="{36FCB799-85A1-441F-A318-938870EA2C9D}" type="sibTrans" cxnId="{A3A82D7F-F701-48E0-8510-44DA146FC20C}">
      <dgm:prSet/>
      <dgm:spPr/>
      <dgm:t>
        <a:bodyPr/>
        <a:lstStyle/>
        <a:p>
          <a:endParaRPr lang="en-US"/>
        </a:p>
      </dgm:t>
    </dgm:pt>
    <dgm:pt modelId="{CAFDFF7A-7082-4444-87F1-763BF45DDB6E}">
      <dgm:prSet/>
      <dgm:spPr/>
      <dgm:t>
        <a:bodyPr/>
        <a:lstStyle/>
        <a:p>
          <a:r>
            <a:rPr lang="en-US"/>
            <a:t>User selects value of K, only consider those pairs where the movie has a hash value below K</a:t>
          </a:r>
        </a:p>
      </dgm:t>
    </dgm:pt>
    <dgm:pt modelId="{407D7552-DB26-43DD-86F2-CEE41F87BB0A}" type="parTrans" cxnId="{890A66B1-BB4F-46D6-834A-A84ECEE802FA}">
      <dgm:prSet/>
      <dgm:spPr/>
      <dgm:t>
        <a:bodyPr/>
        <a:lstStyle/>
        <a:p>
          <a:endParaRPr lang="en-US"/>
        </a:p>
      </dgm:t>
    </dgm:pt>
    <dgm:pt modelId="{A7B800B6-15F7-46BC-9052-B3E761902945}" type="sibTrans" cxnId="{890A66B1-BB4F-46D6-834A-A84ECEE802FA}">
      <dgm:prSet/>
      <dgm:spPr/>
      <dgm:t>
        <a:bodyPr/>
        <a:lstStyle/>
        <a:p>
          <a:endParaRPr lang="en-US"/>
        </a:p>
      </dgm:t>
    </dgm:pt>
    <dgm:pt modelId="{52811A0C-FE78-41E6-876C-0C7B71CAC68F}">
      <dgm:prSet/>
      <dgm:spPr/>
      <dgm:t>
        <a:bodyPr/>
        <a:lstStyle/>
        <a:p>
          <a:r>
            <a:rPr lang="en-US"/>
            <a:t>Insert corresponding customer IDs into the HLL algorithm to acquire an estimate for their cardinality</a:t>
          </a:r>
        </a:p>
      </dgm:t>
    </dgm:pt>
    <dgm:pt modelId="{DEC7E112-53C7-4719-9372-360E650EE504}" type="parTrans" cxnId="{07BC0DD6-1921-46F8-8280-736F59EF3AD3}">
      <dgm:prSet/>
      <dgm:spPr/>
      <dgm:t>
        <a:bodyPr/>
        <a:lstStyle/>
        <a:p>
          <a:endParaRPr lang="en-US"/>
        </a:p>
      </dgm:t>
    </dgm:pt>
    <dgm:pt modelId="{1CC698F1-60D0-43EF-9C1E-9AB077F7D392}" type="sibTrans" cxnId="{07BC0DD6-1921-46F8-8280-736F59EF3AD3}">
      <dgm:prSet/>
      <dgm:spPr/>
      <dgm:t>
        <a:bodyPr/>
        <a:lstStyle/>
        <a:p>
          <a:endParaRPr lang="en-US"/>
        </a:p>
      </dgm:t>
    </dgm:pt>
    <dgm:pt modelId="{612B2C6C-BAE7-46F2-85C1-73D3DBD48128}">
      <dgm:prSet/>
      <dgm:spPr/>
      <dgm:t>
        <a:bodyPr/>
        <a:lstStyle/>
        <a:p>
          <a:r>
            <a:rPr lang="en-US"/>
            <a:t>Total cardinality estimate is the sum of the HLL lengths</a:t>
          </a:r>
        </a:p>
      </dgm:t>
    </dgm:pt>
    <dgm:pt modelId="{B6BF269D-5130-4A7D-9485-97B7FB4889F2}" type="parTrans" cxnId="{CC413B46-F0D5-4C15-9760-1BCF204631A0}">
      <dgm:prSet/>
      <dgm:spPr/>
      <dgm:t>
        <a:bodyPr/>
        <a:lstStyle/>
        <a:p>
          <a:endParaRPr lang="en-US"/>
        </a:p>
      </dgm:t>
    </dgm:pt>
    <dgm:pt modelId="{1A9B607D-A45A-4E8C-99F1-994453A95C2E}" type="sibTrans" cxnId="{CC413B46-F0D5-4C15-9760-1BCF204631A0}">
      <dgm:prSet/>
      <dgm:spPr/>
      <dgm:t>
        <a:bodyPr/>
        <a:lstStyle/>
        <a:p>
          <a:endParaRPr lang="en-US"/>
        </a:p>
      </dgm:t>
    </dgm:pt>
    <dgm:pt modelId="{39219CA9-D4FC-481E-B5D1-B4F413A416EB}" type="pres">
      <dgm:prSet presAssocID="{4E5A58C5-1EC0-4694-8DCE-1FC462221460}" presName="root" presStyleCnt="0">
        <dgm:presLayoutVars>
          <dgm:dir/>
          <dgm:resizeHandles val="exact"/>
        </dgm:presLayoutVars>
      </dgm:prSet>
      <dgm:spPr/>
    </dgm:pt>
    <dgm:pt modelId="{CEB71D63-7012-4863-8660-A043096ACB04}" type="pres">
      <dgm:prSet presAssocID="{34562466-5775-473B-B481-6BAAB930B183}" presName="compNode" presStyleCnt="0"/>
      <dgm:spPr/>
    </dgm:pt>
    <dgm:pt modelId="{F2CDFC30-771D-4034-82BE-9941692E229B}" type="pres">
      <dgm:prSet presAssocID="{34562466-5775-473B-B481-6BAAB930B183}" presName="bgRect" presStyleLbl="bgShp" presStyleIdx="0" presStyleCnt="5"/>
      <dgm:spPr/>
    </dgm:pt>
    <dgm:pt modelId="{01116200-34F3-42ED-93EB-F20E05506085}" type="pres">
      <dgm:prSet presAssocID="{34562466-5775-473B-B481-6BAAB930B18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4A14AAE8-D377-447D-8785-98F45CACD8CF}" type="pres">
      <dgm:prSet presAssocID="{34562466-5775-473B-B481-6BAAB930B183}" presName="spaceRect" presStyleCnt="0"/>
      <dgm:spPr/>
    </dgm:pt>
    <dgm:pt modelId="{052FB8DF-9C56-4C27-B302-4CBDBA745067}" type="pres">
      <dgm:prSet presAssocID="{34562466-5775-473B-B481-6BAAB930B183}" presName="parTx" presStyleLbl="revTx" presStyleIdx="0" presStyleCnt="5">
        <dgm:presLayoutVars>
          <dgm:chMax val="0"/>
          <dgm:chPref val="0"/>
        </dgm:presLayoutVars>
      </dgm:prSet>
      <dgm:spPr/>
    </dgm:pt>
    <dgm:pt modelId="{15B1B693-9144-4CC6-B8AF-09E28C46C85B}" type="pres">
      <dgm:prSet presAssocID="{D1D94D09-2F37-47A0-8C5D-1BEB026E8C6A}" presName="sibTrans" presStyleCnt="0"/>
      <dgm:spPr/>
    </dgm:pt>
    <dgm:pt modelId="{B6D7AFCF-BCD2-495D-A9B0-99BBCF80C5AA}" type="pres">
      <dgm:prSet presAssocID="{EF4B1D29-E5C2-466C-947F-8F5C06DBF303}" presName="compNode" presStyleCnt="0"/>
      <dgm:spPr/>
    </dgm:pt>
    <dgm:pt modelId="{F51AC9CF-1916-4D57-ABF2-5D3D72C51C1D}" type="pres">
      <dgm:prSet presAssocID="{EF4B1D29-E5C2-466C-947F-8F5C06DBF303}" presName="bgRect" presStyleLbl="bgShp" presStyleIdx="1" presStyleCnt="5"/>
      <dgm:spPr/>
    </dgm:pt>
    <dgm:pt modelId="{53FE0021-8B50-4D9C-9757-04A257AAFB0F}" type="pres">
      <dgm:prSet presAssocID="{EF4B1D29-E5C2-466C-947F-8F5C06DBF30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B90983-F021-4C41-BF15-FB70EECA7699}" type="pres">
      <dgm:prSet presAssocID="{EF4B1D29-E5C2-466C-947F-8F5C06DBF303}" presName="spaceRect" presStyleCnt="0"/>
      <dgm:spPr/>
    </dgm:pt>
    <dgm:pt modelId="{9BD7FAD6-7DED-4749-9F0C-632087C651FE}" type="pres">
      <dgm:prSet presAssocID="{EF4B1D29-E5C2-466C-947F-8F5C06DBF303}" presName="parTx" presStyleLbl="revTx" presStyleIdx="1" presStyleCnt="5">
        <dgm:presLayoutVars>
          <dgm:chMax val="0"/>
          <dgm:chPref val="0"/>
        </dgm:presLayoutVars>
      </dgm:prSet>
      <dgm:spPr/>
    </dgm:pt>
    <dgm:pt modelId="{F75F5CC2-243F-4DE8-91C1-968F68564EAE}" type="pres">
      <dgm:prSet presAssocID="{36FCB799-85A1-441F-A318-938870EA2C9D}" presName="sibTrans" presStyleCnt="0"/>
      <dgm:spPr/>
    </dgm:pt>
    <dgm:pt modelId="{7714B89F-B9AA-43CD-A4B6-B6ED64421BCA}" type="pres">
      <dgm:prSet presAssocID="{CAFDFF7A-7082-4444-87F1-763BF45DDB6E}" presName="compNode" presStyleCnt="0"/>
      <dgm:spPr/>
    </dgm:pt>
    <dgm:pt modelId="{C0098E78-96E0-44B9-A82C-67577785C69B}" type="pres">
      <dgm:prSet presAssocID="{CAFDFF7A-7082-4444-87F1-763BF45DDB6E}" presName="bgRect" presStyleLbl="bgShp" presStyleIdx="2" presStyleCnt="5"/>
      <dgm:spPr/>
    </dgm:pt>
    <dgm:pt modelId="{992BB4EF-6DF5-4D35-ABA9-9FD71CBA9CD5}" type="pres">
      <dgm:prSet presAssocID="{CAFDFF7A-7082-4444-87F1-763BF45DDB6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B828150-6316-447F-A522-A6EB8C1F9B54}" type="pres">
      <dgm:prSet presAssocID="{CAFDFF7A-7082-4444-87F1-763BF45DDB6E}" presName="spaceRect" presStyleCnt="0"/>
      <dgm:spPr/>
    </dgm:pt>
    <dgm:pt modelId="{447B3477-DC4C-41AF-92F5-480843D3C1CA}" type="pres">
      <dgm:prSet presAssocID="{CAFDFF7A-7082-4444-87F1-763BF45DDB6E}" presName="parTx" presStyleLbl="revTx" presStyleIdx="2" presStyleCnt="5">
        <dgm:presLayoutVars>
          <dgm:chMax val="0"/>
          <dgm:chPref val="0"/>
        </dgm:presLayoutVars>
      </dgm:prSet>
      <dgm:spPr/>
    </dgm:pt>
    <dgm:pt modelId="{BEEF54BC-1BF8-4CC4-999D-55AE5DAC8312}" type="pres">
      <dgm:prSet presAssocID="{A7B800B6-15F7-46BC-9052-B3E761902945}" presName="sibTrans" presStyleCnt="0"/>
      <dgm:spPr/>
    </dgm:pt>
    <dgm:pt modelId="{6F62C22A-48CF-4B7F-AA39-08B298EB1738}" type="pres">
      <dgm:prSet presAssocID="{52811A0C-FE78-41E6-876C-0C7B71CAC68F}" presName="compNode" presStyleCnt="0"/>
      <dgm:spPr/>
    </dgm:pt>
    <dgm:pt modelId="{D7728550-ECC2-4EAE-A10A-F94D71861DCB}" type="pres">
      <dgm:prSet presAssocID="{52811A0C-FE78-41E6-876C-0C7B71CAC68F}" presName="bgRect" presStyleLbl="bgShp" presStyleIdx="3" presStyleCnt="5"/>
      <dgm:spPr/>
    </dgm:pt>
    <dgm:pt modelId="{AC660FCE-FAD3-488B-BB96-AF084EE43803}" type="pres">
      <dgm:prSet presAssocID="{52811A0C-FE78-41E6-876C-0C7B71CAC6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4C07E5D-AFB2-4415-A709-6A8ED59DD15C}" type="pres">
      <dgm:prSet presAssocID="{52811A0C-FE78-41E6-876C-0C7B71CAC68F}" presName="spaceRect" presStyleCnt="0"/>
      <dgm:spPr/>
    </dgm:pt>
    <dgm:pt modelId="{D15C065E-47B7-43A7-80C9-D3D0CBE981F2}" type="pres">
      <dgm:prSet presAssocID="{52811A0C-FE78-41E6-876C-0C7B71CAC68F}" presName="parTx" presStyleLbl="revTx" presStyleIdx="3" presStyleCnt="5">
        <dgm:presLayoutVars>
          <dgm:chMax val="0"/>
          <dgm:chPref val="0"/>
        </dgm:presLayoutVars>
      </dgm:prSet>
      <dgm:spPr/>
    </dgm:pt>
    <dgm:pt modelId="{A11B4249-B1CE-4423-8A81-437271471176}" type="pres">
      <dgm:prSet presAssocID="{1CC698F1-60D0-43EF-9C1E-9AB077F7D392}" presName="sibTrans" presStyleCnt="0"/>
      <dgm:spPr/>
    </dgm:pt>
    <dgm:pt modelId="{F011C497-5809-4BCB-A959-94EA20757EAF}" type="pres">
      <dgm:prSet presAssocID="{612B2C6C-BAE7-46F2-85C1-73D3DBD48128}" presName="compNode" presStyleCnt="0"/>
      <dgm:spPr/>
    </dgm:pt>
    <dgm:pt modelId="{3C172914-ACF5-4947-996F-9BA96F8D38E9}" type="pres">
      <dgm:prSet presAssocID="{612B2C6C-BAE7-46F2-85C1-73D3DBD48128}" presName="bgRect" presStyleLbl="bgShp" presStyleIdx="4" presStyleCnt="5"/>
      <dgm:spPr/>
    </dgm:pt>
    <dgm:pt modelId="{B2A76198-7AF6-4DB5-AEF6-250C5692766E}" type="pres">
      <dgm:prSet presAssocID="{612B2C6C-BAE7-46F2-85C1-73D3DBD4812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27E03BE-FFD3-40BE-B4CE-1C9EBA5C6B56}" type="pres">
      <dgm:prSet presAssocID="{612B2C6C-BAE7-46F2-85C1-73D3DBD48128}" presName="spaceRect" presStyleCnt="0"/>
      <dgm:spPr/>
    </dgm:pt>
    <dgm:pt modelId="{E096C74D-377C-4484-AF5B-612E528520DA}" type="pres">
      <dgm:prSet presAssocID="{612B2C6C-BAE7-46F2-85C1-73D3DBD4812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F14C707-A88F-497C-BABB-4C31CE12BBEB}" type="presOf" srcId="{612B2C6C-BAE7-46F2-85C1-73D3DBD48128}" destId="{E096C74D-377C-4484-AF5B-612E528520DA}" srcOrd="0" destOrd="0" presId="urn:microsoft.com/office/officeart/2018/2/layout/IconVerticalSolidList"/>
    <dgm:cxn modelId="{0355E417-5EEC-4389-B8EE-6E8A65DC59A7}" srcId="{4E5A58C5-1EC0-4694-8DCE-1FC462221460}" destId="{34562466-5775-473B-B481-6BAAB930B183}" srcOrd="0" destOrd="0" parTransId="{0E2FB433-6D22-4788-B949-9003A4BE49B1}" sibTransId="{D1D94D09-2F37-47A0-8C5D-1BEB026E8C6A}"/>
    <dgm:cxn modelId="{0773FB29-10AF-4D8B-B05F-4A1CC6171227}" type="presOf" srcId="{34562466-5775-473B-B481-6BAAB930B183}" destId="{052FB8DF-9C56-4C27-B302-4CBDBA745067}" srcOrd="0" destOrd="0" presId="urn:microsoft.com/office/officeart/2018/2/layout/IconVerticalSolidList"/>
    <dgm:cxn modelId="{0D12143E-6959-4A1A-9F23-B57D4E1C59E9}" type="presOf" srcId="{CAFDFF7A-7082-4444-87F1-763BF45DDB6E}" destId="{447B3477-DC4C-41AF-92F5-480843D3C1CA}" srcOrd="0" destOrd="0" presId="urn:microsoft.com/office/officeart/2018/2/layout/IconVerticalSolidList"/>
    <dgm:cxn modelId="{CC413B46-F0D5-4C15-9760-1BCF204631A0}" srcId="{4E5A58C5-1EC0-4694-8DCE-1FC462221460}" destId="{612B2C6C-BAE7-46F2-85C1-73D3DBD48128}" srcOrd="4" destOrd="0" parTransId="{B6BF269D-5130-4A7D-9485-97B7FB4889F2}" sibTransId="{1A9B607D-A45A-4E8C-99F1-994453A95C2E}"/>
    <dgm:cxn modelId="{972A3F7D-6E38-4591-BECF-1E4DB28F23B8}" type="presOf" srcId="{52811A0C-FE78-41E6-876C-0C7B71CAC68F}" destId="{D15C065E-47B7-43A7-80C9-D3D0CBE981F2}" srcOrd="0" destOrd="0" presId="urn:microsoft.com/office/officeart/2018/2/layout/IconVerticalSolidList"/>
    <dgm:cxn modelId="{A3A82D7F-F701-48E0-8510-44DA146FC20C}" srcId="{4E5A58C5-1EC0-4694-8DCE-1FC462221460}" destId="{EF4B1D29-E5C2-466C-947F-8F5C06DBF303}" srcOrd="1" destOrd="0" parTransId="{2478CE10-88EA-46EA-9D27-9E08122D285C}" sibTransId="{36FCB799-85A1-441F-A318-938870EA2C9D}"/>
    <dgm:cxn modelId="{890A66B1-BB4F-46D6-834A-A84ECEE802FA}" srcId="{4E5A58C5-1EC0-4694-8DCE-1FC462221460}" destId="{CAFDFF7A-7082-4444-87F1-763BF45DDB6E}" srcOrd="2" destOrd="0" parTransId="{407D7552-DB26-43DD-86F2-CEE41F87BB0A}" sibTransId="{A7B800B6-15F7-46BC-9052-B3E761902945}"/>
    <dgm:cxn modelId="{07BC0DD6-1921-46F8-8280-736F59EF3AD3}" srcId="{4E5A58C5-1EC0-4694-8DCE-1FC462221460}" destId="{52811A0C-FE78-41E6-876C-0C7B71CAC68F}" srcOrd="3" destOrd="0" parTransId="{DEC7E112-53C7-4719-9372-360E650EE504}" sibTransId="{1CC698F1-60D0-43EF-9C1E-9AB077F7D392}"/>
    <dgm:cxn modelId="{347499D8-009D-40DE-9BD2-CE42B6A146E0}" type="presOf" srcId="{EF4B1D29-E5C2-466C-947F-8F5C06DBF303}" destId="{9BD7FAD6-7DED-4749-9F0C-632087C651FE}" srcOrd="0" destOrd="0" presId="urn:microsoft.com/office/officeart/2018/2/layout/IconVerticalSolidList"/>
    <dgm:cxn modelId="{52F88CE3-48B5-446C-9972-145D5561C8E8}" type="presOf" srcId="{4E5A58C5-1EC0-4694-8DCE-1FC462221460}" destId="{39219CA9-D4FC-481E-B5D1-B4F413A416EB}" srcOrd="0" destOrd="0" presId="urn:microsoft.com/office/officeart/2018/2/layout/IconVerticalSolidList"/>
    <dgm:cxn modelId="{BB33C08A-DFD5-4742-8E2C-C18B6E52A0DA}" type="presParOf" srcId="{39219CA9-D4FC-481E-B5D1-B4F413A416EB}" destId="{CEB71D63-7012-4863-8660-A043096ACB04}" srcOrd="0" destOrd="0" presId="urn:microsoft.com/office/officeart/2018/2/layout/IconVerticalSolidList"/>
    <dgm:cxn modelId="{CCF4EFEC-C97B-4733-A83A-247D4D4B40EF}" type="presParOf" srcId="{CEB71D63-7012-4863-8660-A043096ACB04}" destId="{F2CDFC30-771D-4034-82BE-9941692E229B}" srcOrd="0" destOrd="0" presId="urn:microsoft.com/office/officeart/2018/2/layout/IconVerticalSolidList"/>
    <dgm:cxn modelId="{402786BE-4E4B-40B8-95B3-DDC7D74BF25D}" type="presParOf" srcId="{CEB71D63-7012-4863-8660-A043096ACB04}" destId="{01116200-34F3-42ED-93EB-F20E05506085}" srcOrd="1" destOrd="0" presId="urn:microsoft.com/office/officeart/2018/2/layout/IconVerticalSolidList"/>
    <dgm:cxn modelId="{AB79507F-293F-4B02-A68C-EBD1285AB999}" type="presParOf" srcId="{CEB71D63-7012-4863-8660-A043096ACB04}" destId="{4A14AAE8-D377-447D-8785-98F45CACD8CF}" srcOrd="2" destOrd="0" presId="urn:microsoft.com/office/officeart/2018/2/layout/IconVerticalSolidList"/>
    <dgm:cxn modelId="{577C15CE-6A15-485A-9D0F-0652559AAAC3}" type="presParOf" srcId="{CEB71D63-7012-4863-8660-A043096ACB04}" destId="{052FB8DF-9C56-4C27-B302-4CBDBA745067}" srcOrd="3" destOrd="0" presId="urn:microsoft.com/office/officeart/2018/2/layout/IconVerticalSolidList"/>
    <dgm:cxn modelId="{D15A54F4-4269-4736-9207-EB31F9E11A70}" type="presParOf" srcId="{39219CA9-D4FC-481E-B5D1-B4F413A416EB}" destId="{15B1B693-9144-4CC6-B8AF-09E28C46C85B}" srcOrd="1" destOrd="0" presId="urn:microsoft.com/office/officeart/2018/2/layout/IconVerticalSolidList"/>
    <dgm:cxn modelId="{8EA619AF-9B34-4E14-86A4-CE749A190031}" type="presParOf" srcId="{39219CA9-D4FC-481E-B5D1-B4F413A416EB}" destId="{B6D7AFCF-BCD2-495D-A9B0-99BBCF80C5AA}" srcOrd="2" destOrd="0" presId="urn:microsoft.com/office/officeart/2018/2/layout/IconVerticalSolidList"/>
    <dgm:cxn modelId="{D26ABFBA-002C-4860-B4EA-C834DDD86BD5}" type="presParOf" srcId="{B6D7AFCF-BCD2-495D-A9B0-99BBCF80C5AA}" destId="{F51AC9CF-1916-4D57-ABF2-5D3D72C51C1D}" srcOrd="0" destOrd="0" presId="urn:microsoft.com/office/officeart/2018/2/layout/IconVerticalSolidList"/>
    <dgm:cxn modelId="{9822A9FF-C5C8-46A7-9036-DD6082A75ED7}" type="presParOf" srcId="{B6D7AFCF-BCD2-495D-A9B0-99BBCF80C5AA}" destId="{53FE0021-8B50-4D9C-9757-04A257AAFB0F}" srcOrd="1" destOrd="0" presId="urn:microsoft.com/office/officeart/2018/2/layout/IconVerticalSolidList"/>
    <dgm:cxn modelId="{0007EEAD-63B6-4143-922A-B511D379180A}" type="presParOf" srcId="{B6D7AFCF-BCD2-495D-A9B0-99BBCF80C5AA}" destId="{4EB90983-F021-4C41-BF15-FB70EECA7699}" srcOrd="2" destOrd="0" presId="urn:microsoft.com/office/officeart/2018/2/layout/IconVerticalSolidList"/>
    <dgm:cxn modelId="{707C9ACA-FADB-4703-9149-29B4557330C8}" type="presParOf" srcId="{B6D7AFCF-BCD2-495D-A9B0-99BBCF80C5AA}" destId="{9BD7FAD6-7DED-4749-9F0C-632087C651FE}" srcOrd="3" destOrd="0" presId="urn:microsoft.com/office/officeart/2018/2/layout/IconVerticalSolidList"/>
    <dgm:cxn modelId="{DD001D2A-807D-4174-A9B6-735298946773}" type="presParOf" srcId="{39219CA9-D4FC-481E-B5D1-B4F413A416EB}" destId="{F75F5CC2-243F-4DE8-91C1-968F68564EAE}" srcOrd="3" destOrd="0" presId="urn:microsoft.com/office/officeart/2018/2/layout/IconVerticalSolidList"/>
    <dgm:cxn modelId="{5C370BBB-D074-45ED-83F3-855B1A9F4AC5}" type="presParOf" srcId="{39219CA9-D4FC-481E-B5D1-B4F413A416EB}" destId="{7714B89F-B9AA-43CD-A4B6-B6ED64421BCA}" srcOrd="4" destOrd="0" presId="urn:microsoft.com/office/officeart/2018/2/layout/IconVerticalSolidList"/>
    <dgm:cxn modelId="{C5C9F664-0EEE-4290-BBDA-05D6D8440EA5}" type="presParOf" srcId="{7714B89F-B9AA-43CD-A4B6-B6ED64421BCA}" destId="{C0098E78-96E0-44B9-A82C-67577785C69B}" srcOrd="0" destOrd="0" presId="urn:microsoft.com/office/officeart/2018/2/layout/IconVerticalSolidList"/>
    <dgm:cxn modelId="{C1B7E9C6-9E8F-48E5-899C-B545982536F2}" type="presParOf" srcId="{7714B89F-B9AA-43CD-A4B6-B6ED64421BCA}" destId="{992BB4EF-6DF5-4D35-ABA9-9FD71CBA9CD5}" srcOrd="1" destOrd="0" presId="urn:microsoft.com/office/officeart/2018/2/layout/IconVerticalSolidList"/>
    <dgm:cxn modelId="{7B0C2B8F-FBE7-48E8-ADC9-3B1F45F53FF7}" type="presParOf" srcId="{7714B89F-B9AA-43CD-A4B6-B6ED64421BCA}" destId="{1B828150-6316-447F-A522-A6EB8C1F9B54}" srcOrd="2" destOrd="0" presId="urn:microsoft.com/office/officeart/2018/2/layout/IconVerticalSolidList"/>
    <dgm:cxn modelId="{154A392B-6A4E-4EB6-ABD0-C11505797082}" type="presParOf" srcId="{7714B89F-B9AA-43CD-A4B6-B6ED64421BCA}" destId="{447B3477-DC4C-41AF-92F5-480843D3C1CA}" srcOrd="3" destOrd="0" presId="urn:microsoft.com/office/officeart/2018/2/layout/IconVerticalSolidList"/>
    <dgm:cxn modelId="{CA49B6C4-8E8F-48B6-AB34-936D8C60B2D2}" type="presParOf" srcId="{39219CA9-D4FC-481E-B5D1-B4F413A416EB}" destId="{BEEF54BC-1BF8-4CC4-999D-55AE5DAC8312}" srcOrd="5" destOrd="0" presId="urn:microsoft.com/office/officeart/2018/2/layout/IconVerticalSolidList"/>
    <dgm:cxn modelId="{F798E2B8-A210-455A-870A-99070A921088}" type="presParOf" srcId="{39219CA9-D4FC-481E-B5D1-B4F413A416EB}" destId="{6F62C22A-48CF-4B7F-AA39-08B298EB1738}" srcOrd="6" destOrd="0" presId="urn:microsoft.com/office/officeart/2018/2/layout/IconVerticalSolidList"/>
    <dgm:cxn modelId="{6555DD55-E23A-430F-AB96-CD5A5E4B0C61}" type="presParOf" srcId="{6F62C22A-48CF-4B7F-AA39-08B298EB1738}" destId="{D7728550-ECC2-4EAE-A10A-F94D71861DCB}" srcOrd="0" destOrd="0" presId="urn:microsoft.com/office/officeart/2018/2/layout/IconVerticalSolidList"/>
    <dgm:cxn modelId="{D1665DFD-5C99-4765-B868-96C632E47FC4}" type="presParOf" srcId="{6F62C22A-48CF-4B7F-AA39-08B298EB1738}" destId="{AC660FCE-FAD3-488B-BB96-AF084EE43803}" srcOrd="1" destOrd="0" presId="urn:microsoft.com/office/officeart/2018/2/layout/IconVerticalSolidList"/>
    <dgm:cxn modelId="{3D8BB2B2-D01A-4DCD-AF31-08FC0471B63D}" type="presParOf" srcId="{6F62C22A-48CF-4B7F-AA39-08B298EB1738}" destId="{54C07E5D-AFB2-4415-A709-6A8ED59DD15C}" srcOrd="2" destOrd="0" presId="urn:microsoft.com/office/officeart/2018/2/layout/IconVerticalSolidList"/>
    <dgm:cxn modelId="{4EC71F5B-1B9C-40C6-AB16-E561B8F7E88C}" type="presParOf" srcId="{6F62C22A-48CF-4B7F-AA39-08B298EB1738}" destId="{D15C065E-47B7-43A7-80C9-D3D0CBE981F2}" srcOrd="3" destOrd="0" presId="urn:microsoft.com/office/officeart/2018/2/layout/IconVerticalSolidList"/>
    <dgm:cxn modelId="{7D071349-14B3-4499-878E-D27E69DF9EA5}" type="presParOf" srcId="{39219CA9-D4FC-481E-B5D1-B4F413A416EB}" destId="{A11B4249-B1CE-4423-8A81-437271471176}" srcOrd="7" destOrd="0" presId="urn:microsoft.com/office/officeart/2018/2/layout/IconVerticalSolidList"/>
    <dgm:cxn modelId="{64C87123-E2C8-4E33-A8BF-4521DF082651}" type="presParOf" srcId="{39219CA9-D4FC-481E-B5D1-B4F413A416EB}" destId="{F011C497-5809-4BCB-A959-94EA20757EAF}" srcOrd="8" destOrd="0" presId="urn:microsoft.com/office/officeart/2018/2/layout/IconVerticalSolidList"/>
    <dgm:cxn modelId="{67485A9E-D93D-468D-806E-23E8A91BCF59}" type="presParOf" srcId="{F011C497-5809-4BCB-A959-94EA20757EAF}" destId="{3C172914-ACF5-4947-996F-9BA96F8D38E9}" srcOrd="0" destOrd="0" presId="urn:microsoft.com/office/officeart/2018/2/layout/IconVerticalSolidList"/>
    <dgm:cxn modelId="{A38B85A9-4133-4B79-A622-CAF61F73632D}" type="presParOf" srcId="{F011C497-5809-4BCB-A959-94EA20757EAF}" destId="{B2A76198-7AF6-4DB5-AEF6-250C5692766E}" srcOrd="1" destOrd="0" presId="urn:microsoft.com/office/officeart/2018/2/layout/IconVerticalSolidList"/>
    <dgm:cxn modelId="{534D7E9D-4AA2-4D0B-B69D-E4C8EBA9781E}" type="presParOf" srcId="{F011C497-5809-4BCB-A959-94EA20757EAF}" destId="{B27E03BE-FFD3-40BE-B4CE-1C9EBA5C6B56}" srcOrd="2" destOrd="0" presId="urn:microsoft.com/office/officeart/2018/2/layout/IconVerticalSolidList"/>
    <dgm:cxn modelId="{9A57972D-727D-4380-81B9-D5B95C3AB281}" type="presParOf" srcId="{F011C497-5809-4BCB-A959-94EA20757EAF}" destId="{E096C74D-377C-4484-AF5B-612E528520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5A58C5-1EC0-4694-8DCE-1FC46222146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62466-5775-473B-B481-6BAAB930B1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</a:t>
          </a:r>
          <a:r>
            <a:rPr lang="en-US" baseline="0"/>
            <a:t> KMV has been implemented, find the union of each pair of HLL algorithms</a:t>
          </a:r>
          <a:endParaRPr lang="en-US"/>
        </a:p>
      </dgm:t>
    </dgm:pt>
    <dgm:pt modelId="{0E2FB433-6D22-4788-B949-9003A4BE49B1}" type="parTrans" cxnId="{0355E417-5EEC-4389-B8EE-6E8A65DC59A7}">
      <dgm:prSet/>
      <dgm:spPr/>
      <dgm:t>
        <a:bodyPr/>
        <a:lstStyle/>
        <a:p>
          <a:endParaRPr lang="en-US"/>
        </a:p>
      </dgm:t>
    </dgm:pt>
    <dgm:pt modelId="{D1D94D09-2F37-47A0-8C5D-1BEB026E8C6A}" type="sibTrans" cxnId="{0355E417-5EEC-4389-B8EE-6E8A65DC59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4B1D29-E5C2-466C-947F-8F5C06DBF3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cardinality estimate for their intersection is calculated using the inclusion-exclusion principle</a:t>
          </a:r>
        </a:p>
      </dgm:t>
    </dgm:pt>
    <dgm:pt modelId="{2478CE10-88EA-46EA-9D27-9E08122D285C}" type="parTrans" cxnId="{A3A82D7F-F701-48E0-8510-44DA146FC20C}">
      <dgm:prSet/>
      <dgm:spPr/>
      <dgm:t>
        <a:bodyPr/>
        <a:lstStyle/>
        <a:p>
          <a:endParaRPr lang="en-US"/>
        </a:p>
      </dgm:t>
    </dgm:pt>
    <dgm:pt modelId="{36FCB799-85A1-441F-A318-938870EA2C9D}" type="sibTrans" cxnId="{A3A82D7F-F701-48E0-8510-44DA146FC2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FDFF7A-7082-4444-87F1-763BF45DDB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the sum of all K of these cardinalities</a:t>
          </a:r>
        </a:p>
      </dgm:t>
    </dgm:pt>
    <dgm:pt modelId="{407D7552-DB26-43DD-86F2-CEE41F87BB0A}" type="parTrans" cxnId="{890A66B1-BB4F-46D6-834A-A84ECEE802FA}">
      <dgm:prSet/>
      <dgm:spPr/>
      <dgm:t>
        <a:bodyPr/>
        <a:lstStyle/>
        <a:p>
          <a:endParaRPr lang="en-US"/>
        </a:p>
      </dgm:t>
    </dgm:pt>
    <dgm:pt modelId="{A7B800B6-15F7-46BC-9052-B3E761902945}" type="sibTrans" cxnId="{890A66B1-BB4F-46D6-834A-A84ECEE802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811A0C-FE78-41E6-876C-0C7B71CAC6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Containment</a:t>
          </a:r>
          <a:r>
            <a:rPr lang="en-US" baseline="0"/>
            <a:t> is estimated by dividing by the estimated cardinality of the relevant dataset</a:t>
          </a:r>
          <a:endParaRPr lang="en-US"/>
        </a:p>
      </dgm:t>
    </dgm:pt>
    <dgm:pt modelId="{DEC7E112-53C7-4719-9372-360E650EE504}" type="parTrans" cxnId="{07BC0DD6-1921-46F8-8280-736F59EF3AD3}">
      <dgm:prSet/>
      <dgm:spPr/>
      <dgm:t>
        <a:bodyPr/>
        <a:lstStyle/>
        <a:p>
          <a:endParaRPr lang="en-US"/>
        </a:p>
      </dgm:t>
    </dgm:pt>
    <dgm:pt modelId="{1CC698F1-60D0-43EF-9C1E-9AB077F7D392}" type="sibTrans" cxnId="{07BC0DD6-1921-46F8-8280-736F59EF3A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2B2C6C-BAE7-46F2-85C1-73D3DBD481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 dataset suggested a low containment which is what I expected given the small overlap</a:t>
          </a:r>
        </a:p>
      </dgm:t>
    </dgm:pt>
    <dgm:pt modelId="{B6BF269D-5130-4A7D-9485-97B7FB4889F2}" type="parTrans" cxnId="{CC413B46-F0D5-4C15-9760-1BCF204631A0}">
      <dgm:prSet/>
      <dgm:spPr/>
      <dgm:t>
        <a:bodyPr/>
        <a:lstStyle/>
        <a:p>
          <a:endParaRPr lang="en-US"/>
        </a:p>
      </dgm:t>
    </dgm:pt>
    <dgm:pt modelId="{1A9B607D-A45A-4E8C-99F1-994453A95C2E}" type="sibTrans" cxnId="{CC413B46-F0D5-4C15-9760-1BCF204631A0}">
      <dgm:prSet/>
      <dgm:spPr/>
      <dgm:t>
        <a:bodyPr/>
        <a:lstStyle/>
        <a:p>
          <a:endParaRPr lang="en-US"/>
        </a:p>
      </dgm:t>
    </dgm:pt>
    <dgm:pt modelId="{2AF37460-A0AA-4767-9B7D-1A694B62EEE6}" type="pres">
      <dgm:prSet presAssocID="{4E5A58C5-1EC0-4694-8DCE-1FC462221460}" presName="root" presStyleCnt="0">
        <dgm:presLayoutVars>
          <dgm:dir/>
          <dgm:resizeHandles val="exact"/>
        </dgm:presLayoutVars>
      </dgm:prSet>
      <dgm:spPr/>
    </dgm:pt>
    <dgm:pt modelId="{5C7F6CAC-F5CD-4F27-90A2-1F475959F79C}" type="pres">
      <dgm:prSet presAssocID="{4E5A58C5-1EC0-4694-8DCE-1FC462221460}" presName="container" presStyleCnt="0">
        <dgm:presLayoutVars>
          <dgm:dir/>
          <dgm:resizeHandles val="exact"/>
        </dgm:presLayoutVars>
      </dgm:prSet>
      <dgm:spPr/>
    </dgm:pt>
    <dgm:pt modelId="{704E0281-8FB3-4DA6-8470-B9B9A6E513F0}" type="pres">
      <dgm:prSet presAssocID="{34562466-5775-473B-B481-6BAAB930B183}" presName="compNode" presStyleCnt="0"/>
      <dgm:spPr/>
    </dgm:pt>
    <dgm:pt modelId="{553D53FC-251F-4C67-A082-283FAD67A482}" type="pres">
      <dgm:prSet presAssocID="{34562466-5775-473B-B481-6BAAB930B183}" presName="iconBgRect" presStyleLbl="bgShp" presStyleIdx="0" presStyleCnt="5"/>
      <dgm:spPr/>
    </dgm:pt>
    <dgm:pt modelId="{9CA63CB6-FB4A-42DB-AB01-3DFDB5FCFB74}" type="pres">
      <dgm:prSet presAssocID="{34562466-5775-473B-B481-6BAAB930B18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618EB161-4FC6-43E6-A0F9-DE1EA1C1A252}" type="pres">
      <dgm:prSet presAssocID="{34562466-5775-473B-B481-6BAAB930B183}" presName="spaceRect" presStyleCnt="0"/>
      <dgm:spPr/>
    </dgm:pt>
    <dgm:pt modelId="{C6F6D0C9-7CEC-4FB3-A261-D3936E2C4515}" type="pres">
      <dgm:prSet presAssocID="{34562466-5775-473B-B481-6BAAB930B183}" presName="textRect" presStyleLbl="revTx" presStyleIdx="0" presStyleCnt="5">
        <dgm:presLayoutVars>
          <dgm:chMax val="1"/>
          <dgm:chPref val="1"/>
        </dgm:presLayoutVars>
      </dgm:prSet>
      <dgm:spPr/>
    </dgm:pt>
    <dgm:pt modelId="{2982E526-D3FE-42EB-A086-C9B9F02FFA3F}" type="pres">
      <dgm:prSet presAssocID="{D1D94D09-2F37-47A0-8C5D-1BEB026E8C6A}" presName="sibTrans" presStyleLbl="sibTrans2D1" presStyleIdx="0" presStyleCnt="0"/>
      <dgm:spPr/>
    </dgm:pt>
    <dgm:pt modelId="{53729AAD-74F0-42BE-BE92-17C2B55DD0CC}" type="pres">
      <dgm:prSet presAssocID="{EF4B1D29-E5C2-466C-947F-8F5C06DBF303}" presName="compNode" presStyleCnt="0"/>
      <dgm:spPr/>
    </dgm:pt>
    <dgm:pt modelId="{3EDC0E2F-7A55-4844-A103-22255D7DFDA2}" type="pres">
      <dgm:prSet presAssocID="{EF4B1D29-E5C2-466C-947F-8F5C06DBF303}" presName="iconBgRect" presStyleLbl="bgShp" presStyleIdx="1" presStyleCnt="5"/>
      <dgm:spPr/>
    </dgm:pt>
    <dgm:pt modelId="{4F3C311E-29DD-4E81-82DA-897B3F981E63}" type="pres">
      <dgm:prSet presAssocID="{EF4B1D29-E5C2-466C-947F-8F5C06DBF30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62E5788-D569-42BB-A3A3-73F0EA1C4457}" type="pres">
      <dgm:prSet presAssocID="{EF4B1D29-E5C2-466C-947F-8F5C06DBF303}" presName="spaceRect" presStyleCnt="0"/>
      <dgm:spPr/>
    </dgm:pt>
    <dgm:pt modelId="{ADCE142E-EEC2-4EB6-AFF1-61B4407299B7}" type="pres">
      <dgm:prSet presAssocID="{EF4B1D29-E5C2-466C-947F-8F5C06DBF303}" presName="textRect" presStyleLbl="revTx" presStyleIdx="1" presStyleCnt="5">
        <dgm:presLayoutVars>
          <dgm:chMax val="1"/>
          <dgm:chPref val="1"/>
        </dgm:presLayoutVars>
      </dgm:prSet>
      <dgm:spPr/>
    </dgm:pt>
    <dgm:pt modelId="{113E99F2-B420-4834-B7EA-2FDD02502F42}" type="pres">
      <dgm:prSet presAssocID="{36FCB799-85A1-441F-A318-938870EA2C9D}" presName="sibTrans" presStyleLbl="sibTrans2D1" presStyleIdx="0" presStyleCnt="0"/>
      <dgm:spPr/>
    </dgm:pt>
    <dgm:pt modelId="{89D07BC4-04A6-4FA9-B17F-0AE477B83680}" type="pres">
      <dgm:prSet presAssocID="{CAFDFF7A-7082-4444-87F1-763BF45DDB6E}" presName="compNode" presStyleCnt="0"/>
      <dgm:spPr/>
    </dgm:pt>
    <dgm:pt modelId="{F2E42256-37A8-4BA5-9743-00CE021AD99E}" type="pres">
      <dgm:prSet presAssocID="{CAFDFF7A-7082-4444-87F1-763BF45DDB6E}" presName="iconBgRect" presStyleLbl="bgShp" presStyleIdx="2" presStyleCnt="5"/>
      <dgm:spPr/>
    </dgm:pt>
    <dgm:pt modelId="{C6014669-CCC5-49E5-9E59-A86DD3065438}" type="pres">
      <dgm:prSet presAssocID="{CAFDFF7A-7082-4444-87F1-763BF45DDB6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7385045-90DC-443E-B763-A78B387FC955}" type="pres">
      <dgm:prSet presAssocID="{CAFDFF7A-7082-4444-87F1-763BF45DDB6E}" presName="spaceRect" presStyleCnt="0"/>
      <dgm:spPr/>
    </dgm:pt>
    <dgm:pt modelId="{A93AC8FD-24AB-4B97-BA3F-9ADAFDD3B294}" type="pres">
      <dgm:prSet presAssocID="{CAFDFF7A-7082-4444-87F1-763BF45DDB6E}" presName="textRect" presStyleLbl="revTx" presStyleIdx="2" presStyleCnt="5">
        <dgm:presLayoutVars>
          <dgm:chMax val="1"/>
          <dgm:chPref val="1"/>
        </dgm:presLayoutVars>
      </dgm:prSet>
      <dgm:spPr/>
    </dgm:pt>
    <dgm:pt modelId="{6CDC6487-C6E3-4266-A9D4-E394B6A0E743}" type="pres">
      <dgm:prSet presAssocID="{A7B800B6-15F7-46BC-9052-B3E761902945}" presName="sibTrans" presStyleLbl="sibTrans2D1" presStyleIdx="0" presStyleCnt="0"/>
      <dgm:spPr/>
    </dgm:pt>
    <dgm:pt modelId="{CFBC8E2E-3822-4254-8546-598F8590B073}" type="pres">
      <dgm:prSet presAssocID="{52811A0C-FE78-41E6-876C-0C7B71CAC68F}" presName="compNode" presStyleCnt="0"/>
      <dgm:spPr/>
    </dgm:pt>
    <dgm:pt modelId="{319431B9-42CC-45B1-ACBB-E0A17143E03E}" type="pres">
      <dgm:prSet presAssocID="{52811A0C-FE78-41E6-876C-0C7B71CAC68F}" presName="iconBgRect" presStyleLbl="bgShp" presStyleIdx="3" presStyleCnt="5"/>
      <dgm:spPr/>
    </dgm:pt>
    <dgm:pt modelId="{720DCECF-01E8-4627-A2B9-CD0B81A330C8}" type="pres">
      <dgm:prSet presAssocID="{52811A0C-FE78-41E6-876C-0C7B71CAC6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1D9F81C-9E23-4620-9930-58CB3B0F8A85}" type="pres">
      <dgm:prSet presAssocID="{52811A0C-FE78-41E6-876C-0C7B71CAC68F}" presName="spaceRect" presStyleCnt="0"/>
      <dgm:spPr/>
    </dgm:pt>
    <dgm:pt modelId="{99017207-DD09-429C-8CED-E40896719A66}" type="pres">
      <dgm:prSet presAssocID="{52811A0C-FE78-41E6-876C-0C7B71CAC68F}" presName="textRect" presStyleLbl="revTx" presStyleIdx="3" presStyleCnt="5">
        <dgm:presLayoutVars>
          <dgm:chMax val="1"/>
          <dgm:chPref val="1"/>
        </dgm:presLayoutVars>
      </dgm:prSet>
      <dgm:spPr/>
    </dgm:pt>
    <dgm:pt modelId="{04DF173B-E1FE-4644-8122-C6B2C3FECB62}" type="pres">
      <dgm:prSet presAssocID="{1CC698F1-60D0-43EF-9C1E-9AB077F7D392}" presName="sibTrans" presStyleLbl="sibTrans2D1" presStyleIdx="0" presStyleCnt="0"/>
      <dgm:spPr/>
    </dgm:pt>
    <dgm:pt modelId="{9F5F020A-AA0E-47CB-9CC0-1BE8E56B145B}" type="pres">
      <dgm:prSet presAssocID="{612B2C6C-BAE7-46F2-85C1-73D3DBD48128}" presName="compNode" presStyleCnt="0"/>
      <dgm:spPr/>
    </dgm:pt>
    <dgm:pt modelId="{A0B0F87E-C6D7-42A8-BDBD-602BBCB5F404}" type="pres">
      <dgm:prSet presAssocID="{612B2C6C-BAE7-46F2-85C1-73D3DBD48128}" presName="iconBgRect" presStyleLbl="bgShp" presStyleIdx="4" presStyleCnt="5"/>
      <dgm:spPr/>
    </dgm:pt>
    <dgm:pt modelId="{78F7425A-C935-41CA-8299-50EF0E65D195}" type="pres">
      <dgm:prSet presAssocID="{612B2C6C-BAE7-46F2-85C1-73D3DBD4812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B8556D0-E677-46A8-BE1C-0F9ABD77255F}" type="pres">
      <dgm:prSet presAssocID="{612B2C6C-BAE7-46F2-85C1-73D3DBD48128}" presName="spaceRect" presStyleCnt="0"/>
      <dgm:spPr/>
    </dgm:pt>
    <dgm:pt modelId="{0313255C-ABFE-4A2B-9B0A-266EC36793A1}" type="pres">
      <dgm:prSet presAssocID="{612B2C6C-BAE7-46F2-85C1-73D3DBD4812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355E417-5EEC-4389-B8EE-6E8A65DC59A7}" srcId="{4E5A58C5-1EC0-4694-8DCE-1FC462221460}" destId="{34562466-5775-473B-B481-6BAAB930B183}" srcOrd="0" destOrd="0" parTransId="{0E2FB433-6D22-4788-B949-9003A4BE49B1}" sibTransId="{D1D94D09-2F37-47A0-8C5D-1BEB026E8C6A}"/>
    <dgm:cxn modelId="{5C004624-312C-41BF-8118-22BD030A3B49}" type="presOf" srcId="{612B2C6C-BAE7-46F2-85C1-73D3DBD48128}" destId="{0313255C-ABFE-4A2B-9B0A-266EC36793A1}" srcOrd="0" destOrd="0" presId="urn:microsoft.com/office/officeart/2018/2/layout/IconCircleList"/>
    <dgm:cxn modelId="{A2DC042B-F94E-49EB-857B-5FC2A168AD56}" type="presOf" srcId="{4E5A58C5-1EC0-4694-8DCE-1FC462221460}" destId="{2AF37460-A0AA-4767-9B7D-1A694B62EEE6}" srcOrd="0" destOrd="0" presId="urn:microsoft.com/office/officeart/2018/2/layout/IconCircleList"/>
    <dgm:cxn modelId="{CC413B46-F0D5-4C15-9760-1BCF204631A0}" srcId="{4E5A58C5-1EC0-4694-8DCE-1FC462221460}" destId="{612B2C6C-BAE7-46F2-85C1-73D3DBD48128}" srcOrd="4" destOrd="0" parTransId="{B6BF269D-5130-4A7D-9485-97B7FB4889F2}" sibTransId="{1A9B607D-A45A-4E8C-99F1-994453A95C2E}"/>
    <dgm:cxn modelId="{503E8A67-D0E3-4FD5-86E4-2B51ADBA3C8C}" type="presOf" srcId="{EF4B1D29-E5C2-466C-947F-8F5C06DBF303}" destId="{ADCE142E-EEC2-4EB6-AFF1-61B4407299B7}" srcOrd="0" destOrd="0" presId="urn:microsoft.com/office/officeart/2018/2/layout/IconCircleList"/>
    <dgm:cxn modelId="{11C96C73-D403-4016-AC79-95360512A045}" type="presOf" srcId="{D1D94D09-2F37-47A0-8C5D-1BEB026E8C6A}" destId="{2982E526-D3FE-42EB-A086-C9B9F02FFA3F}" srcOrd="0" destOrd="0" presId="urn:microsoft.com/office/officeart/2018/2/layout/IconCircleList"/>
    <dgm:cxn modelId="{B38FEC55-B594-44CC-BC8A-DFCA30EA261D}" type="presOf" srcId="{36FCB799-85A1-441F-A318-938870EA2C9D}" destId="{113E99F2-B420-4834-B7EA-2FDD02502F42}" srcOrd="0" destOrd="0" presId="urn:microsoft.com/office/officeart/2018/2/layout/IconCircleList"/>
    <dgm:cxn modelId="{A3A82D7F-F701-48E0-8510-44DA146FC20C}" srcId="{4E5A58C5-1EC0-4694-8DCE-1FC462221460}" destId="{EF4B1D29-E5C2-466C-947F-8F5C06DBF303}" srcOrd="1" destOrd="0" parTransId="{2478CE10-88EA-46EA-9D27-9E08122D285C}" sibTransId="{36FCB799-85A1-441F-A318-938870EA2C9D}"/>
    <dgm:cxn modelId="{C8F5A484-9C22-4040-87C5-89D3F80B1898}" type="presOf" srcId="{1CC698F1-60D0-43EF-9C1E-9AB077F7D392}" destId="{04DF173B-E1FE-4644-8122-C6B2C3FECB62}" srcOrd="0" destOrd="0" presId="urn:microsoft.com/office/officeart/2018/2/layout/IconCircleList"/>
    <dgm:cxn modelId="{890A66B1-BB4F-46D6-834A-A84ECEE802FA}" srcId="{4E5A58C5-1EC0-4694-8DCE-1FC462221460}" destId="{CAFDFF7A-7082-4444-87F1-763BF45DDB6E}" srcOrd="2" destOrd="0" parTransId="{407D7552-DB26-43DD-86F2-CEE41F87BB0A}" sibTransId="{A7B800B6-15F7-46BC-9052-B3E761902945}"/>
    <dgm:cxn modelId="{0938F9B3-FE47-4A9F-AE81-9084000566EC}" type="presOf" srcId="{CAFDFF7A-7082-4444-87F1-763BF45DDB6E}" destId="{A93AC8FD-24AB-4B97-BA3F-9ADAFDD3B294}" srcOrd="0" destOrd="0" presId="urn:microsoft.com/office/officeart/2018/2/layout/IconCircleList"/>
    <dgm:cxn modelId="{91DBB0C9-2E9A-4C61-A332-BFD2CB68A7B3}" type="presOf" srcId="{34562466-5775-473B-B481-6BAAB930B183}" destId="{C6F6D0C9-7CEC-4FB3-A261-D3936E2C4515}" srcOrd="0" destOrd="0" presId="urn:microsoft.com/office/officeart/2018/2/layout/IconCircleList"/>
    <dgm:cxn modelId="{1EB594CE-8713-486D-8C5B-79005D82DBEE}" type="presOf" srcId="{A7B800B6-15F7-46BC-9052-B3E761902945}" destId="{6CDC6487-C6E3-4266-A9D4-E394B6A0E743}" srcOrd="0" destOrd="0" presId="urn:microsoft.com/office/officeart/2018/2/layout/IconCircleList"/>
    <dgm:cxn modelId="{07BC0DD6-1921-46F8-8280-736F59EF3AD3}" srcId="{4E5A58C5-1EC0-4694-8DCE-1FC462221460}" destId="{52811A0C-FE78-41E6-876C-0C7B71CAC68F}" srcOrd="3" destOrd="0" parTransId="{DEC7E112-53C7-4719-9372-360E650EE504}" sibTransId="{1CC698F1-60D0-43EF-9C1E-9AB077F7D392}"/>
    <dgm:cxn modelId="{B82952DB-E89C-4591-B10C-3BFC431DCD3A}" type="presOf" srcId="{52811A0C-FE78-41E6-876C-0C7B71CAC68F}" destId="{99017207-DD09-429C-8CED-E40896719A66}" srcOrd="0" destOrd="0" presId="urn:microsoft.com/office/officeart/2018/2/layout/IconCircleList"/>
    <dgm:cxn modelId="{D75D796B-C245-4757-AB6E-1BB8C7B117F1}" type="presParOf" srcId="{2AF37460-A0AA-4767-9B7D-1A694B62EEE6}" destId="{5C7F6CAC-F5CD-4F27-90A2-1F475959F79C}" srcOrd="0" destOrd="0" presId="urn:microsoft.com/office/officeart/2018/2/layout/IconCircleList"/>
    <dgm:cxn modelId="{B9071662-1C56-4EFD-B6B5-5C414861E310}" type="presParOf" srcId="{5C7F6CAC-F5CD-4F27-90A2-1F475959F79C}" destId="{704E0281-8FB3-4DA6-8470-B9B9A6E513F0}" srcOrd="0" destOrd="0" presId="urn:microsoft.com/office/officeart/2018/2/layout/IconCircleList"/>
    <dgm:cxn modelId="{ABAE80F8-4EF2-4B34-9C0D-98910C25B941}" type="presParOf" srcId="{704E0281-8FB3-4DA6-8470-B9B9A6E513F0}" destId="{553D53FC-251F-4C67-A082-283FAD67A482}" srcOrd="0" destOrd="0" presId="urn:microsoft.com/office/officeart/2018/2/layout/IconCircleList"/>
    <dgm:cxn modelId="{708BD8C6-FA13-4AB9-AECA-E45101FFD641}" type="presParOf" srcId="{704E0281-8FB3-4DA6-8470-B9B9A6E513F0}" destId="{9CA63CB6-FB4A-42DB-AB01-3DFDB5FCFB74}" srcOrd="1" destOrd="0" presId="urn:microsoft.com/office/officeart/2018/2/layout/IconCircleList"/>
    <dgm:cxn modelId="{142A7216-5F3C-4989-98BE-B9D94937F23D}" type="presParOf" srcId="{704E0281-8FB3-4DA6-8470-B9B9A6E513F0}" destId="{618EB161-4FC6-43E6-A0F9-DE1EA1C1A252}" srcOrd="2" destOrd="0" presId="urn:microsoft.com/office/officeart/2018/2/layout/IconCircleList"/>
    <dgm:cxn modelId="{C916954C-CE37-4A16-A05E-2FC191C56DF5}" type="presParOf" srcId="{704E0281-8FB3-4DA6-8470-B9B9A6E513F0}" destId="{C6F6D0C9-7CEC-4FB3-A261-D3936E2C4515}" srcOrd="3" destOrd="0" presId="urn:microsoft.com/office/officeart/2018/2/layout/IconCircleList"/>
    <dgm:cxn modelId="{6698D699-7B15-4D27-9DB4-2CEBF359AFC8}" type="presParOf" srcId="{5C7F6CAC-F5CD-4F27-90A2-1F475959F79C}" destId="{2982E526-D3FE-42EB-A086-C9B9F02FFA3F}" srcOrd="1" destOrd="0" presId="urn:microsoft.com/office/officeart/2018/2/layout/IconCircleList"/>
    <dgm:cxn modelId="{AB6F372B-E48D-4A81-A059-C59E969C8E72}" type="presParOf" srcId="{5C7F6CAC-F5CD-4F27-90A2-1F475959F79C}" destId="{53729AAD-74F0-42BE-BE92-17C2B55DD0CC}" srcOrd="2" destOrd="0" presId="urn:microsoft.com/office/officeart/2018/2/layout/IconCircleList"/>
    <dgm:cxn modelId="{BE519494-AC5E-4525-9839-2EEDC525FC41}" type="presParOf" srcId="{53729AAD-74F0-42BE-BE92-17C2B55DD0CC}" destId="{3EDC0E2F-7A55-4844-A103-22255D7DFDA2}" srcOrd="0" destOrd="0" presId="urn:microsoft.com/office/officeart/2018/2/layout/IconCircleList"/>
    <dgm:cxn modelId="{BF7BFCEA-AF5E-4C0A-B570-6177F860AB54}" type="presParOf" srcId="{53729AAD-74F0-42BE-BE92-17C2B55DD0CC}" destId="{4F3C311E-29DD-4E81-82DA-897B3F981E63}" srcOrd="1" destOrd="0" presId="urn:microsoft.com/office/officeart/2018/2/layout/IconCircleList"/>
    <dgm:cxn modelId="{58C40DB9-E726-462E-93AC-4363CC77EA12}" type="presParOf" srcId="{53729AAD-74F0-42BE-BE92-17C2B55DD0CC}" destId="{662E5788-D569-42BB-A3A3-73F0EA1C4457}" srcOrd="2" destOrd="0" presId="urn:microsoft.com/office/officeart/2018/2/layout/IconCircleList"/>
    <dgm:cxn modelId="{294FA674-8B88-4E40-9DCC-A5542A370FFD}" type="presParOf" srcId="{53729AAD-74F0-42BE-BE92-17C2B55DD0CC}" destId="{ADCE142E-EEC2-4EB6-AFF1-61B4407299B7}" srcOrd="3" destOrd="0" presId="urn:microsoft.com/office/officeart/2018/2/layout/IconCircleList"/>
    <dgm:cxn modelId="{A8C0D6BA-B490-4AAB-8EEF-A48AEFA1D945}" type="presParOf" srcId="{5C7F6CAC-F5CD-4F27-90A2-1F475959F79C}" destId="{113E99F2-B420-4834-B7EA-2FDD02502F42}" srcOrd="3" destOrd="0" presId="urn:microsoft.com/office/officeart/2018/2/layout/IconCircleList"/>
    <dgm:cxn modelId="{253145F0-8081-42FE-97DB-63518D860128}" type="presParOf" srcId="{5C7F6CAC-F5CD-4F27-90A2-1F475959F79C}" destId="{89D07BC4-04A6-4FA9-B17F-0AE477B83680}" srcOrd="4" destOrd="0" presId="urn:microsoft.com/office/officeart/2018/2/layout/IconCircleList"/>
    <dgm:cxn modelId="{877A323E-CB37-4A9A-8E41-CDA30CF3732E}" type="presParOf" srcId="{89D07BC4-04A6-4FA9-B17F-0AE477B83680}" destId="{F2E42256-37A8-4BA5-9743-00CE021AD99E}" srcOrd="0" destOrd="0" presId="urn:microsoft.com/office/officeart/2018/2/layout/IconCircleList"/>
    <dgm:cxn modelId="{2378C563-C432-4435-AAA0-F9386B7D7B9D}" type="presParOf" srcId="{89D07BC4-04A6-4FA9-B17F-0AE477B83680}" destId="{C6014669-CCC5-49E5-9E59-A86DD3065438}" srcOrd="1" destOrd="0" presId="urn:microsoft.com/office/officeart/2018/2/layout/IconCircleList"/>
    <dgm:cxn modelId="{2D2626C8-504E-46DB-8116-7C0427D230E2}" type="presParOf" srcId="{89D07BC4-04A6-4FA9-B17F-0AE477B83680}" destId="{77385045-90DC-443E-B763-A78B387FC955}" srcOrd="2" destOrd="0" presId="urn:microsoft.com/office/officeart/2018/2/layout/IconCircleList"/>
    <dgm:cxn modelId="{BDB6BA04-6726-4BA2-96D5-FE8BEC08E5DC}" type="presParOf" srcId="{89D07BC4-04A6-4FA9-B17F-0AE477B83680}" destId="{A93AC8FD-24AB-4B97-BA3F-9ADAFDD3B294}" srcOrd="3" destOrd="0" presId="urn:microsoft.com/office/officeart/2018/2/layout/IconCircleList"/>
    <dgm:cxn modelId="{D57985DF-484D-4521-B03A-1C6C96690D66}" type="presParOf" srcId="{5C7F6CAC-F5CD-4F27-90A2-1F475959F79C}" destId="{6CDC6487-C6E3-4266-A9D4-E394B6A0E743}" srcOrd="5" destOrd="0" presId="urn:microsoft.com/office/officeart/2018/2/layout/IconCircleList"/>
    <dgm:cxn modelId="{47B42785-1343-459F-A26F-7708DD029D75}" type="presParOf" srcId="{5C7F6CAC-F5CD-4F27-90A2-1F475959F79C}" destId="{CFBC8E2E-3822-4254-8546-598F8590B073}" srcOrd="6" destOrd="0" presId="urn:microsoft.com/office/officeart/2018/2/layout/IconCircleList"/>
    <dgm:cxn modelId="{BCFE72BC-7064-4C91-AEE6-8A9A9E9F11FC}" type="presParOf" srcId="{CFBC8E2E-3822-4254-8546-598F8590B073}" destId="{319431B9-42CC-45B1-ACBB-E0A17143E03E}" srcOrd="0" destOrd="0" presId="urn:microsoft.com/office/officeart/2018/2/layout/IconCircleList"/>
    <dgm:cxn modelId="{F939BF44-0BDF-4C76-A246-D0CD2AFB04DC}" type="presParOf" srcId="{CFBC8E2E-3822-4254-8546-598F8590B073}" destId="{720DCECF-01E8-4627-A2B9-CD0B81A330C8}" srcOrd="1" destOrd="0" presId="urn:microsoft.com/office/officeart/2018/2/layout/IconCircleList"/>
    <dgm:cxn modelId="{8EA8A0C8-39CE-45D2-B708-A6EAC16D3192}" type="presParOf" srcId="{CFBC8E2E-3822-4254-8546-598F8590B073}" destId="{71D9F81C-9E23-4620-9930-58CB3B0F8A85}" srcOrd="2" destOrd="0" presId="urn:microsoft.com/office/officeart/2018/2/layout/IconCircleList"/>
    <dgm:cxn modelId="{9DE165BA-D1C5-4BA9-A46A-C73C9C83E00A}" type="presParOf" srcId="{CFBC8E2E-3822-4254-8546-598F8590B073}" destId="{99017207-DD09-429C-8CED-E40896719A66}" srcOrd="3" destOrd="0" presId="urn:microsoft.com/office/officeart/2018/2/layout/IconCircleList"/>
    <dgm:cxn modelId="{F00927DF-801C-474F-88F7-207C55B93172}" type="presParOf" srcId="{5C7F6CAC-F5CD-4F27-90A2-1F475959F79C}" destId="{04DF173B-E1FE-4644-8122-C6B2C3FECB62}" srcOrd="7" destOrd="0" presId="urn:microsoft.com/office/officeart/2018/2/layout/IconCircleList"/>
    <dgm:cxn modelId="{DCF1BA26-A05A-4D69-B5EB-E421693C66F9}" type="presParOf" srcId="{5C7F6CAC-F5CD-4F27-90A2-1F475959F79C}" destId="{9F5F020A-AA0E-47CB-9CC0-1BE8E56B145B}" srcOrd="8" destOrd="0" presId="urn:microsoft.com/office/officeart/2018/2/layout/IconCircleList"/>
    <dgm:cxn modelId="{274B70B1-3917-4D1A-8B4B-6C6EECABCBA5}" type="presParOf" srcId="{9F5F020A-AA0E-47CB-9CC0-1BE8E56B145B}" destId="{A0B0F87E-C6D7-42A8-BDBD-602BBCB5F404}" srcOrd="0" destOrd="0" presId="urn:microsoft.com/office/officeart/2018/2/layout/IconCircleList"/>
    <dgm:cxn modelId="{43E68B32-EE71-49FB-B566-077AEC8C3075}" type="presParOf" srcId="{9F5F020A-AA0E-47CB-9CC0-1BE8E56B145B}" destId="{78F7425A-C935-41CA-8299-50EF0E65D195}" srcOrd="1" destOrd="0" presId="urn:microsoft.com/office/officeart/2018/2/layout/IconCircleList"/>
    <dgm:cxn modelId="{2EAEE35C-8548-4D98-BDCC-196237A1F461}" type="presParOf" srcId="{9F5F020A-AA0E-47CB-9CC0-1BE8E56B145B}" destId="{9B8556D0-E677-46A8-BE1C-0F9ABD77255F}" srcOrd="2" destOrd="0" presId="urn:microsoft.com/office/officeart/2018/2/layout/IconCircleList"/>
    <dgm:cxn modelId="{335161C4-89A6-4E63-ABB9-9FC61BBC92C6}" type="presParOf" srcId="{9F5F020A-AA0E-47CB-9CC0-1BE8E56B145B}" destId="{0313255C-ABFE-4A2B-9B0A-266EC36793A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647233-BFDD-4AA8-964D-5E1B2D05212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6B3C41-A548-4148-8356-A98F73B1CAC1}">
      <dgm:prSet/>
      <dgm:spPr/>
      <dgm:t>
        <a:bodyPr/>
        <a:lstStyle/>
        <a:p>
          <a:r>
            <a:rPr lang="en-GB" dirty="0"/>
            <a:t>I adopted a different method of estimating the cardinality from the one suggested in literature.</a:t>
          </a:r>
          <a:endParaRPr lang="en-US" dirty="0"/>
        </a:p>
      </dgm:t>
    </dgm:pt>
    <dgm:pt modelId="{59E062A3-775C-4D43-98D1-2C863AA95561}" type="parTrans" cxnId="{B31F8EA4-2E29-4B21-953D-982A71D2466E}">
      <dgm:prSet/>
      <dgm:spPr/>
      <dgm:t>
        <a:bodyPr/>
        <a:lstStyle/>
        <a:p>
          <a:endParaRPr lang="en-US"/>
        </a:p>
      </dgm:t>
    </dgm:pt>
    <dgm:pt modelId="{2ECDA9B3-609F-4A5A-81C0-7BA2859B3C33}" type="sibTrans" cxnId="{B31F8EA4-2E29-4B21-953D-982A71D2466E}">
      <dgm:prSet/>
      <dgm:spPr/>
      <dgm:t>
        <a:bodyPr/>
        <a:lstStyle/>
        <a:p>
          <a:endParaRPr lang="en-US"/>
        </a:p>
      </dgm:t>
    </dgm:pt>
    <dgm:pt modelId="{1B91E871-6D88-49C0-863F-CFB4724D9154}">
      <dgm:prSet/>
      <dgm:spPr/>
      <dgm:t>
        <a:bodyPr/>
        <a:lstStyle/>
        <a:p>
          <a:r>
            <a:rPr lang="en-GB" dirty="0"/>
            <a:t>Instead of taking the maximum HLL length and dividing by K to estimate the density, I simply </a:t>
          </a:r>
          <a:r>
            <a:rPr lang="en-GB" b="0" i="0" u="sng" dirty="0"/>
            <a:t>added up all of the HLL lengths</a:t>
          </a:r>
          <a:r>
            <a:rPr lang="en-GB" b="0" i="0" u="none" dirty="0"/>
            <a:t>.</a:t>
          </a:r>
          <a:endParaRPr lang="en-US" b="0" i="0" u="none" dirty="0"/>
        </a:p>
      </dgm:t>
    </dgm:pt>
    <dgm:pt modelId="{D339A3A0-6B2C-4966-B3A8-B1B6F3DB9227}" type="parTrans" cxnId="{4C995B83-3E2A-40D7-A77F-96F47276E2C1}">
      <dgm:prSet/>
      <dgm:spPr/>
      <dgm:t>
        <a:bodyPr/>
        <a:lstStyle/>
        <a:p>
          <a:endParaRPr lang="en-US"/>
        </a:p>
      </dgm:t>
    </dgm:pt>
    <dgm:pt modelId="{B4B3CD54-BC58-42C8-A18E-8E34E09154E0}" type="sibTrans" cxnId="{4C995B83-3E2A-40D7-A77F-96F47276E2C1}">
      <dgm:prSet/>
      <dgm:spPr/>
      <dgm:t>
        <a:bodyPr/>
        <a:lstStyle/>
        <a:p>
          <a:endParaRPr lang="en-US"/>
        </a:p>
      </dgm:t>
    </dgm:pt>
    <dgm:pt modelId="{70257D19-A7D6-48AF-9F38-80533874DA3E}">
      <dgm:prSet/>
      <dgm:spPr/>
      <dgm:t>
        <a:bodyPr/>
        <a:lstStyle/>
        <a:p>
          <a:r>
            <a:rPr lang="en-GB" dirty="0"/>
            <a:t>The new cardinality estimate was significantly closer to the true value: on average, </a:t>
          </a:r>
          <a:r>
            <a:rPr lang="en-GB" b="0" i="0" u="sng" dirty="0"/>
            <a:t>the percentage error was below 2%</a:t>
          </a:r>
          <a:r>
            <a:rPr lang="en-GB" b="0" i="0" u="none" dirty="0"/>
            <a:t> </a:t>
          </a:r>
          <a:r>
            <a:rPr lang="en-GB" dirty="0"/>
            <a:t>as opposed to over 10%.</a:t>
          </a:r>
          <a:endParaRPr lang="en-US" dirty="0"/>
        </a:p>
      </dgm:t>
    </dgm:pt>
    <dgm:pt modelId="{BBBDCB14-67D2-4DA4-B300-63511DE2A29B}" type="parTrans" cxnId="{C0DAE85C-B78E-4374-BC01-26E262B685A8}">
      <dgm:prSet/>
      <dgm:spPr/>
      <dgm:t>
        <a:bodyPr/>
        <a:lstStyle/>
        <a:p>
          <a:endParaRPr lang="en-US"/>
        </a:p>
      </dgm:t>
    </dgm:pt>
    <dgm:pt modelId="{1890779E-1C2B-439A-872C-D4A77107B944}" type="sibTrans" cxnId="{C0DAE85C-B78E-4374-BC01-26E262B685A8}">
      <dgm:prSet/>
      <dgm:spPr/>
      <dgm:t>
        <a:bodyPr/>
        <a:lstStyle/>
        <a:p>
          <a:endParaRPr lang="en-US"/>
        </a:p>
      </dgm:t>
    </dgm:pt>
    <dgm:pt modelId="{8625BCA9-7D76-4D4B-8B58-3C45F7CEE952}">
      <dgm:prSet/>
      <dgm:spPr/>
      <dgm:t>
        <a:bodyPr/>
        <a:lstStyle/>
        <a:p>
          <a:r>
            <a:rPr lang="en-GB" b="0" i="0" u="sng" dirty="0"/>
            <a:t>Next step</a:t>
          </a:r>
          <a:r>
            <a:rPr lang="en-GB" b="1" i="1" dirty="0"/>
            <a:t>: </a:t>
          </a:r>
          <a:r>
            <a:rPr lang="en-GB" dirty="0"/>
            <a:t>find a way to scalably measure linkage risk from an arbitrary combination of columns.</a:t>
          </a:r>
          <a:endParaRPr lang="en-US" dirty="0"/>
        </a:p>
      </dgm:t>
    </dgm:pt>
    <dgm:pt modelId="{EDA24CC4-11DE-42F3-AB29-561E3807DCC6}" type="parTrans" cxnId="{811B91AE-2E39-457D-B129-8ECB8EB00D16}">
      <dgm:prSet/>
      <dgm:spPr/>
      <dgm:t>
        <a:bodyPr/>
        <a:lstStyle/>
        <a:p>
          <a:endParaRPr lang="en-US"/>
        </a:p>
      </dgm:t>
    </dgm:pt>
    <dgm:pt modelId="{DDA85DBF-2A70-47B9-8E15-29BEBBDFC2F8}" type="sibTrans" cxnId="{811B91AE-2E39-457D-B129-8ECB8EB00D16}">
      <dgm:prSet/>
      <dgm:spPr/>
      <dgm:t>
        <a:bodyPr/>
        <a:lstStyle/>
        <a:p>
          <a:endParaRPr lang="en-US"/>
        </a:p>
      </dgm:t>
    </dgm:pt>
    <dgm:pt modelId="{AC8C4AFB-142C-4C5B-BDE1-A324F2082695}" type="pres">
      <dgm:prSet presAssocID="{7E647233-BFDD-4AA8-964D-5E1B2D052127}" presName="outerComposite" presStyleCnt="0">
        <dgm:presLayoutVars>
          <dgm:chMax val="5"/>
          <dgm:dir/>
          <dgm:resizeHandles val="exact"/>
        </dgm:presLayoutVars>
      </dgm:prSet>
      <dgm:spPr/>
    </dgm:pt>
    <dgm:pt modelId="{D6AD0F0D-1E25-477A-8E27-6B71A03BF49E}" type="pres">
      <dgm:prSet presAssocID="{7E647233-BFDD-4AA8-964D-5E1B2D052127}" presName="dummyMaxCanvas" presStyleCnt="0">
        <dgm:presLayoutVars/>
      </dgm:prSet>
      <dgm:spPr/>
    </dgm:pt>
    <dgm:pt modelId="{15E0BC00-85EF-406D-9566-1C22725DF3C1}" type="pres">
      <dgm:prSet presAssocID="{7E647233-BFDD-4AA8-964D-5E1B2D052127}" presName="FourNodes_1" presStyleLbl="node1" presStyleIdx="0" presStyleCnt="4">
        <dgm:presLayoutVars>
          <dgm:bulletEnabled val="1"/>
        </dgm:presLayoutVars>
      </dgm:prSet>
      <dgm:spPr/>
    </dgm:pt>
    <dgm:pt modelId="{3CB2AD9B-55F1-4210-BA35-58A50760AEAE}" type="pres">
      <dgm:prSet presAssocID="{7E647233-BFDD-4AA8-964D-5E1B2D052127}" presName="FourNodes_2" presStyleLbl="node1" presStyleIdx="1" presStyleCnt="4">
        <dgm:presLayoutVars>
          <dgm:bulletEnabled val="1"/>
        </dgm:presLayoutVars>
      </dgm:prSet>
      <dgm:spPr/>
    </dgm:pt>
    <dgm:pt modelId="{59527FC7-F32A-49D7-9486-E1C5669D6CD6}" type="pres">
      <dgm:prSet presAssocID="{7E647233-BFDD-4AA8-964D-5E1B2D052127}" presName="FourNodes_3" presStyleLbl="node1" presStyleIdx="2" presStyleCnt="4">
        <dgm:presLayoutVars>
          <dgm:bulletEnabled val="1"/>
        </dgm:presLayoutVars>
      </dgm:prSet>
      <dgm:spPr/>
    </dgm:pt>
    <dgm:pt modelId="{B16647CE-85F0-4474-9899-7A7EA69CFBF5}" type="pres">
      <dgm:prSet presAssocID="{7E647233-BFDD-4AA8-964D-5E1B2D052127}" presName="FourNodes_4" presStyleLbl="node1" presStyleIdx="3" presStyleCnt="4">
        <dgm:presLayoutVars>
          <dgm:bulletEnabled val="1"/>
        </dgm:presLayoutVars>
      </dgm:prSet>
      <dgm:spPr/>
    </dgm:pt>
    <dgm:pt modelId="{93211CC2-5105-4BAE-A6CF-1BFBF53EEA88}" type="pres">
      <dgm:prSet presAssocID="{7E647233-BFDD-4AA8-964D-5E1B2D052127}" presName="FourConn_1-2" presStyleLbl="fgAccFollowNode1" presStyleIdx="0" presStyleCnt="3">
        <dgm:presLayoutVars>
          <dgm:bulletEnabled val="1"/>
        </dgm:presLayoutVars>
      </dgm:prSet>
      <dgm:spPr/>
    </dgm:pt>
    <dgm:pt modelId="{7EDC04FC-133A-49AF-8391-57F4E0E8D6B6}" type="pres">
      <dgm:prSet presAssocID="{7E647233-BFDD-4AA8-964D-5E1B2D052127}" presName="FourConn_2-3" presStyleLbl="fgAccFollowNode1" presStyleIdx="1" presStyleCnt="3">
        <dgm:presLayoutVars>
          <dgm:bulletEnabled val="1"/>
        </dgm:presLayoutVars>
      </dgm:prSet>
      <dgm:spPr/>
    </dgm:pt>
    <dgm:pt modelId="{75FB0E12-F040-46CB-9C0B-4BF2C4876F0A}" type="pres">
      <dgm:prSet presAssocID="{7E647233-BFDD-4AA8-964D-5E1B2D052127}" presName="FourConn_3-4" presStyleLbl="fgAccFollowNode1" presStyleIdx="2" presStyleCnt="3">
        <dgm:presLayoutVars>
          <dgm:bulletEnabled val="1"/>
        </dgm:presLayoutVars>
      </dgm:prSet>
      <dgm:spPr/>
    </dgm:pt>
    <dgm:pt modelId="{10910C99-13C7-45CF-AFF5-9CC025BC5728}" type="pres">
      <dgm:prSet presAssocID="{7E647233-BFDD-4AA8-964D-5E1B2D052127}" presName="FourNodes_1_text" presStyleLbl="node1" presStyleIdx="3" presStyleCnt="4">
        <dgm:presLayoutVars>
          <dgm:bulletEnabled val="1"/>
        </dgm:presLayoutVars>
      </dgm:prSet>
      <dgm:spPr/>
    </dgm:pt>
    <dgm:pt modelId="{2D94D285-FB11-42F0-8501-13D9CA709212}" type="pres">
      <dgm:prSet presAssocID="{7E647233-BFDD-4AA8-964D-5E1B2D052127}" presName="FourNodes_2_text" presStyleLbl="node1" presStyleIdx="3" presStyleCnt="4">
        <dgm:presLayoutVars>
          <dgm:bulletEnabled val="1"/>
        </dgm:presLayoutVars>
      </dgm:prSet>
      <dgm:spPr/>
    </dgm:pt>
    <dgm:pt modelId="{CD68DDD2-BFD9-413F-88AC-C9D6085C1D42}" type="pres">
      <dgm:prSet presAssocID="{7E647233-BFDD-4AA8-964D-5E1B2D052127}" presName="FourNodes_3_text" presStyleLbl="node1" presStyleIdx="3" presStyleCnt="4">
        <dgm:presLayoutVars>
          <dgm:bulletEnabled val="1"/>
        </dgm:presLayoutVars>
      </dgm:prSet>
      <dgm:spPr/>
    </dgm:pt>
    <dgm:pt modelId="{742D602A-C5D2-4FD3-90DD-7A6239AB70BC}" type="pres">
      <dgm:prSet presAssocID="{7E647233-BFDD-4AA8-964D-5E1B2D05212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5577601-CB9D-4FE9-BCD2-5E28141EEAB3}" type="presOf" srcId="{B4B3CD54-BC58-42C8-A18E-8E34E09154E0}" destId="{7EDC04FC-133A-49AF-8391-57F4E0E8D6B6}" srcOrd="0" destOrd="0" presId="urn:microsoft.com/office/officeart/2005/8/layout/vProcess5"/>
    <dgm:cxn modelId="{D2F51C0F-4111-45EA-BD4E-DFED252097D6}" type="presOf" srcId="{906B3C41-A548-4148-8356-A98F73B1CAC1}" destId="{10910C99-13C7-45CF-AFF5-9CC025BC5728}" srcOrd="1" destOrd="0" presId="urn:microsoft.com/office/officeart/2005/8/layout/vProcess5"/>
    <dgm:cxn modelId="{3908AA25-B5EA-4C33-BFD6-36019960D59F}" type="presOf" srcId="{1B91E871-6D88-49C0-863F-CFB4724D9154}" destId="{3CB2AD9B-55F1-4210-BA35-58A50760AEAE}" srcOrd="0" destOrd="0" presId="urn:microsoft.com/office/officeart/2005/8/layout/vProcess5"/>
    <dgm:cxn modelId="{C0DAE85C-B78E-4374-BC01-26E262B685A8}" srcId="{7E647233-BFDD-4AA8-964D-5E1B2D052127}" destId="{70257D19-A7D6-48AF-9F38-80533874DA3E}" srcOrd="2" destOrd="0" parTransId="{BBBDCB14-67D2-4DA4-B300-63511DE2A29B}" sibTransId="{1890779E-1C2B-439A-872C-D4A77107B944}"/>
    <dgm:cxn modelId="{4C995B83-3E2A-40D7-A77F-96F47276E2C1}" srcId="{7E647233-BFDD-4AA8-964D-5E1B2D052127}" destId="{1B91E871-6D88-49C0-863F-CFB4724D9154}" srcOrd="1" destOrd="0" parTransId="{D339A3A0-6B2C-4966-B3A8-B1B6F3DB9227}" sibTransId="{B4B3CD54-BC58-42C8-A18E-8E34E09154E0}"/>
    <dgm:cxn modelId="{26AA1490-1114-40E0-B6D2-7576D417C607}" type="presOf" srcId="{1B91E871-6D88-49C0-863F-CFB4724D9154}" destId="{2D94D285-FB11-42F0-8501-13D9CA709212}" srcOrd="1" destOrd="0" presId="urn:microsoft.com/office/officeart/2005/8/layout/vProcess5"/>
    <dgm:cxn modelId="{E2D53398-7AC9-4889-B7D1-928B753039F9}" type="presOf" srcId="{8625BCA9-7D76-4D4B-8B58-3C45F7CEE952}" destId="{B16647CE-85F0-4474-9899-7A7EA69CFBF5}" srcOrd="0" destOrd="0" presId="urn:microsoft.com/office/officeart/2005/8/layout/vProcess5"/>
    <dgm:cxn modelId="{E4915899-3AC1-40F3-823B-4D00033F1809}" type="presOf" srcId="{1890779E-1C2B-439A-872C-D4A77107B944}" destId="{75FB0E12-F040-46CB-9C0B-4BF2C4876F0A}" srcOrd="0" destOrd="0" presId="urn:microsoft.com/office/officeart/2005/8/layout/vProcess5"/>
    <dgm:cxn modelId="{B31F8EA4-2E29-4B21-953D-982A71D2466E}" srcId="{7E647233-BFDD-4AA8-964D-5E1B2D052127}" destId="{906B3C41-A548-4148-8356-A98F73B1CAC1}" srcOrd="0" destOrd="0" parTransId="{59E062A3-775C-4D43-98D1-2C863AA95561}" sibTransId="{2ECDA9B3-609F-4A5A-81C0-7BA2859B3C33}"/>
    <dgm:cxn modelId="{811B91AE-2E39-457D-B129-8ECB8EB00D16}" srcId="{7E647233-BFDD-4AA8-964D-5E1B2D052127}" destId="{8625BCA9-7D76-4D4B-8B58-3C45F7CEE952}" srcOrd="3" destOrd="0" parTransId="{EDA24CC4-11DE-42F3-AB29-561E3807DCC6}" sibTransId="{DDA85DBF-2A70-47B9-8E15-29BEBBDFC2F8}"/>
    <dgm:cxn modelId="{153243C5-FA08-44A7-A464-B712B264BC87}" type="presOf" srcId="{70257D19-A7D6-48AF-9F38-80533874DA3E}" destId="{59527FC7-F32A-49D7-9486-E1C5669D6CD6}" srcOrd="0" destOrd="0" presId="urn:microsoft.com/office/officeart/2005/8/layout/vProcess5"/>
    <dgm:cxn modelId="{DBBE48C5-EE25-40C1-AE55-496E2B02C6FB}" type="presOf" srcId="{906B3C41-A548-4148-8356-A98F73B1CAC1}" destId="{15E0BC00-85EF-406D-9566-1C22725DF3C1}" srcOrd="0" destOrd="0" presId="urn:microsoft.com/office/officeart/2005/8/layout/vProcess5"/>
    <dgm:cxn modelId="{9FE1FDD6-1A3E-4E16-86CF-56DBAD26E94B}" type="presOf" srcId="{7E647233-BFDD-4AA8-964D-5E1B2D052127}" destId="{AC8C4AFB-142C-4C5B-BDE1-A324F2082695}" srcOrd="0" destOrd="0" presId="urn:microsoft.com/office/officeart/2005/8/layout/vProcess5"/>
    <dgm:cxn modelId="{686EE5DC-DC8F-4D4D-8ED7-2999E71839C6}" type="presOf" srcId="{70257D19-A7D6-48AF-9F38-80533874DA3E}" destId="{CD68DDD2-BFD9-413F-88AC-C9D6085C1D42}" srcOrd="1" destOrd="0" presId="urn:microsoft.com/office/officeart/2005/8/layout/vProcess5"/>
    <dgm:cxn modelId="{0AA331F3-070C-4675-BF65-8B9F8BB4B645}" type="presOf" srcId="{8625BCA9-7D76-4D4B-8B58-3C45F7CEE952}" destId="{742D602A-C5D2-4FD3-90DD-7A6239AB70BC}" srcOrd="1" destOrd="0" presId="urn:microsoft.com/office/officeart/2005/8/layout/vProcess5"/>
    <dgm:cxn modelId="{935FE0FB-5E09-4973-97AD-6D13596A4EE2}" type="presOf" srcId="{2ECDA9B3-609F-4A5A-81C0-7BA2859B3C33}" destId="{93211CC2-5105-4BAE-A6CF-1BFBF53EEA88}" srcOrd="0" destOrd="0" presId="urn:microsoft.com/office/officeart/2005/8/layout/vProcess5"/>
    <dgm:cxn modelId="{E93EC74F-B454-4206-9F5E-2F4CC143FF7A}" type="presParOf" srcId="{AC8C4AFB-142C-4C5B-BDE1-A324F2082695}" destId="{D6AD0F0D-1E25-477A-8E27-6B71A03BF49E}" srcOrd="0" destOrd="0" presId="urn:microsoft.com/office/officeart/2005/8/layout/vProcess5"/>
    <dgm:cxn modelId="{56484E8B-F6B5-4BFB-B353-FDDC2A5B065E}" type="presParOf" srcId="{AC8C4AFB-142C-4C5B-BDE1-A324F2082695}" destId="{15E0BC00-85EF-406D-9566-1C22725DF3C1}" srcOrd="1" destOrd="0" presId="urn:microsoft.com/office/officeart/2005/8/layout/vProcess5"/>
    <dgm:cxn modelId="{095C7CCE-B11F-4643-82D3-953068BD552D}" type="presParOf" srcId="{AC8C4AFB-142C-4C5B-BDE1-A324F2082695}" destId="{3CB2AD9B-55F1-4210-BA35-58A50760AEAE}" srcOrd="2" destOrd="0" presId="urn:microsoft.com/office/officeart/2005/8/layout/vProcess5"/>
    <dgm:cxn modelId="{BFBADD48-79F5-441B-988D-E3EC148A1CCF}" type="presParOf" srcId="{AC8C4AFB-142C-4C5B-BDE1-A324F2082695}" destId="{59527FC7-F32A-49D7-9486-E1C5669D6CD6}" srcOrd="3" destOrd="0" presId="urn:microsoft.com/office/officeart/2005/8/layout/vProcess5"/>
    <dgm:cxn modelId="{03F8DD8B-C83C-4D31-9F8D-3AF16C38D5CD}" type="presParOf" srcId="{AC8C4AFB-142C-4C5B-BDE1-A324F2082695}" destId="{B16647CE-85F0-4474-9899-7A7EA69CFBF5}" srcOrd="4" destOrd="0" presId="urn:microsoft.com/office/officeart/2005/8/layout/vProcess5"/>
    <dgm:cxn modelId="{0D1B8B89-0736-4677-9C65-57F0035A7C98}" type="presParOf" srcId="{AC8C4AFB-142C-4C5B-BDE1-A324F2082695}" destId="{93211CC2-5105-4BAE-A6CF-1BFBF53EEA88}" srcOrd="5" destOrd="0" presId="urn:microsoft.com/office/officeart/2005/8/layout/vProcess5"/>
    <dgm:cxn modelId="{EA09FAC3-28E5-44CF-973A-754DDD22A2E4}" type="presParOf" srcId="{AC8C4AFB-142C-4C5B-BDE1-A324F2082695}" destId="{7EDC04FC-133A-49AF-8391-57F4E0E8D6B6}" srcOrd="6" destOrd="0" presId="urn:microsoft.com/office/officeart/2005/8/layout/vProcess5"/>
    <dgm:cxn modelId="{458A11CF-19DB-491B-8DD0-8FF7C6DEE9EE}" type="presParOf" srcId="{AC8C4AFB-142C-4C5B-BDE1-A324F2082695}" destId="{75FB0E12-F040-46CB-9C0B-4BF2C4876F0A}" srcOrd="7" destOrd="0" presId="urn:microsoft.com/office/officeart/2005/8/layout/vProcess5"/>
    <dgm:cxn modelId="{F5141682-2D97-4FF2-82E3-76F33E753A6C}" type="presParOf" srcId="{AC8C4AFB-142C-4C5B-BDE1-A324F2082695}" destId="{10910C99-13C7-45CF-AFF5-9CC025BC5728}" srcOrd="8" destOrd="0" presId="urn:microsoft.com/office/officeart/2005/8/layout/vProcess5"/>
    <dgm:cxn modelId="{823B5CCA-8C56-44A2-9A6D-035F866DFC1F}" type="presParOf" srcId="{AC8C4AFB-142C-4C5B-BDE1-A324F2082695}" destId="{2D94D285-FB11-42F0-8501-13D9CA709212}" srcOrd="9" destOrd="0" presId="urn:microsoft.com/office/officeart/2005/8/layout/vProcess5"/>
    <dgm:cxn modelId="{DEA099C0-8EDB-4D4E-BF81-9C57BF95F871}" type="presParOf" srcId="{AC8C4AFB-142C-4C5B-BDE1-A324F2082695}" destId="{CD68DDD2-BFD9-413F-88AC-C9D6085C1D42}" srcOrd="10" destOrd="0" presId="urn:microsoft.com/office/officeart/2005/8/layout/vProcess5"/>
    <dgm:cxn modelId="{75076D3B-F886-4140-B15B-EBA6ABCC7A65}" type="presParOf" srcId="{AC8C4AFB-142C-4C5B-BDE1-A324F2082695}" destId="{742D602A-C5D2-4FD3-90DD-7A6239AB70B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DFC30-771D-4034-82BE-9941692E229B}">
      <dsp:nvSpPr>
        <dsp:cNvPr id="0" name=""/>
        <dsp:cNvSpPr/>
      </dsp:nvSpPr>
      <dsp:spPr>
        <a:xfrm>
          <a:off x="0" y="3142"/>
          <a:ext cx="9720262" cy="669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16200-34F3-42ED-93EB-F20E05506085}">
      <dsp:nvSpPr>
        <dsp:cNvPr id="0" name=""/>
        <dsp:cNvSpPr/>
      </dsp:nvSpPr>
      <dsp:spPr>
        <a:xfrm>
          <a:off x="202495" y="153759"/>
          <a:ext cx="368173" cy="368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FB8DF-9C56-4C27-B302-4CBDBA745067}">
      <dsp:nvSpPr>
        <dsp:cNvPr id="0" name=""/>
        <dsp:cNvSpPr/>
      </dsp:nvSpPr>
      <dsp:spPr>
        <a:xfrm>
          <a:off x="773164" y="3142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Makes use of an existing Python package for HLL, extended it to write a program for KHLL</a:t>
          </a:r>
        </a:p>
      </dsp:txBody>
      <dsp:txXfrm>
        <a:off x="773164" y="3142"/>
        <a:ext cx="8947097" cy="669406"/>
      </dsp:txXfrm>
    </dsp:sp>
    <dsp:sp modelId="{F51AC9CF-1916-4D57-ABF2-5D3D72C51C1D}">
      <dsp:nvSpPr>
        <dsp:cNvPr id="0" name=""/>
        <dsp:cNvSpPr/>
      </dsp:nvSpPr>
      <dsp:spPr>
        <a:xfrm>
          <a:off x="0" y="839900"/>
          <a:ext cx="9720262" cy="669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E0021-8B50-4D9C-9757-04A257AAFB0F}">
      <dsp:nvSpPr>
        <dsp:cNvPr id="0" name=""/>
        <dsp:cNvSpPr/>
      </dsp:nvSpPr>
      <dsp:spPr>
        <a:xfrm>
          <a:off x="202495" y="990517"/>
          <a:ext cx="368173" cy="368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7FAD6-7DED-4749-9F0C-632087C651FE}">
      <dsp:nvSpPr>
        <dsp:cNvPr id="0" name=""/>
        <dsp:cNvSpPr/>
      </dsp:nvSpPr>
      <dsp:spPr>
        <a:xfrm>
          <a:off x="773164" y="839900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Large random dataset ~480k pairs based on Netflix prize dataset from 2006</a:t>
          </a:r>
        </a:p>
      </dsp:txBody>
      <dsp:txXfrm>
        <a:off x="773164" y="839900"/>
        <a:ext cx="8947097" cy="669406"/>
      </dsp:txXfrm>
    </dsp:sp>
    <dsp:sp modelId="{C0098E78-96E0-44B9-A82C-67577785C69B}">
      <dsp:nvSpPr>
        <dsp:cNvPr id="0" name=""/>
        <dsp:cNvSpPr/>
      </dsp:nvSpPr>
      <dsp:spPr>
        <a:xfrm>
          <a:off x="0" y="1676659"/>
          <a:ext cx="9720262" cy="669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BB4EF-6DF5-4D35-ABA9-9FD71CBA9CD5}">
      <dsp:nvSpPr>
        <dsp:cNvPr id="0" name=""/>
        <dsp:cNvSpPr/>
      </dsp:nvSpPr>
      <dsp:spPr>
        <a:xfrm>
          <a:off x="202495" y="1827275"/>
          <a:ext cx="368173" cy="368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B3477-DC4C-41AF-92F5-480843D3C1CA}">
      <dsp:nvSpPr>
        <dsp:cNvPr id="0" name=""/>
        <dsp:cNvSpPr/>
      </dsp:nvSpPr>
      <dsp:spPr>
        <a:xfrm>
          <a:off x="773164" y="1676659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selects value of K, only consider those pairs where the movie has a hash value below K</a:t>
          </a:r>
        </a:p>
      </dsp:txBody>
      <dsp:txXfrm>
        <a:off x="773164" y="1676659"/>
        <a:ext cx="8947097" cy="669406"/>
      </dsp:txXfrm>
    </dsp:sp>
    <dsp:sp modelId="{D7728550-ECC2-4EAE-A10A-F94D71861DCB}">
      <dsp:nvSpPr>
        <dsp:cNvPr id="0" name=""/>
        <dsp:cNvSpPr/>
      </dsp:nvSpPr>
      <dsp:spPr>
        <a:xfrm>
          <a:off x="0" y="2513417"/>
          <a:ext cx="9720262" cy="669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60FCE-FAD3-488B-BB96-AF084EE43803}">
      <dsp:nvSpPr>
        <dsp:cNvPr id="0" name=""/>
        <dsp:cNvSpPr/>
      </dsp:nvSpPr>
      <dsp:spPr>
        <a:xfrm>
          <a:off x="202495" y="2664033"/>
          <a:ext cx="368173" cy="3681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C065E-47B7-43A7-80C9-D3D0CBE981F2}">
      <dsp:nvSpPr>
        <dsp:cNvPr id="0" name=""/>
        <dsp:cNvSpPr/>
      </dsp:nvSpPr>
      <dsp:spPr>
        <a:xfrm>
          <a:off x="773164" y="2513417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Insert corresponding customer IDs into the HLL algorithm to acquire an estimate for their cardinality</a:t>
          </a:r>
        </a:p>
      </dsp:txBody>
      <dsp:txXfrm>
        <a:off x="773164" y="2513417"/>
        <a:ext cx="8947097" cy="669406"/>
      </dsp:txXfrm>
    </dsp:sp>
    <dsp:sp modelId="{3C172914-ACF5-4947-996F-9BA96F8D38E9}">
      <dsp:nvSpPr>
        <dsp:cNvPr id="0" name=""/>
        <dsp:cNvSpPr/>
      </dsp:nvSpPr>
      <dsp:spPr>
        <a:xfrm>
          <a:off x="0" y="3350175"/>
          <a:ext cx="9720262" cy="669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76198-7AF6-4DB5-AEF6-250C5692766E}">
      <dsp:nvSpPr>
        <dsp:cNvPr id="0" name=""/>
        <dsp:cNvSpPr/>
      </dsp:nvSpPr>
      <dsp:spPr>
        <a:xfrm>
          <a:off x="202495" y="3500792"/>
          <a:ext cx="368173" cy="3681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6C74D-377C-4484-AF5B-612E528520DA}">
      <dsp:nvSpPr>
        <dsp:cNvPr id="0" name=""/>
        <dsp:cNvSpPr/>
      </dsp:nvSpPr>
      <dsp:spPr>
        <a:xfrm>
          <a:off x="773164" y="3350175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cardinality estimate is the sum of the HLL lengths</a:t>
          </a:r>
        </a:p>
      </dsp:txBody>
      <dsp:txXfrm>
        <a:off x="773164" y="3350175"/>
        <a:ext cx="8947097" cy="669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D53FC-251F-4C67-A082-283FAD67A482}">
      <dsp:nvSpPr>
        <dsp:cNvPr id="0" name=""/>
        <dsp:cNvSpPr/>
      </dsp:nvSpPr>
      <dsp:spPr>
        <a:xfrm>
          <a:off x="1576558" y="23385"/>
          <a:ext cx="869409" cy="8694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63CB6-FB4A-42DB-AB01-3DFDB5FCFB74}">
      <dsp:nvSpPr>
        <dsp:cNvPr id="0" name=""/>
        <dsp:cNvSpPr/>
      </dsp:nvSpPr>
      <dsp:spPr>
        <a:xfrm>
          <a:off x="1759134" y="205961"/>
          <a:ext cx="504257" cy="504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6D0C9-7CEC-4FB3-A261-D3936E2C4515}">
      <dsp:nvSpPr>
        <dsp:cNvPr id="0" name=""/>
        <dsp:cNvSpPr/>
      </dsp:nvSpPr>
      <dsp:spPr>
        <a:xfrm>
          <a:off x="2632270" y="23385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After</a:t>
          </a:r>
          <a:r>
            <a:rPr lang="en-US" sz="1500" kern="1200" baseline="0"/>
            <a:t> KMV has been implemented, find the union of each pair of HLL algorithms</a:t>
          </a:r>
          <a:endParaRPr lang="en-US" sz="1500" kern="1200"/>
        </a:p>
      </dsp:txBody>
      <dsp:txXfrm>
        <a:off x="2632270" y="23385"/>
        <a:ext cx="2049321" cy="869409"/>
      </dsp:txXfrm>
    </dsp:sp>
    <dsp:sp modelId="{3EDC0E2F-7A55-4844-A103-22255D7DFDA2}">
      <dsp:nvSpPr>
        <dsp:cNvPr id="0" name=""/>
        <dsp:cNvSpPr/>
      </dsp:nvSpPr>
      <dsp:spPr>
        <a:xfrm>
          <a:off x="5038670" y="23385"/>
          <a:ext cx="869409" cy="8694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C311E-29DD-4E81-82DA-897B3F981E63}">
      <dsp:nvSpPr>
        <dsp:cNvPr id="0" name=""/>
        <dsp:cNvSpPr/>
      </dsp:nvSpPr>
      <dsp:spPr>
        <a:xfrm>
          <a:off x="5221246" y="205961"/>
          <a:ext cx="504257" cy="504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E142E-EEC2-4EB6-AFF1-61B4407299B7}">
      <dsp:nvSpPr>
        <dsp:cNvPr id="0" name=""/>
        <dsp:cNvSpPr/>
      </dsp:nvSpPr>
      <dsp:spPr>
        <a:xfrm>
          <a:off x="6094381" y="23385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cardinality estimate for their intersection is calculated using the inclusion-exclusion principle</a:t>
          </a:r>
        </a:p>
      </dsp:txBody>
      <dsp:txXfrm>
        <a:off x="6094381" y="23385"/>
        <a:ext cx="2049321" cy="869409"/>
      </dsp:txXfrm>
    </dsp:sp>
    <dsp:sp modelId="{F2E42256-37A8-4BA5-9743-00CE021AD99E}">
      <dsp:nvSpPr>
        <dsp:cNvPr id="0" name=""/>
        <dsp:cNvSpPr/>
      </dsp:nvSpPr>
      <dsp:spPr>
        <a:xfrm>
          <a:off x="1576558" y="1576657"/>
          <a:ext cx="869409" cy="8694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4669-CCC5-49E5-9E59-A86DD3065438}">
      <dsp:nvSpPr>
        <dsp:cNvPr id="0" name=""/>
        <dsp:cNvSpPr/>
      </dsp:nvSpPr>
      <dsp:spPr>
        <a:xfrm>
          <a:off x="1759134" y="1759233"/>
          <a:ext cx="504257" cy="504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AC8FD-24AB-4B97-BA3F-9ADAFDD3B294}">
      <dsp:nvSpPr>
        <dsp:cNvPr id="0" name=""/>
        <dsp:cNvSpPr/>
      </dsp:nvSpPr>
      <dsp:spPr>
        <a:xfrm>
          <a:off x="2632270" y="1576657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Find the sum of all K of these cardinalities</a:t>
          </a:r>
        </a:p>
      </dsp:txBody>
      <dsp:txXfrm>
        <a:off x="2632270" y="1576657"/>
        <a:ext cx="2049321" cy="869409"/>
      </dsp:txXfrm>
    </dsp:sp>
    <dsp:sp modelId="{319431B9-42CC-45B1-ACBB-E0A17143E03E}">
      <dsp:nvSpPr>
        <dsp:cNvPr id="0" name=""/>
        <dsp:cNvSpPr/>
      </dsp:nvSpPr>
      <dsp:spPr>
        <a:xfrm>
          <a:off x="5038670" y="1576657"/>
          <a:ext cx="869409" cy="8694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DCECF-01E8-4627-A2B9-CD0B81A330C8}">
      <dsp:nvSpPr>
        <dsp:cNvPr id="0" name=""/>
        <dsp:cNvSpPr/>
      </dsp:nvSpPr>
      <dsp:spPr>
        <a:xfrm>
          <a:off x="5221246" y="1759233"/>
          <a:ext cx="504257" cy="504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17207-DD09-429C-8CED-E40896719A66}">
      <dsp:nvSpPr>
        <dsp:cNvPr id="0" name=""/>
        <dsp:cNvSpPr/>
      </dsp:nvSpPr>
      <dsp:spPr>
        <a:xfrm>
          <a:off x="6094381" y="1576657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Containment</a:t>
          </a:r>
          <a:r>
            <a:rPr lang="en-US" sz="1500" kern="1200" baseline="0"/>
            <a:t> is estimated by dividing by the estimated cardinality of the relevant dataset</a:t>
          </a:r>
          <a:endParaRPr lang="en-US" sz="1500" kern="1200"/>
        </a:p>
      </dsp:txBody>
      <dsp:txXfrm>
        <a:off x="6094381" y="1576657"/>
        <a:ext cx="2049321" cy="869409"/>
      </dsp:txXfrm>
    </dsp:sp>
    <dsp:sp modelId="{A0B0F87E-C6D7-42A8-BDBD-602BBCB5F404}">
      <dsp:nvSpPr>
        <dsp:cNvPr id="0" name=""/>
        <dsp:cNvSpPr/>
      </dsp:nvSpPr>
      <dsp:spPr>
        <a:xfrm>
          <a:off x="1576558" y="3129930"/>
          <a:ext cx="869409" cy="8694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7425A-C935-41CA-8299-50EF0E65D195}">
      <dsp:nvSpPr>
        <dsp:cNvPr id="0" name=""/>
        <dsp:cNvSpPr/>
      </dsp:nvSpPr>
      <dsp:spPr>
        <a:xfrm>
          <a:off x="1759134" y="3312506"/>
          <a:ext cx="504257" cy="504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3255C-ABFE-4A2B-9B0A-266EC36793A1}">
      <dsp:nvSpPr>
        <dsp:cNvPr id="0" name=""/>
        <dsp:cNvSpPr/>
      </dsp:nvSpPr>
      <dsp:spPr>
        <a:xfrm>
          <a:off x="2632270" y="3129930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My dataset suggested a low containment which is what I expected given the small overlap</a:t>
          </a:r>
        </a:p>
      </dsp:txBody>
      <dsp:txXfrm>
        <a:off x="2632270" y="3129930"/>
        <a:ext cx="2049321" cy="869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0BC00-85EF-406D-9566-1C22725DF3C1}">
      <dsp:nvSpPr>
        <dsp:cNvPr id="0" name=""/>
        <dsp:cNvSpPr/>
      </dsp:nvSpPr>
      <dsp:spPr>
        <a:xfrm>
          <a:off x="0" y="0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 adopted a different method of estimating the cardinality from the one suggested in literature.</a:t>
          </a:r>
          <a:endParaRPr lang="en-US" sz="1800" kern="1200" dirty="0"/>
        </a:p>
      </dsp:txBody>
      <dsp:txXfrm>
        <a:off x="25921" y="25921"/>
        <a:ext cx="6746443" cy="833157"/>
      </dsp:txXfrm>
    </dsp:sp>
    <dsp:sp modelId="{3CB2AD9B-55F1-4210-BA35-58A50760AEAE}">
      <dsp:nvSpPr>
        <dsp:cNvPr id="0" name=""/>
        <dsp:cNvSpPr/>
      </dsp:nvSpPr>
      <dsp:spPr>
        <a:xfrm>
          <a:off x="651257" y="1045908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Instead of taking the maximum HLL length and dividing by K to estimate the density, I simply </a:t>
          </a:r>
          <a:r>
            <a:rPr lang="en-GB" sz="1800" b="0" i="0" u="sng" kern="1200" dirty="0"/>
            <a:t>added up all of the HLL lengths</a:t>
          </a:r>
          <a:r>
            <a:rPr lang="en-GB" sz="1800" b="0" i="0" u="none" kern="1200" dirty="0"/>
            <a:t>.</a:t>
          </a:r>
          <a:endParaRPr lang="en-US" sz="1800" b="0" i="0" u="none" kern="1200" dirty="0"/>
        </a:p>
      </dsp:txBody>
      <dsp:txXfrm>
        <a:off x="677178" y="1071829"/>
        <a:ext cx="6497860" cy="833157"/>
      </dsp:txXfrm>
    </dsp:sp>
    <dsp:sp modelId="{59527FC7-F32A-49D7-9486-E1C5669D6CD6}">
      <dsp:nvSpPr>
        <dsp:cNvPr id="0" name=""/>
        <dsp:cNvSpPr/>
      </dsp:nvSpPr>
      <dsp:spPr>
        <a:xfrm>
          <a:off x="1292794" y="2091817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The new cardinality estimate was significantly closer to the true value: on average, </a:t>
          </a:r>
          <a:r>
            <a:rPr lang="en-GB" sz="1800" b="0" i="0" u="sng" kern="1200" dirty="0"/>
            <a:t>the percentage error was below 2%</a:t>
          </a:r>
          <a:r>
            <a:rPr lang="en-GB" sz="1800" b="0" i="0" u="none" kern="1200" dirty="0"/>
            <a:t> </a:t>
          </a:r>
          <a:r>
            <a:rPr lang="en-GB" sz="1800" kern="1200" dirty="0"/>
            <a:t>as opposed to over 10%.</a:t>
          </a:r>
          <a:endParaRPr lang="en-US" sz="1800" kern="1200" dirty="0"/>
        </a:p>
      </dsp:txBody>
      <dsp:txXfrm>
        <a:off x="1318715" y="2117738"/>
        <a:ext cx="6507580" cy="833157"/>
      </dsp:txXfrm>
    </dsp:sp>
    <dsp:sp modelId="{B16647CE-85F0-4474-9899-7A7EA69CFBF5}">
      <dsp:nvSpPr>
        <dsp:cNvPr id="0" name=""/>
        <dsp:cNvSpPr/>
      </dsp:nvSpPr>
      <dsp:spPr>
        <a:xfrm>
          <a:off x="1944052" y="3137725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u="sng" kern="1200" dirty="0"/>
            <a:t>Next step</a:t>
          </a:r>
          <a:r>
            <a:rPr lang="en-GB" sz="1800" b="1" i="1" kern="1200" dirty="0"/>
            <a:t>: </a:t>
          </a:r>
          <a:r>
            <a:rPr lang="en-GB" sz="1800" kern="1200" dirty="0"/>
            <a:t>find a way to scalably measure linkage risk from an arbitrary combination of columns.</a:t>
          </a:r>
          <a:endParaRPr lang="en-US" sz="1800" kern="1200" dirty="0"/>
        </a:p>
      </dsp:txBody>
      <dsp:txXfrm>
        <a:off x="1969973" y="3163646"/>
        <a:ext cx="6497860" cy="833157"/>
      </dsp:txXfrm>
    </dsp:sp>
    <dsp:sp modelId="{93211CC2-5105-4BAE-A6CF-1BFBF53EEA88}">
      <dsp:nvSpPr>
        <dsp:cNvPr id="0" name=""/>
        <dsp:cNvSpPr/>
      </dsp:nvSpPr>
      <dsp:spPr>
        <a:xfrm>
          <a:off x="7200959" y="677829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330390" y="677829"/>
        <a:ext cx="316387" cy="432875"/>
      </dsp:txXfrm>
    </dsp:sp>
    <dsp:sp modelId="{7EDC04FC-133A-49AF-8391-57F4E0E8D6B6}">
      <dsp:nvSpPr>
        <dsp:cNvPr id="0" name=""/>
        <dsp:cNvSpPr/>
      </dsp:nvSpPr>
      <dsp:spPr>
        <a:xfrm>
          <a:off x="7852217" y="1723737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81648" y="1723737"/>
        <a:ext cx="316387" cy="432875"/>
      </dsp:txXfrm>
    </dsp:sp>
    <dsp:sp modelId="{75FB0E12-F040-46CB-9C0B-4BF2C4876F0A}">
      <dsp:nvSpPr>
        <dsp:cNvPr id="0" name=""/>
        <dsp:cNvSpPr/>
      </dsp:nvSpPr>
      <dsp:spPr>
        <a:xfrm>
          <a:off x="8493754" y="2769646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23185" y="2769646"/>
        <a:ext cx="316387" cy="4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FC34-809B-47CA-88C4-C6221F5BB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tx1">
                    <a:alpha val="80000"/>
                  </a:schemeClr>
                </a:solidFill>
              </a:rPr>
              <a:t>Scalable Assessment </a:t>
            </a:r>
            <a:br>
              <a:rPr lang="en-GB" sz="66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GB" sz="6600" dirty="0">
                <a:solidFill>
                  <a:schemeClr val="tx1">
                    <a:alpha val="80000"/>
                  </a:schemeClr>
                </a:solidFill>
              </a:rPr>
              <a:t>of Linkage Risks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F1A76-831C-46D2-9890-5CA2996C2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GB" sz="2000" dirty="0"/>
              <a:t>Mary Scott</a:t>
            </a:r>
          </a:p>
          <a:p>
            <a:r>
              <a:rPr lang="en-GB" sz="2000" dirty="0"/>
              <a:t>16</a:t>
            </a:r>
            <a:r>
              <a:rPr lang="en-GB" sz="2000" baseline="30000" dirty="0"/>
              <a:t>th</a:t>
            </a:r>
            <a:r>
              <a:rPr lang="en-GB" sz="2000" dirty="0"/>
              <a:t> August 2019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5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4087-CDC7-44E5-BA4E-F079628B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/>
              <a:t>What I changed: cardinality estimates</a:t>
            </a:r>
            <a:endParaRPr lang="en-GB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B30A08C-8636-4E95-A6E1-52776EED8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39053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33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FC34-809B-47CA-88C4-C6221F5BB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GB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F1A76-831C-46D2-9890-5CA2996C2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GB"/>
              <a:t>Any questions?</a:t>
            </a:r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Angel Face with Solid Fill">
            <a:extLst>
              <a:ext uri="{FF2B5EF4-FFF2-40B4-BE49-F238E27FC236}">
                <a16:creationId xmlns:a16="http://schemas.microsoft.com/office/drawing/2014/main" id="{1D89B91D-0767-48BF-90E4-AB0D5C611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138" y="640080"/>
            <a:ext cx="393192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0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B55F-7EA8-4180-A6BD-3F093338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Introduction to Linkage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816A2-FDB4-4976-B6CC-4646FCDE9AD3}"/>
              </a:ext>
            </a:extLst>
          </p:cNvPr>
          <p:cNvSpPr txBox="1"/>
          <p:nvPr/>
        </p:nvSpPr>
        <p:spPr>
          <a:xfrm>
            <a:off x="8021490" y="585216"/>
            <a:ext cx="3527043" cy="558698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b="1" i="1" dirty="0">
                <a:solidFill>
                  <a:srgbClr val="FFFFFF"/>
                </a:solidFill>
              </a:rPr>
              <a:t>Linkage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r>
              <a:rPr lang="en-US" sz="2400" dirty="0">
                <a:solidFill>
                  <a:srgbClr val="FFFFFF"/>
                </a:solidFill>
              </a:rPr>
              <a:t>when an adversary finds two datasets with </a:t>
            </a:r>
            <a:r>
              <a:rPr lang="en-US" sz="2400" u="sng" dirty="0">
                <a:solidFill>
                  <a:srgbClr val="FFFFFF"/>
                </a:solidFill>
              </a:rPr>
              <a:t>sufficient common information about the same people</a:t>
            </a:r>
            <a:r>
              <a:rPr lang="en-US" sz="2400" dirty="0">
                <a:solidFill>
                  <a:srgbClr val="FFFFFF"/>
                </a:solidFill>
              </a:rPr>
              <a:t> that they can be merged.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01DD2B77-9011-4A33-BA67-A3B3F7ACE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91" y="2149475"/>
            <a:ext cx="5555534" cy="4022725"/>
          </a:xfrm>
        </p:spPr>
      </p:pic>
    </p:spTree>
    <p:extLst>
      <p:ext uri="{BB962C8B-B14F-4D97-AF65-F5344CB8AC3E}">
        <p14:creationId xmlns:p14="http://schemas.microsoft.com/office/powerpoint/2010/main" val="11668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9D05-483E-4E43-A8B1-7BFBC7AC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GB" dirty="0"/>
              <a:t>Measures of linkage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CE4910-CB0D-4FF7-841F-7F34C02C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51" y="2286000"/>
            <a:ext cx="4783015" cy="38862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84114-116D-410D-AFB8-601D404C074F}"/>
              </a:ext>
            </a:extLst>
          </p:cNvPr>
          <p:cNvSpPr txBox="1"/>
          <p:nvPr/>
        </p:nvSpPr>
        <p:spPr>
          <a:xfrm>
            <a:off x="8099806" y="728091"/>
            <a:ext cx="3527043" cy="558698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b="1" i="1" dirty="0">
                <a:solidFill>
                  <a:srgbClr val="FFFFFF"/>
                </a:solidFill>
              </a:rPr>
              <a:t>Re-identifiability: </a:t>
            </a:r>
            <a:r>
              <a:rPr lang="en-US" sz="2400" dirty="0">
                <a:solidFill>
                  <a:srgbClr val="FFFFFF"/>
                </a:solidFill>
              </a:rPr>
              <a:t>the potential by which the </a:t>
            </a:r>
            <a:r>
              <a:rPr lang="en-US" sz="2400" u="sng" dirty="0">
                <a:solidFill>
                  <a:srgbClr val="FFFFFF"/>
                </a:solidFill>
              </a:rPr>
              <a:t>identities of people can be recovered</a:t>
            </a:r>
            <a:r>
              <a:rPr lang="en-US" sz="2400" dirty="0">
                <a:solidFill>
                  <a:srgbClr val="FFFFFF"/>
                </a:solidFill>
              </a:rPr>
              <a:t> by combining a supposedly anonymous dataset with another dataset.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1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b="1" i="1" dirty="0">
                <a:solidFill>
                  <a:srgbClr val="FFFFFF"/>
                </a:solidFill>
              </a:rPr>
              <a:t>Joinability: </a:t>
            </a:r>
            <a:r>
              <a:rPr lang="en-US" sz="2400" dirty="0">
                <a:solidFill>
                  <a:srgbClr val="FFFFFF"/>
                </a:solidFill>
              </a:rPr>
              <a:t>the potential by which </a:t>
            </a:r>
            <a:r>
              <a:rPr lang="en-US" sz="2400" u="sng" dirty="0">
                <a:solidFill>
                  <a:srgbClr val="FFFFFF"/>
                </a:solidFill>
              </a:rPr>
              <a:t>datasets are linkable by unexpected join keys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79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73F6-AADE-45EB-9D18-0160476E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GB" dirty="0"/>
              <a:t>KHyperLogLog (KHLL)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2321B4-2654-4AAB-9053-F07B7DA6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61648"/>
            <a:ext cx="5867061" cy="35349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A8830C-FE37-4639-9CFE-EA1BEDC8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sz="2800" b="1" i="1" dirty="0" err="1">
                <a:solidFill>
                  <a:srgbClr val="FFFFFF"/>
                </a:solidFill>
              </a:rPr>
              <a:t>HyperLogLog</a:t>
            </a:r>
            <a:r>
              <a:rPr lang="en-US" sz="2800" b="1" i="1" dirty="0">
                <a:solidFill>
                  <a:srgbClr val="FFFFFF"/>
                </a:solidFill>
              </a:rPr>
              <a:t> (HLL):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Measure the </a:t>
            </a:r>
            <a:r>
              <a:rPr lang="en-US" sz="2400" u="sng" dirty="0">
                <a:solidFill>
                  <a:srgbClr val="FFFFFF"/>
                </a:solidFill>
              </a:rPr>
              <a:t>uniqueness of all of the customer IDs </a:t>
            </a:r>
            <a:r>
              <a:rPr lang="en-US" sz="2400" dirty="0">
                <a:solidFill>
                  <a:srgbClr val="FFFFFF"/>
                </a:solidFill>
              </a:rPr>
              <a:t>associated with each movie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Maximum number of trailing zeros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800" b="1" i="1" dirty="0">
                <a:solidFill>
                  <a:srgbClr val="FFFFFF"/>
                </a:solidFill>
              </a:rPr>
              <a:t>Low cardinality: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Sparse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631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6CB5-6CAE-44AD-BEA3-87B0659C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GB" dirty="0"/>
              <a:t>KHyperLogLog (KHLL)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44D3BC-6C9E-4644-8820-52426490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sz="2800" b="1" i="1" dirty="0">
                <a:solidFill>
                  <a:srgbClr val="FFFFFF"/>
                </a:solidFill>
              </a:rPr>
              <a:t>K Minimum Values (KMV):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Estimate the </a:t>
            </a:r>
            <a:r>
              <a:rPr lang="en-US" sz="2400" u="sng" dirty="0">
                <a:solidFill>
                  <a:srgbClr val="FFFFFF"/>
                </a:solidFill>
              </a:rPr>
              <a:t>number of unique customer IDs </a:t>
            </a:r>
            <a:r>
              <a:rPr lang="en-US" sz="2400" dirty="0">
                <a:solidFill>
                  <a:srgbClr val="FFFFFF"/>
                </a:solidFill>
              </a:rPr>
              <a:t>associated with each movie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Consider a </a:t>
            </a:r>
            <a:r>
              <a:rPr lang="en-US" sz="2400" u="sng" dirty="0">
                <a:solidFill>
                  <a:srgbClr val="FFFFFF"/>
                </a:solidFill>
              </a:rPr>
              <a:t>representative sample of movies</a:t>
            </a:r>
            <a:r>
              <a:rPr lang="en-US" sz="2400" dirty="0">
                <a:solidFill>
                  <a:srgbClr val="FFFFFF"/>
                </a:solidFill>
              </a:rPr>
              <a:t> of size K</a:t>
            </a:r>
          </a:p>
          <a:p>
            <a:endParaRPr lang="en-US" sz="2800" b="1" i="1" dirty="0">
              <a:solidFill>
                <a:srgbClr val="FFFFFF"/>
              </a:solidFill>
            </a:endParaRPr>
          </a:p>
          <a:p>
            <a:r>
              <a:rPr lang="en-US" sz="2800" b="1" i="1" dirty="0">
                <a:solidFill>
                  <a:srgbClr val="FFFFFF"/>
                </a:solidFill>
              </a:rPr>
              <a:t>KHLL: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- Contains </a:t>
            </a:r>
            <a:r>
              <a:rPr lang="en-US" sz="2400" u="sng" dirty="0">
                <a:solidFill>
                  <a:srgbClr val="FFFFFF"/>
                </a:solidFill>
              </a:rPr>
              <a:t>K HLL structures </a:t>
            </a:r>
            <a:r>
              <a:rPr lang="en-US" sz="2400" dirty="0">
                <a:solidFill>
                  <a:srgbClr val="FFFFFF"/>
                </a:solidFill>
              </a:rPr>
              <a:t>corresponding to the K smallest hashes of the movies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8583F4E6-C2D6-4160-B537-B076AA97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10311"/>
            <a:ext cx="5867061" cy="363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6CB5-6CAE-44AD-BEA3-87B0659C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WRITING A PROGRAM FOR KHLL in python</a:t>
            </a:r>
          </a:p>
        </p:txBody>
      </p:sp>
      <p:graphicFrame>
        <p:nvGraphicFramePr>
          <p:cNvPr id="43" name="Content Placeholder 9">
            <a:extLst>
              <a:ext uri="{FF2B5EF4-FFF2-40B4-BE49-F238E27FC236}">
                <a16:creationId xmlns:a16="http://schemas.microsoft.com/office/drawing/2014/main" id="{69A5F553-6047-4EE9-9530-863523D2B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81341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73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C436-025A-47D5-B88F-D347C5EF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GB" dirty="0"/>
              <a:t>Uniqueness Distribution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8E85FA-E5C5-43D0-A455-7F1172F19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58" y="2286000"/>
            <a:ext cx="5181600" cy="3886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76E4F1-7E70-427C-AC75-5039BE43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Plot </a:t>
            </a:r>
            <a:r>
              <a:rPr lang="en-US" sz="2400" u="sng" dirty="0">
                <a:solidFill>
                  <a:srgbClr val="FFFFFF"/>
                </a:solidFill>
              </a:rPr>
              <a:t>uniqueness distribution </a:t>
            </a:r>
            <a:r>
              <a:rPr lang="en-US" sz="2400" dirty="0">
                <a:solidFill>
                  <a:srgbClr val="FFFFFF"/>
                </a:solidFill>
              </a:rPr>
              <a:t>of the dataset after implementing KHLL (top)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FFFFFF"/>
                </a:solidFill>
              </a:rPr>
              <a:t>Compare</a:t>
            </a:r>
            <a:r>
              <a:rPr lang="en-US" sz="2400" dirty="0">
                <a:solidFill>
                  <a:srgbClr val="FFFFFF"/>
                </a:solidFill>
              </a:rPr>
              <a:t> with uniqueness distribution of </a:t>
            </a:r>
            <a:r>
              <a:rPr lang="en-US" sz="2400" u="sng" dirty="0">
                <a:solidFill>
                  <a:srgbClr val="FFFFFF"/>
                </a:solidFill>
              </a:rPr>
              <a:t>original dataset</a:t>
            </a:r>
            <a:r>
              <a:rPr lang="en-US" sz="2400" dirty="0">
                <a:solidFill>
                  <a:srgbClr val="FFFFFF"/>
                </a:solidFill>
              </a:rPr>
              <a:t> (bottom)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Example in diagram is when </a:t>
            </a:r>
            <a:r>
              <a:rPr lang="en-US" sz="2400" u="sng" dirty="0">
                <a:solidFill>
                  <a:srgbClr val="FFFFFF"/>
                </a:solidFill>
              </a:rPr>
              <a:t>K=100</a:t>
            </a:r>
            <a:r>
              <a:rPr lang="en-US" sz="2400" dirty="0">
                <a:solidFill>
                  <a:srgbClr val="FFFFFF"/>
                </a:solidFill>
              </a:rPr>
              <a:t>. I also investigated K=10 and K=1000.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9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C436-025A-47D5-B88F-D347C5EF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GB" dirty="0"/>
              <a:t>Re-identifiability Analysis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0E13E7-2B65-4B55-80DC-6A6F11D6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769668"/>
            <a:ext cx="5867061" cy="29188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76E4F1-7E70-427C-AC75-5039BE43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rgbClr val="FFFFFF"/>
                </a:solidFill>
              </a:rPr>
              <a:t>Quantify linkage risks: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u="sng" dirty="0">
                <a:solidFill>
                  <a:srgbClr val="FFFFFF"/>
                </a:solidFill>
              </a:rPr>
              <a:t>Re-identifiability by Uniqueness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Joinability by Containment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FFFFFF"/>
                </a:solidFill>
              </a:rPr>
              <a:t>Cumulative Uniqueness Distributions: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- Estimates how much data will be lost when </a:t>
            </a:r>
            <a:r>
              <a:rPr lang="en-US" sz="2400" u="sng" dirty="0">
                <a:solidFill>
                  <a:srgbClr val="FFFFFF"/>
                </a:solidFill>
              </a:rPr>
              <a:t>applying a k-anonymity threshold</a:t>
            </a:r>
          </a:p>
        </p:txBody>
      </p:sp>
    </p:spTree>
    <p:extLst>
      <p:ext uri="{BB962C8B-B14F-4D97-AF65-F5344CB8AC3E}">
        <p14:creationId xmlns:p14="http://schemas.microsoft.com/office/powerpoint/2010/main" val="5195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C436-025A-47D5-B88F-D347C5EF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GB" dirty="0"/>
              <a:t>joinability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76E4F1-7E70-427C-AC75-5039BE43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rgbClr val="FFFFFF"/>
                </a:solidFill>
              </a:rPr>
              <a:t>Quantify linkage risks: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Re-identifiability by Uniqueness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u="sng" dirty="0">
                <a:solidFill>
                  <a:srgbClr val="FFFFFF"/>
                </a:solidFill>
              </a:rPr>
              <a:t>Joinability by Containment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FFFFFF"/>
                </a:solidFill>
              </a:rPr>
              <a:t>Containment: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- Close to 0 indicates </a:t>
            </a:r>
            <a:r>
              <a:rPr lang="en-US" sz="2400" u="sng" dirty="0">
                <a:solidFill>
                  <a:srgbClr val="FFFFFF"/>
                </a:solidFill>
              </a:rPr>
              <a:t>low risk of linkage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- Close to 1 indicates </a:t>
            </a:r>
            <a:r>
              <a:rPr lang="en-US" sz="2400" u="sng" dirty="0">
                <a:solidFill>
                  <a:srgbClr val="FFFFFF"/>
                </a:solidFill>
              </a:rPr>
              <a:t>high risk of linkage</a:t>
            </a:r>
          </a:p>
        </p:txBody>
      </p:sp>
      <p:graphicFrame>
        <p:nvGraphicFramePr>
          <p:cNvPr id="15" name="Content Placeholder 9">
            <a:extLst>
              <a:ext uri="{FF2B5EF4-FFF2-40B4-BE49-F238E27FC236}">
                <a16:creationId xmlns:a16="http://schemas.microsoft.com/office/drawing/2014/main" id="{B1E69E5D-B0D2-4845-A547-CFA0242520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73884"/>
              </p:ext>
            </p:extLst>
          </p:nvPr>
        </p:nvGraphicFramePr>
        <p:xfrm>
          <a:off x="-1079182" y="236728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35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510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Scalable Assessment  of Linkage Risks</vt:lpstr>
      <vt:lpstr>Introduction to Linkage</vt:lpstr>
      <vt:lpstr>Measures of linkage</vt:lpstr>
      <vt:lpstr>KHyperLogLog (KHLL)</vt:lpstr>
      <vt:lpstr>KHyperLogLog (KHLL)</vt:lpstr>
      <vt:lpstr>WRITING A PROGRAM FOR KHLL in python</vt:lpstr>
      <vt:lpstr>Uniqueness Distribution</vt:lpstr>
      <vt:lpstr>Re-identifiability Analysis</vt:lpstr>
      <vt:lpstr>joinability Analysis</vt:lpstr>
      <vt:lpstr>What I changed: cardinality estimates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Assessment  of Linkage Risks</dc:title>
  <dc:creator>Mary Scott</dc:creator>
  <cp:lastModifiedBy>Mary Scott</cp:lastModifiedBy>
  <cp:revision>4</cp:revision>
  <dcterms:created xsi:type="dcterms:W3CDTF">2019-08-15T15:06:40Z</dcterms:created>
  <dcterms:modified xsi:type="dcterms:W3CDTF">2019-08-15T22:32:41Z</dcterms:modified>
</cp:coreProperties>
</file>