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0CE3-C255-4BAB-8782-DE075D85C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E3CEA-B461-4931-8E7D-91950D04D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51AF0-2DAB-4075-B301-85069CB3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C077-7ED1-4F6D-B2B1-EBFFAB66B4A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3C4A-BD3E-4CF9-9A1E-5302837A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98A55-BF1A-4BD3-8A74-D6309FC1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8C31-6AAE-4BF0-B511-396A8274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0653-8B7C-41F7-B002-9F7201D9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35DBA-2CEF-43A2-BCBD-ECBE68D62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B5A9-7569-448C-90A6-EB8AA2D6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C077-7ED1-4F6D-B2B1-EBFFAB66B4A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5D72A-9A8D-4BA5-95A8-4FB392D3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46291-B31B-43E8-99B5-FBC3D1EB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8C31-6AAE-4BF0-B511-396A8274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3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E8CCF-09B3-4D36-8930-B73747CB6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7EF82-8346-4E83-8B29-8293D912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40C5-395F-48EF-9402-69812596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C077-7ED1-4F6D-B2B1-EBFFAB66B4A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A66F6-A5DD-4E39-A08B-B245D3A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EED3-BE0E-4975-8E3C-A333C00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8C31-6AAE-4BF0-B511-396A8274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3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F937-938F-4BA8-9981-55A36B41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5098-46D7-4DE0-A20F-0008356D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1B8B-9DBA-4F8F-AC68-7BB71494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C077-7ED1-4F6D-B2B1-EBFFAB66B4A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036CE-7247-4411-A500-B4B9E97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33704-789E-4463-9E65-C23B7372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8C31-6AAE-4BF0-B511-396A8274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3334-B13A-4838-8300-9395058D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98FE-47BB-49DD-8D9E-1EC469D0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334D5-6B43-4627-B89B-99206CE4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C077-7ED1-4F6D-B2B1-EBFFAB66B4A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E9B91-B3FD-476C-9D85-2CDF7382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B120C-FAF5-4F40-BCEF-5CF3392E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8C31-6AAE-4BF0-B511-396A8274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7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8956-41AD-4FB6-B7C7-228DA6C3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C3C5-8B2A-4697-8483-37B130113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A02FE-315F-44EE-9476-CEA6BEE43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97F2C-DC76-4255-8864-CE36F9D2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C077-7ED1-4F6D-B2B1-EBFFAB66B4A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56B8-6B66-44E9-9FB2-3A7CAACC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8BDDF-2872-48E7-8FEF-2BAAE467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8C31-6AAE-4BF0-B511-396A8274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3749-70B4-4438-BA0D-FB3354B2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4B832-D8FC-4099-8496-17F2FCE5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3CE2E-1224-4C4E-879E-8C0C46E4E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5321D-A581-4C48-BBC0-86191E54D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DD7EE-B0BB-4C80-BB98-85BA70B06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2098E-A356-4846-9298-500FB8CA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C077-7ED1-4F6D-B2B1-EBFFAB66B4A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416A-22B3-4CA8-9779-FFE4636F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45784-59D5-46BD-8BA8-F0C8E10F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8C31-6AAE-4BF0-B511-396A8274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4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49FE-110B-453B-8629-198745A3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BDBB6-A9A9-4201-9070-4F730C3E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C077-7ED1-4F6D-B2B1-EBFFAB66B4A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69341-600F-4761-8FB9-59783855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E83CB-9FA2-4168-A11D-5582D5D3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8C31-6AAE-4BF0-B511-396A8274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2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17469-6A80-45AC-979D-FF73CD98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C077-7ED1-4F6D-B2B1-EBFFAB66B4A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DDE0E-C5A1-4382-B0F6-970EDED3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4C7ED-1AD6-4084-A081-FC941D5A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8C31-6AAE-4BF0-B511-396A8274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9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1EAD-FFFB-4664-AE09-8531C966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C2C8-E175-4B16-9C61-F2028D4E6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581A1-697C-4C47-9506-553CBE2A2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8839C-D02B-4DDC-8804-FC84C0D4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C077-7ED1-4F6D-B2B1-EBFFAB66B4A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C5708-9176-4CC5-9AC5-BBB49EAD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C317D-EC49-4E6E-B7D4-13273234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8C31-6AAE-4BF0-B511-396A8274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1D6B-4E91-4059-AC9A-BA5D818E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F7A31-C421-42F2-96DF-599D20AA3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EFF49-9C15-4DB8-A66C-DAD3E8692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F4289-E373-4455-9D4F-E611A7AE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C077-7ED1-4F6D-B2B1-EBFFAB66B4A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181C5-278D-4254-9056-B7D060B4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1E1B3-92A8-4522-9D48-CEBA76A7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8C31-6AAE-4BF0-B511-396A8274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68AEA-932D-4571-8546-FC7A1557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03209-5C5A-4629-BC70-BECE4090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75A4-1798-462D-A4C2-15C5FA641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5C077-7ED1-4F6D-B2B1-EBFFAB66B4A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677D3-B778-4F88-9F28-BDC9C3210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97BE5-C528-40C3-B414-2B583629A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8C31-6AAE-4BF0-B511-396A8274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9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D987A-981C-4A5A-8034-340118CF1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2406154"/>
            <a:ext cx="5462546" cy="208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6094-3D7C-4231-A565-3F704043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454B-B478-4C3E-8D22-9968A62F9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 Description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Methodology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1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BD02-0068-4005-8E7D-24CACBA2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D8BB-D53C-4BDF-A9A9-78451BAC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Traid</a:t>
            </a:r>
            <a:r>
              <a:rPr lang="en-US" dirty="0"/>
              <a:t> helps small retailers in understanding their customer needs using a machine learning model.</a:t>
            </a:r>
          </a:p>
          <a:p>
            <a:r>
              <a:rPr lang="en-US" dirty="0"/>
              <a:t>The application facilitates for a business-to-customer sales within a budget.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C27518-80E8-4042-98F1-CC383BB8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Dataset Description:</a:t>
            </a:r>
          </a:p>
        </p:txBody>
      </p:sp>
      <p:sp>
        <p:nvSpPr>
          <p:cNvPr id="4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FF9DE8E-4D5F-49BF-B195-B39E25CAC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1846203"/>
            <a:ext cx="3661831" cy="31857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8501-E29E-40FF-98B1-AC7EB63B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dataset is obtained from Kaggle.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data comprises of customer information of his/her interest of 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Each column consists of customer related data filled by </a:t>
            </a:r>
            <a:r>
              <a:rPr lang="en-US" sz="2000" dirty="0" err="1">
                <a:solidFill>
                  <a:srgbClr val="000000"/>
                </a:solidFill>
              </a:rPr>
              <a:t>th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75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Overview</vt:lpstr>
      <vt:lpstr>Introduction</vt:lpstr>
      <vt:lpstr>Dataset Description: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Kiran Reddy Maryada</dc:creator>
  <cp:lastModifiedBy>Sai Kiran Reddy Maryada</cp:lastModifiedBy>
  <cp:revision>3</cp:revision>
  <dcterms:created xsi:type="dcterms:W3CDTF">2019-02-10T15:37:34Z</dcterms:created>
  <dcterms:modified xsi:type="dcterms:W3CDTF">2019-02-10T15:50:29Z</dcterms:modified>
</cp:coreProperties>
</file>