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47C2-872F-9A3D-1FB5-3D95E03FFDD8}"/>
              </a:ext>
            </a:extLst>
          </p:cNvPr>
          <p:cNvSpPr>
            <a:spLocks noGrp="1"/>
          </p:cNvSpPr>
          <p:nvPr>
            <p:ph type="ctrTitle"/>
          </p:nvPr>
        </p:nvSpPr>
        <p:spPr>
          <a:xfrm>
            <a:off x="2692398" y="1871132"/>
            <a:ext cx="6815669" cy="1331650"/>
          </a:xfrm>
        </p:spPr>
        <p:txBody>
          <a:bodyPr/>
          <a:lstStyle/>
          <a:p>
            <a:r>
              <a:rPr lang="en-GB" b="1" dirty="0"/>
              <a:t>DIGITIAL PORTFOLIO </a:t>
            </a:r>
            <a:endParaRPr lang="en-US" b="1" dirty="0"/>
          </a:p>
        </p:txBody>
      </p:sp>
      <p:sp>
        <p:nvSpPr>
          <p:cNvPr id="3" name="Subtitle 2">
            <a:extLst>
              <a:ext uri="{FF2B5EF4-FFF2-40B4-BE49-F238E27FC236}">
                <a16:creationId xmlns:a16="http://schemas.microsoft.com/office/drawing/2014/main" id="{707D3EC3-AED3-0B0E-ECFD-BC15581BFD4A}"/>
              </a:ext>
            </a:extLst>
          </p:cNvPr>
          <p:cNvSpPr>
            <a:spLocks noGrp="1"/>
          </p:cNvSpPr>
          <p:nvPr>
            <p:ph type="subTitle" idx="1"/>
          </p:nvPr>
        </p:nvSpPr>
        <p:spPr>
          <a:xfrm>
            <a:off x="2692398" y="3655218"/>
            <a:ext cx="6815669" cy="1608930"/>
          </a:xfrm>
        </p:spPr>
        <p:txBody>
          <a:bodyPr>
            <a:normAutofit fontScale="77500" lnSpcReduction="20000"/>
          </a:bodyPr>
          <a:lstStyle/>
          <a:p>
            <a:r>
              <a:rPr lang="en-US" b="1" i="1" dirty="0"/>
              <a:t>STUDENT NAME:  Mary S
REGISTER NO: 222407926
 NMID:   autumn1455bsc215
DEPARTMENT: </a:t>
            </a:r>
            <a:r>
              <a:rPr lang="en-US" b="1" i="1" dirty="0" err="1"/>
              <a:t>B.Sc</a:t>
            </a:r>
            <a:r>
              <a:rPr lang="en-US" b="1" i="1" dirty="0"/>
              <a:t> Computer Science 
COLLEGE: Tagore College Of Arts And Science </a:t>
            </a:r>
          </a:p>
        </p:txBody>
      </p:sp>
    </p:spTree>
    <p:extLst>
      <p:ext uri="{BB962C8B-B14F-4D97-AF65-F5344CB8AC3E}">
        <p14:creationId xmlns:p14="http://schemas.microsoft.com/office/powerpoint/2010/main" val="416652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1726-A863-30CC-F667-E0919A7915F3}"/>
              </a:ext>
            </a:extLst>
          </p:cNvPr>
          <p:cNvSpPr>
            <a:spLocks noGrp="1"/>
          </p:cNvSpPr>
          <p:nvPr>
            <p:ph type="title"/>
          </p:nvPr>
        </p:nvSpPr>
        <p:spPr/>
        <p:txBody>
          <a:bodyPr/>
          <a:lstStyle/>
          <a:p>
            <a:r>
              <a:rPr lang="en-GB" b="1" dirty="0"/>
              <a:t>RESULTS AND SCREENSHOTS </a:t>
            </a:r>
            <a:endParaRPr lang="en-US" b="1" dirty="0"/>
          </a:p>
        </p:txBody>
      </p:sp>
      <p:pic>
        <p:nvPicPr>
          <p:cNvPr id="4" name="Content Placeholder 3">
            <a:extLst>
              <a:ext uri="{FF2B5EF4-FFF2-40B4-BE49-F238E27FC236}">
                <a16:creationId xmlns:a16="http://schemas.microsoft.com/office/drawing/2014/main" id="{5467932F-C9B4-469B-BD26-7FEB128520C8}"/>
              </a:ext>
            </a:extLst>
          </p:cNvPr>
          <p:cNvPicPr>
            <a:picLocks noGrp="1" noChangeAspect="1"/>
          </p:cNvPicPr>
          <p:nvPr>
            <p:ph idx="1"/>
          </p:nvPr>
        </p:nvPicPr>
        <p:blipFill>
          <a:blip r:embed="rId2"/>
          <a:stretch>
            <a:fillRect/>
          </a:stretch>
        </p:blipFill>
        <p:spPr>
          <a:xfrm>
            <a:off x="1533874" y="2452688"/>
            <a:ext cx="1668908" cy="3801402"/>
          </a:xfrm>
          <a:prstGeom prst="rect">
            <a:avLst/>
          </a:prstGeom>
        </p:spPr>
      </p:pic>
      <p:pic>
        <p:nvPicPr>
          <p:cNvPr id="5" name="Picture 4">
            <a:extLst>
              <a:ext uri="{FF2B5EF4-FFF2-40B4-BE49-F238E27FC236}">
                <a16:creationId xmlns:a16="http://schemas.microsoft.com/office/drawing/2014/main" id="{62CFE508-EB4D-352F-6905-F4B1733F8726}"/>
              </a:ext>
            </a:extLst>
          </p:cNvPr>
          <p:cNvPicPr>
            <a:picLocks noChangeAspect="1"/>
          </p:cNvPicPr>
          <p:nvPr/>
        </p:nvPicPr>
        <p:blipFill>
          <a:blip r:embed="rId3"/>
          <a:stretch>
            <a:fillRect/>
          </a:stretch>
        </p:blipFill>
        <p:spPr>
          <a:xfrm>
            <a:off x="3942131" y="2452686"/>
            <a:ext cx="1668908" cy="3801402"/>
          </a:xfrm>
          <a:prstGeom prst="rect">
            <a:avLst/>
          </a:prstGeom>
        </p:spPr>
      </p:pic>
      <p:pic>
        <p:nvPicPr>
          <p:cNvPr id="6" name="Picture 5">
            <a:extLst>
              <a:ext uri="{FF2B5EF4-FFF2-40B4-BE49-F238E27FC236}">
                <a16:creationId xmlns:a16="http://schemas.microsoft.com/office/drawing/2014/main" id="{3D9C81EB-9CBA-241C-2157-68C495685D8F}"/>
              </a:ext>
            </a:extLst>
          </p:cNvPr>
          <p:cNvPicPr>
            <a:picLocks noChangeAspect="1"/>
          </p:cNvPicPr>
          <p:nvPr/>
        </p:nvPicPr>
        <p:blipFill>
          <a:blip r:embed="rId4"/>
          <a:stretch>
            <a:fillRect/>
          </a:stretch>
        </p:blipFill>
        <p:spPr>
          <a:xfrm>
            <a:off x="6454348" y="2452686"/>
            <a:ext cx="1668909" cy="3801404"/>
          </a:xfrm>
          <a:prstGeom prst="rect">
            <a:avLst/>
          </a:prstGeom>
        </p:spPr>
      </p:pic>
      <p:sp>
        <p:nvSpPr>
          <p:cNvPr id="7" name="TextBox 6">
            <a:extLst>
              <a:ext uri="{FF2B5EF4-FFF2-40B4-BE49-F238E27FC236}">
                <a16:creationId xmlns:a16="http://schemas.microsoft.com/office/drawing/2014/main" id="{5E6DE727-D39B-1389-82BA-D0833459422C}"/>
              </a:ext>
            </a:extLst>
          </p:cNvPr>
          <p:cNvSpPr txBox="1"/>
          <p:nvPr/>
        </p:nvSpPr>
        <p:spPr>
          <a:xfrm rot="10800000" flipV="1">
            <a:off x="8966566" y="2452686"/>
            <a:ext cx="2408257" cy="1754326"/>
          </a:xfrm>
          <a:prstGeom prst="rect">
            <a:avLst/>
          </a:prstGeom>
          <a:noFill/>
        </p:spPr>
        <p:txBody>
          <a:bodyPr wrap="square" rtlCol="0">
            <a:spAutoFit/>
          </a:bodyPr>
          <a:lstStyle/>
          <a:p>
            <a:pPr marL="285750" indent="-285750" algn="l">
              <a:buFont typeface="Arial" panose="020B0604020202020204" pitchFamily="34" charset="0"/>
              <a:buChar char="•"/>
            </a:pPr>
            <a:r>
              <a:rPr lang="en-GB" b="1" dirty="0"/>
              <a:t>This is my portfolio result </a:t>
            </a:r>
          </a:p>
          <a:p>
            <a:pPr marL="285750" indent="-285750" algn="l">
              <a:buFont typeface="Arial" panose="020B0604020202020204" pitchFamily="34" charset="0"/>
              <a:buChar char="•"/>
            </a:pPr>
            <a:r>
              <a:rPr lang="en-GB" b="1" dirty="0"/>
              <a:t>HTML,CSS and </a:t>
            </a:r>
            <a:r>
              <a:rPr lang="en-GB" b="1" dirty="0" err="1"/>
              <a:t>Javascript</a:t>
            </a:r>
            <a:r>
              <a:rPr lang="en-GB" b="1" dirty="0"/>
              <a:t> are very important to create  the result like this .</a:t>
            </a:r>
            <a:endParaRPr lang="en-US" b="1" dirty="0"/>
          </a:p>
        </p:txBody>
      </p:sp>
    </p:spTree>
    <p:extLst>
      <p:ext uri="{BB962C8B-B14F-4D97-AF65-F5344CB8AC3E}">
        <p14:creationId xmlns:p14="http://schemas.microsoft.com/office/powerpoint/2010/main" val="8140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6846-5533-5436-315B-0329DE4D8560}"/>
              </a:ext>
            </a:extLst>
          </p:cNvPr>
          <p:cNvSpPr>
            <a:spLocks noGrp="1"/>
          </p:cNvSpPr>
          <p:nvPr>
            <p:ph type="title"/>
          </p:nvPr>
        </p:nvSpPr>
        <p:spPr/>
        <p:txBody>
          <a:bodyPr/>
          <a:lstStyle/>
          <a:p>
            <a:r>
              <a:rPr lang="en-GB" b="1" dirty="0"/>
              <a:t>CONCLUSION </a:t>
            </a:r>
            <a:endParaRPr lang="en-US" b="1" dirty="0"/>
          </a:p>
        </p:txBody>
      </p:sp>
      <p:sp>
        <p:nvSpPr>
          <p:cNvPr id="3" name="Content Placeholder 2">
            <a:extLst>
              <a:ext uri="{FF2B5EF4-FFF2-40B4-BE49-F238E27FC236}">
                <a16:creationId xmlns:a16="http://schemas.microsoft.com/office/drawing/2014/main" id="{C5357E89-26D7-6C09-EC75-E567AE78C04F}"/>
              </a:ext>
            </a:extLst>
          </p:cNvPr>
          <p:cNvSpPr>
            <a:spLocks noGrp="1"/>
          </p:cNvSpPr>
          <p:nvPr>
            <p:ph idx="1"/>
          </p:nvPr>
        </p:nvSpPr>
        <p:spPr>
          <a:xfrm>
            <a:off x="1295402" y="2556932"/>
            <a:ext cx="9601196" cy="3318936"/>
          </a:xfrm>
        </p:spPr>
        <p:txBody>
          <a:bodyPr/>
          <a:lstStyle/>
          <a:p>
            <a:r>
              <a:rPr lang="en-GB" dirty="0"/>
              <a:t>The portfolio website serves as a digital resume and enhances online presence. It reflects the ability to use frontend development technologies effectively and is a valuable tool for career opportunities.</a:t>
            </a:r>
            <a:endParaRPr lang="en-US" dirty="0"/>
          </a:p>
        </p:txBody>
      </p:sp>
    </p:spTree>
    <p:extLst>
      <p:ext uri="{BB962C8B-B14F-4D97-AF65-F5344CB8AC3E}">
        <p14:creationId xmlns:p14="http://schemas.microsoft.com/office/powerpoint/2010/main" val="113531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C9FA-722F-2890-ED05-4631FE94A394}"/>
              </a:ext>
            </a:extLst>
          </p:cNvPr>
          <p:cNvSpPr>
            <a:spLocks noGrp="1"/>
          </p:cNvSpPr>
          <p:nvPr>
            <p:ph type="title" idx="4294967295"/>
          </p:nvPr>
        </p:nvSpPr>
        <p:spPr>
          <a:xfrm>
            <a:off x="1295400" y="1616075"/>
            <a:ext cx="9601200" cy="3625850"/>
          </a:xfrm>
        </p:spPr>
        <p:txBody>
          <a:bodyPr/>
          <a:lstStyle/>
          <a:p>
            <a:r>
              <a:rPr lang="en-US" sz="7200" b="1" dirty="0"/>
              <a:t>DIGITIAL PORTFOLIO</a:t>
            </a:r>
            <a:r>
              <a:rPr lang="en-US" b="1" dirty="0"/>
              <a:t> </a:t>
            </a:r>
          </a:p>
        </p:txBody>
      </p:sp>
    </p:spTree>
    <p:extLst>
      <p:ext uri="{BB962C8B-B14F-4D97-AF65-F5344CB8AC3E}">
        <p14:creationId xmlns:p14="http://schemas.microsoft.com/office/powerpoint/2010/main" val="114734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61B6-B136-36C6-338E-4B1C18366010}"/>
              </a:ext>
            </a:extLst>
          </p:cNvPr>
          <p:cNvSpPr>
            <a:spLocks noGrp="1"/>
          </p:cNvSpPr>
          <p:nvPr>
            <p:ph type="title"/>
          </p:nvPr>
        </p:nvSpPr>
        <p:spPr/>
        <p:txBody>
          <a:bodyPr/>
          <a:lstStyle/>
          <a:p>
            <a:r>
              <a:rPr lang="en-GB" b="1" dirty="0"/>
              <a:t>AGENDA </a:t>
            </a:r>
            <a:endParaRPr lang="en-US" b="1" dirty="0"/>
          </a:p>
        </p:txBody>
      </p:sp>
      <p:sp>
        <p:nvSpPr>
          <p:cNvPr id="3" name="Content Placeholder 2">
            <a:extLst>
              <a:ext uri="{FF2B5EF4-FFF2-40B4-BE49-F238E27FC236}">
                <a16:creationId xmlns:a16="http://schemas.microsoft.com/office/drawing/2014/main" id="{FE3A30BF-5DC4-D772-5541-75BF608A30BC}"/>
              </a:ext>
            </a:extLst>
          </p:cNvPr>
          <p:cNvSpPr>
            <a:spLocks noGrp="1"/>
          </p:cNvSpPr>
          <p:nvPr>
            <p:ph idx="1"/>
          </p:nvPr>
        </p:nvSpPr>
        <p:spPr>
          <a:xfrm>
            <a:off x="1295402" y="2556932"/>
            <a:ext cx="9601196" cy="3318936"/>
          </a:xfrm>
        </p:spPr>
        <p:txBody>
          <a:bodyPr>
            <a:normAutofit fontScale="77500" lnSpcReduction="20000"/>
          </a:bodyPr>
          <a:lstStyle/>
          <a:p>
            <a:r>
              <a:rPr lang="en-GB" sz="2400" b="1"/>
              <a:t>Problem Statement</a:t>
            </a:r>
          </a:p>
          <a:p>
            <a:r>
              <a:rPr lang="en-GB" sz="2400" b="1"/>
              <a:t>Project Overview</a:t>
            </a:r>
          </a:p>
          <a:p>
            <a:r>
              <a:rPr lang="en-GB" sz="2400" b="1"/>
              <a:t>End Users</a:t>
            </a:r>
          </a:p>
          <a:p>
            <a:r>
              <a:rPr lang="en-GB" sz="2400" b="1"/>
              <a:t>Tools and Technologies</a:t>
            </a:r>
          </a:p>
          <a:p>
            <a:r>
              <a:rPr lang="en-GB" sz="2400" b="1"/>
              <a:t>Portfolio design and Layout</a:t>
            </a:r>
          </a:p>
          <a:p>
            <a:r>
              <a:rPr lang="en-GB" sz="2400" b="1"/>
              <a:t>Features and Functionality</a:t>
            </a:r>
          </a:p>
          <a:p>
            <a:r>
              <a:rPr lang="en-GB" sz="2400" b="1"/>
              <a:t>Results and Screenshots</a:t>
            </a:r>
          </a:p>
          <a:p>
            <a:r>
              <a:rPr lang="en-GB" sz="2400" b="1"/>
              <a:t>Conclusion</a:t>
            </a:r>
          </a:p>
          <a:p>
            <a:r>
              <a:rPr lang="en-GB" sz="2400" b="1"/>
              <a:t>Github Link</a:t>
            </a:r>
            <a:endParaRPr lang="en-US"/>
          </a:p>
        </p:txBody>
      </p:sp>
    </p:spTree>
    <p:extLst>
      <p:ext uri="{BB962C8B-B14F-4D97-AF65-F5344CB8AC3E}">
        <p14:creationId xmlns:p14="http://schemas.microsoft.com/office/powerpoint/2010/main" val="17150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7A2-9A13-CBD0-DDA8-2AC2235C8455}"/>
              </a:ext>
            </a:extLst>
          </p:cNvPr>
          <p:cNvSpPr>
            <a:spLocks noGrp="1"/>
          </p:cNvSpPr>
          <p:nvPr>
            <p:ph type="title"/>
          </p:nvPr>
        </p:nvSpPr>
        <p:spPr/>
        <p:txBody>
          <a:bodyPr/>
          <a:lstStyle/>
          <a:p>
            <a:r>
              <a:rPr lang="en-GB" b="1" dirty="0"/>
              <a:t>PROBLEM STATEMENT </a:t>
            </a:r>
            <a:endParaRPr lang="en-US" b="1" dirty="0"/>
          </a:p>
        </p:txBody>
      </p:sp>
      <p:sp>
        <p:nvSpPr>
          <p:cNvPr id="3" name="Content Placeholder 2">
            <a:extLst>
              <a:ext uri="{FF2B5EF4-FFF2-40B4-BE49-F238E27FC236}">
                <a16:creationId xmlns:a16="http://schemas.microsoft.com/office/drawing/2014/main" id="{BCCE0EC9-755E-51D0-7BB9-0D1616384D70}"/>
              </a:ext>
            </a:extLst>
          </p:cNvPr>
          <p:cNvSpPr>
            <a:spLocks noGrp="1"/>
          </p:cNvSpPr>
          <p:nvPr>
            <p:ph idx="1"/>
          </p:nvPr>
        </p:nvSpPr>
        <p:spPr/>
        <p:txBody>
          <a:bodyPr/>
          <a:lstStyle/>
          <a:p>
            <a:pPr marL="0" indent="0">
              <a:buNone/>
            </a:pPr>
            <a:r>
              <a:rPr lang="en-US" dirty="0"/>
              <a:t>In today’s digital world, students and developers need a platform to showcase their skills, education, projects, and achievements. Traditional resumes are limited, whereas an online portfolio provides an interactive and professional way to present information to recruiters, clients, and peers.</a:t>
            </a:r>
          </a:p>
        </p:txBody>
      </p:sp>
    </p:spTree>
    <p:extLst>
      <p:ext uri="{BB962C8B-B14F-4D97-AF65-F5344CB8AC3E}">
        <p14:creationId xmlns:p14="http://schemas.microsoft.com/office/powerpoint/2010/main" val="345999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921A-ACC3-F9A4-AEEA-813E0EE46F0C}"/>
              </a:ext>
            </a:extLst>
          </p:cNvPr>
          <p:cNvSpPr>
            <a:spLocks noGrp="1"/>
          </p:cNvSpPr>
          <p:nvPr>
            <p:ph type="title"/>
          </p:nvPr>
        </p:nvSpPr>
        <p:spPr/>
        <p:txBody>
          <a:bodyPr/>
          <a:lstStyle/>
          <a:p>
            <a:r>
              <a:rPr lang="en-GB" b="1" dirty="0"/>
              <a:t>PROJECT OVERVIEW</a:t>
            </a:r>
            <a:endParaRPr lang="en-US" b="1" dirty="0"/>
          </a:p>
        </p:txBody>
      </p:sp>
      <p:sp>
        <p:nvSpPr>
          <p:cNvPr id="3" name="Content Placeholder 2">
            <a:extLst>
              <a:ext uri="{FF2B5EF4-FFF2-40B4-BE49-F238E27FC236}">
                <a16:creationId xmlns:a16="http://schemas.microsoft.com/office/drawing/2014/main" id="{5816FAEE-DD8B-5AA2-63FC-7E7DBDE40F05}"/>
              </a:ext>
            </a:extLst>
          </p:cNvPr>
          <p:cNvSpPr>
            <a:spLocks noGrp="1"/>
          </p:cNvSpPr>
          <p:nvPr>
            <p:ph idx="1"/>
          </p:nvPr>
        </p:nvSpPr>
        <p:spPr/>
        <p:txBody>
          <a:bodyPr/>
          <a:lstStyle/>
          <a:p>
            <a:r>
              <a:rPr lang="en-GB" dirty="0"/>
              <a:t>This project is a Personal Portfolio Website created using HTML, CSS, and JavaScript.
The portfolio highlights academic background, skills, hobbies, and projects, while also providing a contact form for communication.</a:t>
            </a:r>
            <a:endParaRPr lang="en-US" dirty="0"/>
          </a:p>
        </p:txBody>
      </p:sp>
    </p:spTree>
    <p:extLst>
      <p:ext uri="{BB962C8B-B14F-4D97-AF65-F5344CB8AC3E}">
        <p14:creationId xmlns:p14="http://schemas.microsoft.com/office/powerpoint/2010/main" val="289388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8EA7-9A87-FAB0-92BE-DE49E751C42F}"/>
              </a:ext>
            </a:extLst>
          </p:cNvPr>
          <p:cNvSpPr>
            <a:spLocks noGrp="1"/>
          </p:cNvSpPr>
          <p:nvPr>
            <p:ph type="title"/>
          </p:nvPr>
        </p:nvSpPr>
        <p:spPr/>
        <p:txBody>
          <a:bodyPr/>
          <a:lstStyle/>
          <a:p>
            <a:r>
              <a:rPr lang="en-GB" b="1" dirty="0"/>
              <a:t>END USERS</a:t>
            </a:r>
            <a:endParaRPr lang="en-US" b="1" dirty="0"/>
          </a:p>
        </p:txBody>
      </p:sp>
      <p:sp>
        <p:nvSpPr>
          <p:cNvPr id="3" name="Content Placeholder 2">
            <a:extLst>
              <a:ext uri="{FF2B5EF4-FFF2-40B4-BE49-F238E27FC236}">
                <a16:creationId xmlns:a16="http://schemas.microsoft.com/office/drawing/2014/main" id="{114131D3-4563-0815-38E0-0618AD71E8DF}"/>
              </a:ext>
            </a:extLst>
          </p:cNvPr>
          <p:cNvSpPr>
            <a:spLocks noGrp="1"/>
          </p:cNvSpPr>
          <p:nvPr>
            <p:ph idx="1"/>
          </p:nvPr>
        </p:nvSpPr>
        <p:spPr/>
        <p:txBody>
          <a:bodyPr>
            <a:normAutofit/>
          </a:bodyPr>
          <a:lstStyle/>
          <a:p>
            <a:r>
              <a:rPr lang="en-GB" dirty="0"/>
              <a:t>Recruiters &amp; Hiring Managers – to evaluate skills and qualifications
Clients – to explore technical expertise before collaboration
Peers &amp; Faculty – for academic and professional networking
General Public – to know more about the developer</a:t>
            </a:r>
            <a:endParaRPr lang="en-US" dirty="0"/>
          </a:p>
        </p:txBody>
      </p:sp>
    </p:spTree>
    <p:extLst>
      <p:ext uri="{BB962C8B-B14F-4D97-AF65-F5344CB8AC3E}">
        <p14:creationId xmlns:p14="http://schemas.microsoft.com/office/powerpoint/2010/main" val="334518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8D8B-242C-4788-2CD7-D4617DEEB71C}"/>
              </a:ext>
            </a:extLst>
          </p:cNvPr>
          <p:cNvSpPr>
            <a:spLocks noGrp="1"/>
          </p:cNvSpPr>
          <p:nvPr>
            <p:ph type="title"/>
          </p:nvPr>
        </p:nvSpPr>
        <p:spPr/>
        <p:txBody>
          <a:bodyPr/>
          <a:lstStyle/>
          <a:p>
            <a:r>
              <a:rPr lang="en-GB" b="1" dirty="0"/>
              <a:t>TOOLS AND TECHNOLOGIES </a:t>
            </a:r>
            <a:endParaRPr lang="en-US" b="1" dirty="0"/>
          </a:p>
        </p:txBody>
      </p:sp>
      <p:sp>
        <p:nvSpPr>
          <p:cNvPr id="3" name="Content Placeholder 2">
            <a:extLst>
              <a:ext uri="{FF2B5EF4-FFF2-40B4-BE49-F238E27FC236}">
                <a16:creationId xmlns:a16="http://schemas.microsoft.com/office/drawing/2014/main" id="{E7439FD5-B185-1733-6E24-1C803DDE748C}"/>
              </a:ext>
            </a:extLst>
          </p:cNvPr>
          <p:cNvSpPr>
            <a:spLocks noGrp="1"/>
          </p:cNvSpPr>
          <p:nvPr>
            <p:ph idx="1"/>
          </p:nvPr>
        </p:nvSpPr>
        <p:spPr/>
        <p:txBody>
          <a:bodyPr>
            <a:normAutofit/>
          </a:bodyPr>
          <a:lstStyle/>
          <a:p>
            <a:r>
              <a:rPr lang="en-GB" dirty="0"/>
              <a:t>HTML5 – Structure of the website
CSS3 – Styling and layout design
JavaScript – Interactivity and form handling
Git &amp; GitHub – Version control and hosting
GitHub Pages – Deployment of the portfolio</a:t>
            </a:r>
            <a:endParaRPr lang="en-US" dirty="0"/>
          </a:p>
        </p:txBody>
      </p:sp>
    </p:spTree>
    <p:extLst>
      <p:ext uri="{BB962C8B-B14F-4D97-AF65-F5344CB8AC3E}">
        <p14:creationId xmlns:p14="http://schemas.microsoft.com/office/powerpoint/2010/main" val="112803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DF65-3B5F-982A-8B2B-4FF04775A0F4}"/>
              </a:ext>
            </a:extLst>
          </p:cNvPr>
          <p:cNvSpPr>
            <a:spLocks noGrp="1"/>
          </p:cNvSpPr>
          <p:nvPr>
            <p:ph type="title"/>
          </p:nvPr>
        </p:nvSpPr>
        <p:spPr/>
        <p:txBody>
          <a:bodyPr>
            <a:normAutofit fontScale="90000"/>
          </a:bodyPr>
          <a:lstStyle/>
          <a:p>
            <a:r>
              <a:rPr lang="en-GB" b="1" dirty="0"/>
              <a:t>PORTFOLIO DESIGN AND LAYOUT </a:t>
            </a:r>
            <a:endParaRPr lang="en-US" b="1" dirty="0"/>
          </a:p>
        </p:txBody>
      </p:sp>
      <p:sp>
        <p:nvSpPr>
          <p:cNvPr id="3" name="Content Placeholder 2">
            <a:extLst>
              <a:ext uri="{FF2B5EF4-FFF2-40B4-BE49-F238E27FC236}">
                <a16:creationId xmlns:a16="http://schemas.microsoft.com/office/drawing/2014/main" id="{BB95978D-C519-081B-926C-3154B17E1573}"/>
              </a:ext>
            </a:extLst>
          </p:cNvPr>
          <p:cNvSpPr>
            <a:spLocks noGrp="1"/>
          </p:cNvSpPr>
          <p:nvPr>
            <p:ph idx="1"/>
          </p:nvPr>
        </p:nvSpPr>
        <p:spPr/>
        <p:txBody>
          <a:bodyPr>
            <a:normAutofit lnSpcReduction="10000"/>
          </a:bodyPr>
          <a:lstStyle/>
          <a:p>
            <a:r>
              <a:rPr lang="en-GB" b="1" dirty="0"/>
              <a:t>Header</a:t>
            </a:r>
            <a:r>
              <a:rPr lang="en-GB" dirty="0"/>
              <a:t> </a:t>
            </a:r>
            <a:r>
              <a:rPr lang="en-GB" b="1" dirty="0"/>
              <a:t>Section</a:t>
            </a:r>
            <a:r>
              <a:rPr lang="en-GB" dirty="0"/>
              <a:t> – Profile name and introduction
</a:t>
            </a:r>
            <a:r>
              <a:rPr lang="en-GB" b="1" dirty="0"/>
              <a:t>About</a:t>
            </a:r>
            <a:r>
              <a:rPr lang="en-GB" dirty="0"/>
              <a:t> </a:t>
            </a:r>
            <a:r>
              <a:rPr lang="en-GB" b="1" dirty="0"/>
              <a:t>Me</a:t>
            </a:r>
            <a:r>
              <a:rPr lang="en-GB" dirty="0"/>
              <a:t> – Personal introduction and academic background
</a:t>
            </a:r>
            <a:r>
              <a:rPr lang="en-GB" b="1" dirty="0"/>
              <a:t>Education</a:t>
            </a:r>
            <a:r>
              <a:rPr lang="en-GB" dirty="0"/>
              <a:t> – Details of school and college qualifications
</a:t>
            </a:r>
            <a:r>
              <a:rPr lang="en-GB" b="1" dirty="0"/>
              <a:t>Skills</a:t>
            </a:r>
            <a:r>
              <a:rPr lang="en-GB" dirty="0"/>
              <a:t> &amp; </a:t>
            </a:r>
            <a:r>
              <a:rPr lang="en-GB" b="1" dirty="0"/>
              <a:t>Hobbies</a:t>
            </a:r>
            <a:r>
              <a:rPr lang="en-GB" dirty="0"/>
              <a:t> – Technical skills and personal interests
</a:t>
            </a:r>
            <a:r>
              <a:rPr lang="en-GB" b="1" dirty="0"/>
              <a:t>Projects</a:t>
            </a:r>
            <a:r>
              <a:rPr lang="en-GB" dirty="0"/>
              <a:t> – Source code links to GitHub
</a:t>
            </a:r>
            <a:r>
              <a:rPr lang="en-GB" b="1" dirty="0"/>
              <a:t>Contact</a:t>
            </a:r>
            <a:r>
              <a:rPr lang="en-GB" dirty="0"/>
              <a:t> </a:t>
            </a:r>
            <a:r>
              <a:rPr lang="en-GB" b="1" dirty="0"/>
              <a:t>Me</a:t>
            </a:r>
            <a:r>
              <a:rPr lang="en-GB" dirty="0"/>
              <a:t> – Simple form for communication
</a:t>
            </a:r>
            <a:r>
              <a:rPr lang="en-GB" b="1" dirty="0"/>
              <a:t>Responsive</a:t>
            </a:r>
            <a:r>
              <a:rPr lang="en-GB" dirty="0"/>
              <a:t> </a:t>
            </a:r>
            <a:r>
              <a:rPr lang="en-GB" b="1" dirty="0"/>
              <a:t>Design</a:t>
            </a:r>
            <a:r>
              <a:rPr lang="en-GB" dirty="0"/>
              <a:t> – Works well on both mobile and desktop</a:t>
            </a:r>
            <a:endParaRPr lang="en-US" dirty="0"/>
          </a:p>
        </p:txBody>
      </p:sp>
    </p:spTree>
    <p:extLst>
      <p:ext uri="{BB962C8B-B14F-4D97-AF65-F5344CB8AC3E}">
        <p14:creationId xmlns:p14="http://schemas.microsoft.com/office/powerpoint/2010/main" val="326280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EDAA-F482-C082-8455-E1E0F913B187}"/>
              </a:ext>
            </a:extLst>
          </p:cNvPr>
          <p:cNvSpPr>
            <a:spLocks noGrp="1"/>
          </p:cNvSpPr>
          <p:nvPr>
            <p:ph type="title"/>
          </p:nvPr>
        </p:nvSpPr>
        <p:spPr/>
        <p:txBody>
          <a:bodyPr/>
          <a:lstStyle/>
          <a:p>
            <a:r>
              <a:rPr lang="en-GB" b="1" dirty="0"/>
              <a:t>FEATURES AND FUNCTIONALITY </a:t>
            </a:r>
            <a:endParaRPr lang="en-US" b="1" dirty="0"/>
          </a:p>
        </p:txBody>
      </p:sp>
      <p:sp>
        <p:nvSpPr>
          <p:cNvPr id="3" name="Content Placeholder 2">
            <a:extLst>
              <a:ext uri="{FF2B5EF4-FFF2-40B4-BE49-F238E27FC236}">
                <a16:creationId xmlns:a16="http://schemas.microsoft.com/office/drawing/2014/main" id="{1DE071B0-8E1D-4817-4E94-A24FEB439505}"/>
              </a:ext>
            </a:extLst>
          </p:cNvPr>
          <p:cNvSpPr>
            <a:spLocks noGrp="1"/>
          </p:cNvSpPr>
          <p:nvPr>
            <p:ph idx="1"/>
          </p:nvPr>
        </p:nvSpPr>
        <p:spPr/>
        <p:txBody>
          <a:bodyPr>
            <a:normAutofit/>
          </a:bodyPr>
          <a:lstStyle/>
          <a:p>
            <a:r>
              <a:rPr lang="en-GB" dirty="0"/>
              <a:t>Modern and responsive user interface
Clean section-based design (About, Education, Skills, Projects, Hobbies, Contact)
Contact form for easy communication
Direct GitHub link to access projects
Screenshots for better visualization</a:t>
            </a:r>
            <a:endParaRPr lang="en-US" dirty="0"/>
          </a:p>
        </p:txBody>
      </p:sp>
    </p:spTree>
    <p:extLst>
      <p:ext uri="{BB962C8B-B14F-4D97-AF65-F5344CB8AC3E}">
        <p14:creationId xmlns:p14="http://schemas.microsoft.com/office/powerpoint/2010/main" val="17618953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DIGITIAL PORTFOLIO </vt:lpstr>
      <vt:lpstr>DIGITIAL PORTFOLIO </vt:lpstr>
      <vt:lpstr>AGENDA </vt:lpstr>
      <vt:lpstr>PROBLEM STATEMENT </vt:lpstr>
      <vt:lpstr>PROJECT OVERVIEW</vt:lpstr>
      <vt:lpstr>END USERS</vt:lpstr>
      <vt:lpstr>TOOLS AND TECHNOLOGIES </vt:lpstr>
      <vt:lpstr>PORTFOLIO DESIGN AND LAYOUT </vt:lpstr>
      <vt:lpstr>FEATURES AND FUNCTIONALITY </vt:lpstr>
      <vt:lpstr>RESULTS AND SCREENSHOTS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DIGITIAL PORTFOLIO </dc:title>
  <dc:creator>arun040407@gmail.com</dc:creator>
  <cp:lastModifiedBy>arun040407@gmail.com</cp:lastModifiedBy>
  <cp:revision>9</cp:revision>
  <dcterms:created xsi:type="dcterms:W3CDTF">2025-08-30T15:36:55Z</dcterms:created>
  <dcterms:modified xsi:type="dcterms:W3CDTF">2025-08-30T17:01:21Z</dcterms:modified>
</cp:coreProperties>
</file>