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130F-256F-4FBC-8CF3-36E91C65140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BD7A-C5F9-4038-8F51-61CE228C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216" y="545907"/>
            <a:ext cx="57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Create Schema for </a:t>
            </a:r>
            <a:r>
              <a:rPr lang="en-US" sz="3600" u="sng" dirty="0" err="1"/>
              <a:t>littlesis</a:t>
            </a:r>
            <a:r>
              <a:rPr lang="en-US" sz="3600" u="sng"/>
              <a:t> DB </a:t>
            </a:r>
            <a:endParaRPr lang="en-US" sz="3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11" y="1290560"/>
            <a:ext cx="7890101" cy="52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7765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5414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216" y="545907"/>
            <a:ext cx="404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Copy data from CSVs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14" y="1192238"/>
            <a:ext cx="8122330" cy="54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475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View of Native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52" y="1451547"/>
            <a:ext cx="7719558" cy="51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8697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Create Query Tables: /</a:t>
            </a:r>
            <a:r>
              <a:rPr lang="en-US" sz="3600" u="sng" dirty="0" err="1"/>
              <a:t>transforming_data.sql</a:t>
            </a:r>
            <a:endParaRPr lang="en-US" sz="3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03" y="1871342"/>
            <a:ext cx="6810375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707" y="1392068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tables have prefix “aa”:</a:t>
            </a:r>
          </a:p>
        </p:txBody>
      </p:sp>
    </p:spTree>
    <p:extLst>
      <p:ext uri="{BB962C8B-B14F-4D97-AF65-F5344CB8AC3E}">
        <p14:creationId xmlns:p14="http://schemas.microsoft.com/office/powerpoint/2010/main" val="99544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2890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285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282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98981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6" y="545907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401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mary.lewis</dc:creator>
  <cp:lastModifiedBy>mary.lewis</cp:lastModifiedBy>
  <cp:revision>5</cp:revision>
  <dcterms:created xsi:type="dcterms:W3CDTF">2016-04-28T15:21:39Z</dcterms:created>
  <dcterms:modified xsi:type="dcterms:W3CDTF">2016-04-28T16:45:04Z</dcterms:modified>
</cp:coreProperties>
</file>