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9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6130F-256F-4FBC-8CF3-36E91C65140F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9BD7A-C5F9-4038-8F51-61CE228C9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406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6130F-256F-4FBC-8CF3-36E91C65140F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9BD7A-C5F9-4038-8F51-61CE228C9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409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6130F-256F-4FBC-8CF3-36E91C65140F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9BD7A-C5F9-4038-8F51-61CE228C9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669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6130F-256F-4FBC-8CF3-36E91C65140F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9BD7A-C5F9-4038-8F51-61CE228C9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661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6130F-256F-4FBC-8CF3-36E91C65140F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9BD7A-C5F9-4038-8F51-61CE228C9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159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6130F-256F-4FBC-8CF3-36E91C65140F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9BD7A-C5F9-4038-8F51-61CE228C9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797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6130F-256F-4FBC-8CF3-36E91C65140F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9BD7A-C5F9-4038-8F51-61CE228C9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972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6130F-256F-4FBC-8CF3-36E91C65140F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9BD7A-C5F9-4038-8F51-61CE228C9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518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6130F-256F-4FBC-8CF3-36E91C65140F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9BD7A-C5F9-4038-8F51-61CE228C9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835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6130F-256F-4FBC-8CF3-36E91C65140F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9BD7A-C5F9-4038-8F51-61CE228C9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756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6130F-256F-4FBC-8CF3-36E91C65140F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9BD7A-C5F9-4038-8F51-61CE228C9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896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56130F-256F-4FBC-8CF3-36E91C65140F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39BD7A-C5F9-4038-8F51-61CE228C9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710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4836" y="1619465"/>
            <a:ext cx="6198429" cy="492406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05216" y="545907"/>
            <a:ext cx="43454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u="sng" dirty="0"/>
              <a:t>REST API</a:t>
            </a:r>
            <a:r>
              <a:rPr lang="en-US" sz="3600" u="sng"/>
              <a:t>: Top Schools </a:t>
            </a:r>
            <a:endParaRPr lang="en-US" sz="3600" u="sng" dirty="0"/>
          </a:p>
        </p:txBody>
      </p:sp>
    </p:spTree>
    <p:extLst>
      <p:ext uri="{BB962C8B-B14F-4D97-AF65-F5344CB8AC3E}">
        <p14:creationId xmlns:p14="http://schemas.microsoft.com/office/powerpoint/2010/main" val="3337201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2573" y="1622946"/>
            <a:ext cx="8611808" cy="497176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05216" y="545907"/>
            <a:ext cx="93040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u="sng" dirty="0"/>
              <a:t>REST API: Top Political Donors across All Schools</a:t>
            </a:r>
          </a:p>
        </p:txBody>
      </p:sp>
    </p:spTree>
    <p:extLst>
      <p:ext uri="{BB962C8B-B14F-4D97-AF65-F5344CB8AC3E}">
        <p14:creationId xmlns:p14="http://schemas.microsoft.com/office/powerpoint/2010/main" val="4180756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2824" y="1722223"/>
            <a:ext cx="7541596" cy="480766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05216" y="545907"/>
            <a:ext cx="80068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u="sng" dirty="0"/>
              <a:t>REST API: Top Donors for a Specific School</a:t>
            </a:r>
          </a:p>
        </p:txBody>
      </p:sp>
    </p:spTree>
    <p:extLst>
      <p:ext uri="{BB962C8B-B14F-4D97-AF65-F5344CB8AC3E}">
        <p14:creationId xmlns:p14="http://schemas.microsoft.com/office/powerpoint/2010/main" val="825597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429" y="1404323"/>
            <a:ext cx="9680801" cy="516309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05216" y="545907"/>
            <a:ext cx="97335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u="sng" dirty="0"/>
              <a:t>REST API: Top Donations made by a single graduate</a:t>
            </a:r>
          </a:p>
        </p:txBody>
      </p:sp>
    </p:spTree>
    <p:extLst>
      <p:ext uri="{BB962C8B-B14F-4D97-AF65-F5344CB8AC3E}">
        <p14:creationId xmlns:p14="http://schemas.microsoft.com/office/powerpoint/2010/main" val="1413664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7920" y="545907"/>
            <a:ext cx="110322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u="sng" dirty="0"/>
              <a:t>REST API: Connections of a Graduate, excluding Donations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0479" y="1287774"/>
            <a:ext cx="9131073" cy="5271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987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05216" y="545907"/>
            <a:ext cx="80009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u="sng" dirty="0"/>
              <a:t>REST API: Summary: All Schools, All Years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548" y="1529931"/>
            <a:ext cx="8666330" cy="5003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778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05216" y="545907"/>
            <a:ext cx="8614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u="sng" dirty="0"/>
              <a:t>REST API: Summary: All Schools, Specific Year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312" y="2247900"/>
            <a:ext cx="9477375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811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05216" y="545907"/>
            <a:ext cx="86069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u="sng" dirty="0"/>
              <a:t>REST API: Summary: Specific School, All Years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1226" y="1293261"/>
            <a:ext cx="9722531" cy="5343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8881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05216" y="545907"/>
            <a:ext cx="94308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u="sng" dirty="0"/>
              <a:t>REST API: Summary: Specific School, Specific Year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712" y="2247900"/>
            <a:ext cx="10696575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7810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83</Words>
  <Application>Microsoft Office PowerPoint</Application>
  <PresentationFormat>Widescreen</PresentationFormat>
  <Paragraphs>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mary.lewis</dc:creator>
  <cp:lastModifiedBy>mary.lewis</cp:lastModifiedBy>
  <cp:revision>6</cp:revision>
  <dcterms:created xsi:type="dcterms:W3CDTF">2016-04-28T15:21:39Z</dcterms:created>
  <dcterms:modified xsi:type="dcterms:W3CDTF">2016-04-28T19:57:56Z</dcterms:modified>
</cp:coreProperties>
</file>