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Tweetwordcount</a:t>
            </a:r>
            <a:r>
              <a:rPr lang="en-US" dirty="0"/>
              <a:t>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Mary Lewis w205 section 4</a:t>
            </a:r>
          </a:p>
        </p:txBody>
      </p:sp>
    </p:spTree>
    <p:extLst>
      <p:ext uri="{BB962C8B-B14F-4D97-AF65-F5344CB8AC3E}">
        <p14:creationId xmlns:p14="http://schemas.microsoft.com/office/powerpoint/2010/main" val="215889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583166"/>
            <a:ext cx="8911687" cy="1280890"/>
          </a:xfrm>
        </p:spPr>
        <p:txBody>
          <a:bodyPr/>
          <a:lstStyle/>
          <a:p>
            <a:r>
              <a:rPr lang="en-US" dirty="0" err="1"/>
              <a:t>Tweetwordcount</a:t>
            </a:r>
            <a:r>
              <a:rPr lang="en-US" dirty="0"/>
              <a:t>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93071" y="4935939"/>
            <a:ext cx="1255594" cy="614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Spout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47231" y="4437797"/>
            <a:ext cx="1255594" cy="614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33579" y="5438630"/>
            <a:ext cx="1255594" cy="614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05854" y="5440903"/>
            <a:ext cx="1255594" cy="614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39890" y="4405947"/>
            <a:ext cx="1255594" cy="614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11" name="Can 10"/>
          <p:cNvSpPr/>
          <p:nvPr/>
        </p:nvSpPr>
        <p:spPr>
          <a:xfrm>
            <a:off x="9389658" y="4285397"/>
            <a:ext cx="1583140" cy="17241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Tcount</a:t>
            </a:r>
            <a:r>
              <a:rPr lang="en-US" dirty="0"/>
              <a:t> DB</a:t>
            </a:r>
          </a:p>
          <a:p>
            <a:pPr algn="ctr"/>
            <a:endParaRPr lang="en-US" dirty="0"/>
          </a:p>
          <a:p>
            <a:pPr algn="ctr"/>
            <a:r>
              <a:rPr lang="en-US" sz="1200" dirty="0" err="1"/>
              <a:t>Tweetwordcount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table</a:t>
            </a:r>
          </a:p>
        </p:txBody>
      </p:sp>
      <p:cxnSp>
        <p:nvCxnSpPr>
          <p:cNvPr id="17" name="Straight Arrow Connector 16"/>
          <p:cNvCxnSpPr>
            <a:stCxn id="4" idx="3"/>
            <a:endCxn id="8" idx="1"/>
          </p:cNvCxnSpPr>
          <p:nvPr/>
        </p:nvCxnSpPr>
        <p:spPr>
          <a:xfrm>
            <a:off x="3848665" y="5243014"/>
            <a:ext cx="984914" cy="5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6" idx="1"/>
          </p:cNvCxnSpPr>
          <p:nvPr/>
        </p:nvCxnSpPr>
        <p:spPr>
          <a:xfrm flipV="1">
            <a:off x="3848665" y="4744872"/>
            <a:ext cx="998566" cy="49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1"/>
          </p:cNvCxnSpPr>
          <p:nvPr/>
        </p:nvCxnSpPr>
        <p:spPr>
          <a:xfrm>
            <a:off x="6089173" y="5745705"/>
            <a:ext cx="916681" cy="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10" idx="1"/>
          </p:cNvCxnSpPr>
          <p:nvPr/>
        </p:nvCxnSpPr>
        <p:spPr>
          <a:xfrm flipV="1">
            <a:off x="6089173" y="4713022"/>
            <a:ext cx="850717" cy="103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0" idx="1"/>
          </p:cNvCxnSpPr>
          <p:nvPr/>
        </p:nvCxnSpPr>
        <p:spPr>
          <a:xfrm flipV="1">
            <a:off x="6102825" y="4713022"/>
            <a:ext cx="837065" cy="3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9" idx="1"/>
          </p:cNvCxnSpPr>
          <p:nvPr/>
        </p:nvCxnSpPr>
        <p:spPr>
          <a:xfrm>
            <a:off x="6102825" y="4744872"/>
            <a:ext cx="903029" cy="100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1" idx="2"/>
          </p:cNvCxnSpPr>
          <p:nvPr/>
        </p:nvCxnSpPr>
        <p:spPr>
          <a:xfrm>
            <a:off x="8195484" y="4713022"/>
            <a:ext cx="1194174" cy="43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</p:cNvCxnSpPr>
          <p:nvPr/>
        </p:nvCxnSpPr>
        <p:spPr>
          <a:xfrm flipV="1">
            <a:off x="8261448" y="5243014"/>
            <a:ext cx="1194174" cy="50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52123" y="1910694"/>
            <a:ext cx="3659976" cy="12311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1 instance of Spout worker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2 instances of Parse workers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2 instances of Count workers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05854" y="1883867"/>
            <a:ext cx="4685738" cy="20723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dirty="0" err="1"/>
              <a:t>Config.json</a:t>
            </a:r>
            <a:r>
              <a:rPr lang="en-US" sz="1600" dirty="0"/>
              <a:t> : defines topology, virtual </a:t>
            </a:r>
            <a:r>
              <a:rPr lang="en-US" sz="1600" dirty="0" err="1"/>
              <a:t>env</a:t>
            </a:r>
            <a:r>
              <a:rPr lang="en-US" sz="1600" dirty="0"/>
              <a:t> location, buffer size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dirty="0" err="1"/>
              <a:t>Project.clj</a:t>
            </a:r>
            <a:r>
              <a:rPr lang="en-US" sz="1600" dirty="0"/>
              <a:t> : defines dependencies, source paths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Tasks.py and Fabfile.py used for custom actions prior to topology; not leveraged in this exercise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8481" y="1514899"/>
            <a:ext cx="1266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/>
              <a:t>Workers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23453" y="1498961"/>
            <a:ext cx="2462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err="1"/>
              <a:t>Configration</a:t>
            </a:r>
            <a:r>
              <a:rPr lang="en-US" sz="2200" b="1" u="sng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6873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542222"/>
            <a:ext cx="8911687" cy="1280890"/>
          </a:xfrm>
        </p:spPr>
        <p:txBody>
          <a:bodyPr/>
          <a:lstStyle/>
          <a:p>
            <a:r>
              <a:rPr lang="en-US" dirty="0"/>
              <a:t>Topology: </a:t>
            </a:r>
            <a:r>
              <a:rPr lang="en-US" dirty="0" err="1"/>
              <a:t>Topology.clj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66028" y="3712192"/>
            <a:ext cx="8093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Updated to contain Twitter Credentials: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consumer_key</a:t>
            </a:r>
            <a:r>
              <a:rPr lang="en-US" dirty="0"/>
              <a:t>      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consumer_secret</a:t>
            </a:r>
            <a:r>
              <a:rPr lang="en-US" dirty="0"/>
              <a:t>   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access_token</a:t>
            </a:r>
            <a:r>
              <a:rPr lang="en-US" dirty="0"/>
              <a:t>      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access_token_secret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Instantiate </a:t>
            </a:r>
            <a:r>
              <a:rPr lang="en-US" dirty="0" err="1"/>
              <a:t>Tweepy</a:t>
            </a:r>
            <a:r>
              <a:rPr lang="en-US" dirty="0"/>
              <a:t> </a:t>
            </a:r>
            <a:r>
              <a:rPr lang="en-US" dirty="0" err="1"/>
              <a:t>streamlistener</a:t>
            </a:r>
            <a:r>
              <a:rPr lang="en-US" dirty="0"/>
              <a:t>;  listen for tweets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	dependency on </a:t>
            </a:r>
            <a:r>
              <a:rPr lang="en-US" dirty="0" err="1"/>
              <a:t>Tweepy</a:t>
            </a:r>
            <a:r>
              <a:rPr lang="en-US" dirty="0"/>
              <a:t> (python) module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Emit tweet to Parse.py instance  via Mapping in </a:t>
            </a:r>
            <a:r>
              <a:rPr lang="en-US" dirty="0" err="1"/>
              <a:t>Topology.clj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6028" y="1405719"/>
            <a:ext cx="8093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Maps queue sequence of </a:t>
            </a:r>
            <a:r>
              <a:rPr lang="en-US" dirty="0" err="1"/>
              <a:t>StreamParse</a:t>
            </a:r>
            <a:r>
              <a:rPr lang="en-US" dirty="0"/>
              <a:t> from Spout to Bolt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Maps sequence/flow between classes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Defines class names (Tweet.py, Parse.py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Sets # of instances of each class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92924" y="3684896"/>
            <a:ext cx="8639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690732" y="305568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Spouts: Tweets.py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45324" y="1107747"/>
            <a:ext cx="8639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542222"/>
            <a:ext cx="8911687" cy="1280890"/>
          </a:xfrm>
        </p:spPr>
        <p:txBody>
          <a:bodyPr/>
          <a:lstStyle/>
          <a:p>
            <a:r>
              <a:rPr lang="en-US" dirty="0"/>
              <a:t>Bolts: Parse.py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6028" y="1269239"/>
            <a:ext cx="8093122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Parses incoming tweet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Parses to single 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Preconfigurd</a:t>
            </a:r>
            <a:r>
              <a:rPr lang="en-US" dirty="0"/>
              <a:t> to remove words with hashtag, “@” sign, </a:t>
            </a:r>
            <a:r>
              <a:rPr lang="en-US" dirty="0" err="1"/>
              <a:t>etc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My app additionally customizes the following: (based on bad data I was seeing in the database):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Remove words with digits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any(d in word for d in'0123456789'): continue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Remove words with the following characters: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any(a in word for a in'@+={[}]^~*$&amp;/%#'): continue</a:t>
            </a:r>
          </a:p>
          <a:p>
            <a:pPr marL="1257300" lvl="2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Make all words lower case for counting/aggregation purposes: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aword</a:t>
            </a:r>
            <a:r>
              <a:rPr lang="en-US" sz="1600" dirty="0"/>
              <a:t> = </a:t>
            </a:r>
            <a:r>
              <a:rPr lang="en-US" sz="1600" dirty="0" err="1"/>
              <a:t>aword.lower</a:t>
            </a:r>
            <a:r>
              <a:rPr lang="en-US" sz="1600" dirty="0"/>
              <a:t>()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Strip the following characters from beginning or end: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aword</a:t>
            </a:r>
            <a:r>
              <a:rPr lang="en-US" sz="1600" dirty="0"/>
              <a:t> = </a:t>
            </a:r>
            <a:r>
              <a:rPr lang="en-US" sz="1600" dirty="0" err="1"/>
              <a:t>word.strip</a:t>
            </a:r>
            <a:r>
              <a:rPr lang="en-US" sz="1600" dirty="0"/>
              <a:t>('\?&gt;&lt;,.:!(;)')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aword</a:t>
            </a:r>
            <a:r>
              <a:rPr lang="en-US" sz="1600" dirty="0"/>
              <a:t> = </a:t>
            </a:r>
            <a:r>
              <a:rPr lang="en-US" sz="1600" dirty="0" err="1"/>
              <a:t>word.strip</a:t>
            </a:r>
            <a:r>
              <a:rPr lang="en-US" sz="1600" dirty="0"/>
              <a:t>('\"')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aword</a:t>
            </a:r>
            <a:r>
              <a:rPr lang="en-US" sz="1600" dirty="0"/>
              <a:t> = </a:t>
            </a:r>
            <a:r>
              <a:rPr lang="en-US" sz="1600" dirty="0" err="1"/>
              <a:t>word.strip</a:t>
            </a:r>
            <a:r>
              <a:rPr lang="en-US" sz="1600" dirty="0"/>
              <a:t>('\\')</a:t>
            </a:r>
            <a:r>
              <a:rPr lang="en-US" dirty="0"/>
              <a:t>     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45324" y="1107747"/>
            <a:ext cx="8639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7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542222"/>
            <a:ext cx="8911687" cy="1280890"/>
          </a:xfrm>
        </p:spPr>
        <p:txBody>
          <a:bodyPr/>
          <a:lstStyle/>
          <a:p>
            <a:r>
              <a:rPr lang="en-US" dirty="0"/>
              <a:t>Bolts: Wordcount.py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6028" y="1542199"/>
            <a:ext cx="80931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Interacts with Database via psycopg2 /python library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Queries the database table </a:t>
            </a:r>
            <a:r>
              <a:rPr lang="en-US" dirty="0" err="1"/>
              <a:t>tweetwordcount</a:t>
            </a:r>
            <a:endParaRPr lang="en-US" dirty="0"/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Checks if word is present</a:t>
            </a:r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If present, query for current count, increment count</a:t>
            </a:r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If word is not present, insert new row into table</a:t>
            </a:r>
          </a:p>
          <a:p>
            <a:pPr marL="2171700" lvl="4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count = 1</a:t>
            </a:r>
          </a:p>
          <a:p>
            <a:pPr>
              <a:spcAft>
                <a:spcPts val="1000"/>
              </a:spcAft>
            </a:pPr>
            <a:endParaRPr lang="en-US" b="1" i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45324" y="1107747"/>
            <a:ext cx="8639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9048468" y="4339986"/>
            <a:ext cx="1665025" cy="16923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Tcount</a:t>
            </a:r>
            <a:endParaRPr lang="en-US" dirty="0"/>
          </a:p>
          <a:p>
            <a:pPr algn="ctr"/>
            <a:r>
              <a:rPr lang="en-US" sz="1400" dirty="0" err="1"/>
              <a:t>Tweetwordcount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01999" y="4670514"/>
            <a:ext cx="3862321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/>
              <a:t>Is current word in database?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/>
              <a:t>Obtain count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/>
              <a:t>Increment count</a:t>
            </a:r>
          </a:p>
        </p:txBody>
      </p:sp>
      <p:sp>
        <p:nvSpPr>
          <p:cNvPr id="18" name="Curved Down Arrow 17"/>
          <p:cNvSpPr/>
          <p:nvPr/>
        </p:nvSpPr>
        <p:spPr>
          <a:xfrm>
            <a:off x="6100548" y="4632619"/>
            <a:ext cx="2879679" cy="417050"/>
          </a:xfrm>
          <a:prstGeom prst="curvedDownArrow">
            <a:avLst>
              <a:gd name="adj1" fmla="val 31442"/>
              <a:gd name="adj2" fmla="val 631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 flipH="1" flipV="1">
            <a:off x="6020933" y="5262691"/>
            <a:ext cx="2879679" cy="417050"/>
          </a:xfrm>
          <a:prstGeom prst="curvedDownArrow">
            <a:avLst>
              <a:gd name="adj1" fmla="val 31442"/>
              <a:gd name="adj2" fmla="val 631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018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282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Wisp</vt:lpstr>
      <vt:lpstr>Tweetwordcount Architecture</vt:lpstr>
      <vt:lpstr>Tweetwordcount Architecture</vt:lpstr>
      <vt:lpstr>Topology: Topology.clj</vt:lpstr>
      <vt:lpstr>Bolts: Parse.py</vt:lpstr>
      <vt:lpstr>Bolts: Wordcount.py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mary.lewis</dc:creator>
  <cp:lastModifiedBy>mary.lewis</cp:lastModifiedBy>
  <cp:revision>10</cp:revision>
  <dcterms:created xsi:type="dcterms:W3CDTF">2016-04-26T16:04:12Z</dcterms:created>
  <dcterms:modified xsi:type="dcterms:W3CDTF">2016-04-26T17:22:19Z</dcterms:modified>
</cp:coreProperties>
</file>