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M_ADMIN\Documents\AAMIDS\w205\Exercise2%20need%20to%20add%20python%20queries\barchartoftop2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20 Words</a:t>
            </a:r>
            <a:r>
              <a:rPr lang="en-US" baseline="0"/>
              <a:t> from Tweetwordcount App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barchartoftop20!$B$1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barchartoftop20!$A$2:$A$21</c:f>
              <c:strCache>
                <c:ptCount val="20"/>
                <c:pt idx="0">
                  <c:v>the</c:v>
                </c:pt>
                <c:pt idx="1">
                  <c:v>a</c:v>
                </c:pt>
                <c:pt idx="2">
                  <c:v>i</c:v>
                </c:pt>
                <c:pt idx="3">
                  <c:v>to</c:v>
                </c:pt>
                <c:pt idx="4">
                  <c:v>you</c:v>
                </c:pt>
                <c:pt idx="5">
                  <c:v>is</c:v>
                </c:pt>
                <c:pt idx="6">
                  <c:v>of</c:v>
                </c:pt>
                <c:pt idx="7">
                  <c:v>and</c:v>
                </c:pt>
                <c:pt idx="8">
                  <c:v>in</c:v>
                </c:pt>
                <c:pt idx="9">
                  <c:v>for</c:v>
                </c:pt>
                <c:pt idx="10">
                  <c:v>my</c:v>
                </c:pt>
                <c:pt idx="11">
                  <c:v>this</c:v>
                </c:pt>
                <c:pt idx="12">
                  <c:v>with</c:v>
                </c:pt>
                <c:pt idx="13">
                  <c:v>on</c:v>
                </c:pt>
                <c:pt idx="14">
                  <c:v>have</c:v>
                </c:pt>
                <c:pt idx="15">
                  <c:v>so</c:v>
                </c:pt>
                <c:pt idx="16">
                  <c:v>just</c:v>
                </c:pt>
                <c:pt idx="17">
                  <c:v>me</c:v>
                </c:pt>
                <c:pt idx="18">
                  <c:v>when</c:v>
                </c:pt>
                <c:pt idx="19">
                  <c:v>get</c:v>
                </c:pt>
              </c:strCache>
            </c:strRef>
          </c:cat>
          <c:val>
            <c:numRef>
              <c:f>barchartoftop20!$B$2:$B$21</c:f>
              <c:numCache>
                <c:formatCode>General</c:formatCode>
                <c:ptCount val="20"/>
                <c:pt idx="0">
                  <c:v>7798</c:v>
                </c:pt>
                <c:pt idx="1">
                  <c:v>5057</c:v>
                </c:pt>
                <c:pt idx="2">
                  <c:v>4848</c:v>
                </c:pt>
                <c:pt idx="3">
                  <c:v>4810</c:v>
                </c:pt>
                <c:pt idx="4">
                  <c:v>4333</c:v>
                </c:pt>
                <c:pt idx="5">
                  <c:v>3115</c:v>
                </c:pt>
                <c:pt idx="6">
                  <c:v>2836</c:v>
                </c:pt>
                <c:pt idx="7">
                  <c:v>2680</c:v>
                </c:pt>
                <c:pt idx="8">
                  <c:v>2453</c:v>
                </c:pt>
                <c:pt idx="9">
                  <c:v>2365</c:v>
                </c:pt>
                <c:pt idx="10">
                  <c:v>2239</c:v>
                </c:pt>
                <c:pt idx="11">
                  <c:v>1935</c:v>
                </c:pt>
                <c:pt idx="12">
                  <c:v>1787</c:v>
                </c:pt>
                <c:pt idx="13">
                  <c:v>1553</c:v>
                </c:pt>
                <c:pt idx="14">
                  <c:v>1501</c:v>
                </c:pt>
                <c:pt idx="15">
                  <c:v>1413</c:v>
                </c:pt>
                <c:pt idx="16">
                  <c:v>1363</c:v>
                </c:pt>
                <c:pt idx="17">
                  <c:v>1362</c:v>
                </c:pt>
                <c:pt idx="18">
                  <c:v>1355</c:v>
                </c:pt>
                <c:pt idx="19">
                  <c:v>1335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A-4260-A91A-600DAFE49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580504"/>
        <c:axId val="389580832"/>
      </c:barChart>
      <c:catAx>
        <c:axId val="38958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80832"/>
        <c:crosses val="autoZero"/>
        <c:auto val="1"/>
        <c:lblAlgn val="ctr"/>
        <c:lblOffset val="100"/>
        <c:noMultiLvlLbl val="0"/>
      </c:catAx>
      <c:valAx>
        <c:axId val="38958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8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83166"/>
            <a:ext cx="8911687" cy="1280890"/>
          </a:xfrm>
        </p:spPr>
        <p:txBody>
          <a:bodyPr/>
          <a:lstStyle/>
          <a:p>
            <a:r>
              <a:rPr lang="en-US" dirty="0"/>
              <a:t>Histogram of Top 20 Words by Count</a:t>
            </a:r>
            <a:br>
              <a:rPr lang="en-US" dirty="0"/>
            </a:br>
            <a:r>
              <a:rPr lang="en-US" sz="1800" dirty="0"/>
              <a:t>Table has over 40,000 distinct words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359350"/>
              </p:ext>
            </p:extLst>
          </p:nvPr>
        </p:nvGraphicFramePr>
        <p:xfrm>
          <a:off x="2592924" y="1864056"/>
          <a:ext cx="8270694" cy="461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311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Histogram of Top 20 Words by Count Table has over 40,000 distinct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mary.lewis</dc:creator>
  <cp:lastModifiedBy>mary.lewis</cp:lastModifiedBy>
  <cp:revision>15</cp:revision>
  <dcterms:created xsi:type="dcterms:W3CDTF">2016-04-26T16:04:12Z</dcterms:created>
  <dcterms:modified xsi:type="dcterms:W3CDTF">2016-04-26T19:48:55Z</dcterms:modified>
</cp:coreProperties>
</file>