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6A78FA0-C269-4C34-A497-D88C342A7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Task one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FE4E0FF-C225-49B9-B067-04E5B55BC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23/01/2021 7:07:20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NZ@Data Story5">
            <a:extLst>
              <a:ext uri="{FF2B5EF4-FFF2-40B4-BE49-F238E27FC236}">
                <a16:creationId xmlns:a16="http://schemas.microsoft.com/office/drawing/2014/main" id="{9257E97B-0B2F-440D-8351-FCB33309B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NZ@Data Story1">
            <a:extLst>
              <a:ext uri="{FF2B5EF4-FFF2-40B4-BE49-F238E27FC236}">
                <a16:creationId xmlns:a16="http://schemas.microsoft.com/office/drawing/2014/main" id="{34BE6EAC-8014-48EF-A18F-FF1891FCA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NZ@Data Story6">
            <a:extLst>
              <a:ext uri="{FF2B5EF4-FFF2-40B4-BE49-F238E27FC236}">
                <a16:creationId xmlns:a16="http://schemas.microsoft.com/office/drawing/2014/main" id="{8CD8685C-75CE-4320-AE3C-75FB3521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NZ@Data Story4">
            <a:extLst>
              <a:ext uri="{FF2B5EF4-FFF2-40B4-BE49-F238E27FC236}">
                <a16:creationId xmlns:a16="http://schemas.microsoft.com/office/drawing/2014/main" id="{F5435B82-7D5A-4A6C-90FE-9F4F20DD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Task one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one</dc:title>
  <dc:creator/>
  <cp:lastModifiedBy>Windows User</cp:lastModifiedBy>
  <cp:revision>1</cp:revision>
  <dcterms:created xsi:type="dcterms:W3CDTF">2021-01-23T15:37:22Z</dcterms:created>
  <dcterms:modified xsi:type="dcterms:W3CDTF">2021-01-23T15:38:25Z</dcterms:modified>
</cp:coreProperties>
</file>