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3" r:id="rId2"/>
    <p:sldId id="257" r:id="rId3"/>
    <p:sldId id="258" r:id="rId4"/>
    <p:sldId id="259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3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57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Санкт-Петербург</a:t>
            </a:r>
            <a:r>
              <a:rPr spc="-30" dirty="0"/>
              <a:t> </a:t>
            </a:r>
            <a:r>
              <a:rPr dirty="0"/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1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8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37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1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0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0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C74C-51B8-5C42-A084-7317B19E6EAE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73BC-1A92-B741-AC0A-A3205A05A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1890" y="3380384"/>
            <a:ext cx="480695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АТТЕСТАЦИОННАЯ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Times New Roman"/>
                <a:cs typeface="Times New Roman"/>
              </a:rPr>
              <a:t>РАБОТА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400" b="1" spc="-5" dirty="0">
                <a:latin typeface="Times New Roman"/>
                <a:cs typeface="Times New Roman"/>
              </a:rPr>
              <a:t>«</a:t>
            </a:r>
            <a:r>
              <a:rPr lang="en-US" sz="2400" b="1" spc="-5" dirty="0">
                <a:latin typeface="Times New Roman"/>
                <a:cs typeface="Times New Roman"/>
              </a:rPr>
              <a:t>Beauty Nails Studio</a:t>
            </a:r>
            <a:r>
              <a:rPr sz="2400" b="1" spc="-10" dirty="0">
                <a:latin typeface="Times New Roman"/>
                <a:cs typeface="Times New Roman"/>
              </a:rPr>
              <a:t>»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39" y="0"/>
            <a:ext cx="7654925" cy="3124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79930" marR="459740" indent="34925" algn="ctr">
              <a:lnSpc>
                <a:spcPct val="123200"/>
              </a:lnSpc>
              <a:spcBef>
                <a:spcPts val="130"/>
              </a:spcBef>
            </a:pPr>
            <a:r>
              <a:rPr sz="1400" spc="-5" dirty="0">
                <a:latin typeface="Times New Roman"/>
                <a:cs typeface="Times New Roman"/>
              </a:rPr>
              <a:t>Министерство </a:t>
            </a:r>
            <a:r>
              <a:rPr sz="1400" dirty="0">
                <a:latin typeface="Times New Roman"/>
                <a:cs typeface="Times New Roman"/>
              </a:rPr>
              <a:t>образования и </a:t>
            </a:r>
            <a:r>
              <a:rPr sz="1400" spc="-15" dirty="0">
                <a:latin typeface="Times New Roman"/>
                <a:cs typeface="Times New Roman"/>
              </a:rPr>
              <a:t>науки </a:t>
            </a:r>
            <a:r>
              <a:rPr sz="1400" spc="-10" dirty="0">
                <a:latin typeface="Times New Roman"/>
                <a:cs typeface="Times New Roman"/>
              </a:rPr>
              <a:t>Российской </a:t>
            </a:r>
            <a:r>
              <a:rPr sz="1400" spc="-5" dirty="0">
                <a:latin typeface="Times New Roman"/>
                <a:cs typeface="Times New Roman"/>
              </a:rPr>
              <a:t>Федерации  </a:t>
            </a:r>
            <a:r>
              <a:rPr sz="1200" spc="-20" dirty="0">
                <a:latin typeface="Times New Roman"/>
                <a:cs typeface="Times New Roman"/>
              </a:rPr>
              <a:t>ФЕДЕРАЛЬНОЕ </a:t>
            </a:r>
            <a:r>
              <a:rPr sz="1200" spc="-15" dirty="0">
                <a:latin typeface="Times New Roman"/>
                <a:cs typeface="Times New Roman"/>
              </a:rPr>
              <a:t>ГОСУДАРСТВЕННОЕ </a:t>
            </a:r>
            <a:r>
              <a:rPr sz="1200" spc="-10" dirty="0">
                <a:latin typeface="Times New Roman"/>
                <a:cs typeface="Times New Roman"/>
              </a:rPr>
              <a:t>АВТОНОМНОЕ </a:t>
            </a:r>
            <a:r>
              <a:rPr sz="1200" spc="-30" dirty="0">
                <a:latin typeface="Times New Roman"/>
                <a:cs typeface="Times New Roman"/>
              </a:rPr>
              <a:t>ОБРАЗОВАТЕЛЬНОЕ  </a:t>
            </a:r>
            <a:r>
              <a:rPr sz="1200" spc="-5" dirty="0">
                <a:latin typeface="Times New Roman"/>
                <a:cs typeface="Times New Roman"/>
              </a:rPr>
              <a:t>УЧРЕЖДЕНИЕ </a:t>
            </a:r>
            <a:r>
              <a:rPr sz="1200" spc="-10" dirty="0">
                <a:latin typeface="Times New Roman"/>
                <a:cs typeface="Times New Roman"/>
              </a:rPr>
              <a:t>ВЫСШЕГО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ОБРАЗОВАНИЯ</a:t>
            </a:r>
            <a:endParaRPr sz="1200" dirty="0">
              <a:latin typeface="Times New Roman"/>
              <a:cs typeface="Times New Roman"/>
            </a:endParaRPr>
          </a:p>
          <a:p>
            <a:pPr marL="1523365" marR="5080" algn="ctr">
              <a:lnSpc>
                <a:spcPts val="1800"/>
              </a:lnSpc>
              <a:spcBef>
                <a:spcPts val="110"/>
              </a:spcBef>
            </a:pPr>
            <a:r>
              <a:rPr sz="1200" spc="-10" dirty="0">
                <a:latin typeface="Times New Roman"/>
                <a:cs typeface="Times New Roman"/>
              </a:rPr>
              <a:t>«САНКТ-ПЕТЕРБУРГСКИЙ </a:t>
            </a:r>
            <a:r>
              <a:rPr sz="1200" spc="-5" dirty="0">
                <a:latin typeface="Times New Roman"/>
                <a:cs typeface="Times New Roman"/>
              </a:rPr>
              <a:t>НАЦИОНАЛЬНЫЙ </a:t>
            </a:r>
            <a:r>
              <a:rPr sz="1200" spc="-20" dirty="0">
                <a:latin typeface="Times New Roman"/>
                <a:cs typeface="Times New Roman"/>
              </a:rPr>
              <a:t>ИССЛЕДОВАТЕЛЬСКИЙ </a:t>
            </a:r>
            <a:r>
              <a:rPr sz="1200" spc="-5" dirty="0">
                <a:latin typeface="Times New Roman"/>
                <a:cs typeface="Times New Roman"/>
              </a:rPr>
              <a:t>УНИВЕРСИТЕТ  ИНФОРМАЦИОННЫХ </a:t>
            </a:r>
            <a:r>
              <a:rPr sz="1200" spc="-10" dirty="0">
                <a:latin typeface="Times New Roman"/>
                <a:cs typeface="Times New Roman"/>
              </a:rPr>
              <a:t>ТЕХНОЛОГИЙ, </a:t>
            </a:r>
            <a:r>
              <a:rPr sz="1200" spc="-5" dirty="0">
                <a:latin typeface="Times New Roman"/>
                <a:cs typeface="Times New Roman"/>
              </a:rPr>
              <a:t>МЕХАНИКИ </a:t>
            </a:r>
            <a:r>
              <a:rPr sz="1200" dirty="0">
                <a:latin typeface="Times New Roman"/>
                <a:cs typeface="Times New Roman"/>
              </a:rPr>
              <a:t>И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ОПТИКИ»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267462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Центр </a:t>
            </a:r>
            <a:r>
              <a:rPr sz="1600" spc="-10" dirty="0">
                <a:latin typeface="Times New Roman"/>
                <a:cs typeface="Times New Roman"/>
              </a:rPr>
              <a:t>дополнительного </a:t>
            </a:r>
            <a:r>
              <a:rPr sz="1600" spc="-5" dirty="0">
                <a:latin typeface="Times New Roman"/>
                <a:cs typeface="Times New Roman"/>
              </a:rPr>
              <a:t>профессионального </a:t>
            </a:r>
            <a:r>
              <a:rPr sz="1600" spc="-10" dirty="0">
                <a:latin typeface="Times New Roman"/>
                <a:cs typeface="Times New Roman"/>
              </a:rPr>
              <a:t>образования  </a:t>
            </a:r>
            <a:r>
              <a:rPr sz="1600" spc="-5" dirty="0">
                <a:latin typeface="Times New Roman"/>
                <a:cs typeface="Times New Roman"/>
              </a:rPr>
              <a:t>Программа ДПО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«Веб-разработчик»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latin typeface="Times New Roman"/>
                <a:cs typeface="Times New Roman"/>
              </a:rPr>
              <a:t>Допустить </a:t>
            </a:r>
            <a:r>
              <a:rPr sz="1600" dirty="0">
                <a:latin typeface="Times New Roman"/>
                <a:cs typeface="Times New Roman"/>
              </a:rPr>
              <a:t>к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защите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  <a:tabLst>
                <a:tab pos="2714625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Директор ЦДПО</a:t>
            </a: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i="1" spc="-5" dirty="0">
                <a:latin typeface="Times New Roman"/>
                <a:cs typeface="Times New Roman"/>
              </a:rPr>
              <a:t>С.Б. </a:t>
            </a:r>
            <a:r>
              <a:rPr sz="1600" i="1" spc="-25" dirty="0">
                <a:latin typeface="Times New Roman"/>
                <a:cs typeface="Times New Roman"/>
              </a:rPr>
              <a:t>Горшкова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4205" algn="l"/>
                <a:tab pos="3169920" algn="l"/>
              </a:tabLst>
            </a:pPr>
            <a:r>
              <a:rPr sz="1600" i="1" dirty="0">
                <a:latin typeface="Times New Roman"/>
                <a:cs typeface="Times New Roman"/>
              </a:rPr>
              <a:t>«</a:t>
            </a:r>
            <a:r>
              <a:rPr sz="1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i="1" dirty="0">
                <a:latin typeface="Times New Roman"/>
                <a:cs typeface="Times New Roman"/>
              </a:rPr>
              <a:t>»</a:t>
            </a:r>
            <a:r>
              <a:rPr sz="1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i="1" dirty="0">
                <a:latin typeface="Times New Roman"/>
                <a:cs typeface="Times New Roman"/>
              </a:rPr>
              <a:t>2020</a:t>
            </a:r>
            <a:r>
              <a:rPr sz="1600" i="1" spc="-10" dirty="0">
                <a:latin typeface="Times New Roman"/>
                <a:cs typeface="Times New Roman"/>
              </a:rPr>
              <a:t> года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4674514"/>
            <a:ext cx="939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С</a:t>
            </a:r>
            <a:r>
              <a:rPr sz="1400" b="1" dirty="0">
                <a:latin typeface="Times New Roman"/>
                <a:cs typeface="Times New Roman"/>
              </a:rPr>
              <a:t>л</a:t>
            </a:r>
            <a:r>
              <a:rPr sz="1400" b="1" spc="5" dirty="0">
                <a:latin typeface="Times New Roman"/>
                <a:cs typeface="Times New Roman"/>
              </a:rPr>
              <a:t>уш</a:t>
            </a:r>
            <a:r>
              <a:rPr sz="1400" b="1" spc="-45" dirty="0">
                <a:latin typeface="Times New Roman"/>
                <a:cs typeface="Times New Roman"/>
              </a:rPr>
              <a:t>а</a:t>
            </a:r>
            <a:r>
              <a:rPr sz="1400" b="1" spc="-10" dirty="0">
                <a:latin typeface="Times New Roman"/>
                <a:cs typeface="Times New Roman"/>
              </a:rPr>
              <a:t>т</a:t>
            </a:r>
            <a:r>
              <a:rPr sz="1400" b="1" spc="-5" dirty="0">
                <a:latin typeface="Times New Roman"/>
                <a:cs typeface="Times New Roman"/>
              </a:rPr>
              <a:t>е</a:t>
            </a:r>
            <a:r>
              <a:rPr sz="1400" b="1" spc="10" dirty="0">
                <a:latin typeface="Times New Roman"/>
                <a:cs typeface="Times New Roman"/>
              </a:rPr>
              <a:t>л</a:t>
            </a:r>
            <a:r>
              <a:rPr sz="1400" b="1" dirty="0">
                <a:latin typeface="Times New Roman"/>
                <a:cs typeface="Times New Roman"/>
              </a:rPr>
              <a:t>ь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0959" y="4674514"/>
            <a:ext cx="277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b="1" spc="-5" dirty="0">
                <a:latin typeface="Times New Roman"/>
                <a:cs typeface="Times New Roman"/>
              </a:rPr>
              <a:t>Богданова Марья Юрьевна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39" y="5141874"/>
            <a:ext cx="1139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Times New Roman"/>
                <a:cs typeface="Times New Roman"/>
              </a:rPr>
              <a:t>Руководитель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0959" y="5141874"/>
            <a:ext cx="3816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Канд. </a:t>
            </a:r>
            <a:r>
              <a:rPr sz="1400" spc="-10" dirty="0">
                <a:latin typeface="Times New Roman"/>
                <a:cs typeface="Times New Roman"/>
              </a:rPr>
              <a:t>техн. </a:t>
            </a:r>
            <a:r>
              <a:rPr sz="1400" spc="-15" dirty="0">
                <a:latin typeface="Times New Roman"/>
                <a:cs typeface="Times New Roman"/>
              </a:rPr>
              <a:t>наук, </a:t>
            </a:r>
            <a:r>
              <a:rPr sz="1400" spc="-5" dirty="0">
                <a:latin typeface="Times New Roman"/>
                <a:cs typeface="Times New Roman"/>
              </a:rPr>
              <a:t>Разыграев Александр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Сергеевич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660" y="96164"/>
            <a:ext cx="1502410" cy="1061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20730" y="116484"/>
            <a:ext cx="1017270" cy="956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pc="-10" dirty="0"/>
              <a:t>Санкт-Петербург</a:t>
            </a:r>
            <a:r>
              <a:rPr spc="-30" dirty="0"/>
              <a:t> </a:t>
            </a:r>
            <a:r>
              <a:rPr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68398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46F788-4A1A-FD4E-9089-00263D68D3D7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1251284" y="1347537"/>
            <a:ext cx="9781673" cy="4282908"/>
          </a:xfrm>
        </p:spPr>
        <p:txBody>
          <a:bodyPr>
            <a:normAutofit/>
          </a:bodyPr>
          <a:lstStyle/>
          <a:p>
            <a:r>
              <a:rPr lang="ru-RU" dirty="0"/>
              <a:t>В любые времена женщины всегда следили за своим внешним видом, посещая различные заведения, предоставляющие косметические услуги. </a:t>
            </a:r>
          </a:p>
          <a:p>
            <a:r>
              <a:rPr lang="ru-RU" dirty="0"/>
              <a:t>Сейчас развивается </a:t>
            </a:r>
            <a:r>
              <a:rPr lang="ru-RU" dirty="0" err="1"/>
              <a:t>бьюти</a:t>
            </a:r>
            <a:r>
              <a:rPr lang="ru-RU" dirty="0"/>
              <a:t> сфера, и всё больше появляется новых мастеров. Соответственно, возрастает конкуренция.</a:t>
            </a:r>
          </a:p>
          <a:p>
            <a:r>
              <a:rPr lang="ru-RU" dirty="0"/>
              <a:t>Создание сайта для какой-либо студии красоты —отличное решение выделиться среди своих конкурентов. Это визитная карточка заведения, которая способна помочь в решении многих важных вопросов: и раскрутка в Интернете, и возможность предоставить клиентам доступ к полному перечню услуг и акций,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20202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B215-0639-E646-8588-A195DBF2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3DEA77-6B6D-FB48-A760-0F9C158F4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34F52E-8B1C-0047-B479-962E52E1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72" y="0"/>
            <a:ext cx="9864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E7632DE-F78A-BA4B-9E72-C9D68516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EABE91-C318-CD43-A93A-319D43FF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lang="ru-RU" spc="-40" dirty="0">
                <a:latin typeface="Schoolbook Uralic"/>
                <a:cs typeface="Schoolbook Uralic"/>
              </a:rPr>
              <a:t>Разработать </a:t>
            </a:r>
            <a:r>
              <a:rPr lang="ru-RU" spc="5" dirty="0">
                <a:latin typeface="Schoolbook Uralic"/>
                <a:cs typeface="Schoolbook Uralic"/>
              </a:rPr>
              <a:t>сайт с минимальным набором функций для студии маникюра.</a:t>
            </a:r>
            <a:endParaRPr lang="ru-RU" dirty="0">
              <a:latin typeface="Schoolbook Uralic"/>
              <a:cs typeface="Schoolbook Uralic"/>
            </a:endParaRPr>
          </a:p>
          <a:p>
            <a:pPr marL="12700" marR="436245">
              <a:lnSpc>
                <a:spcPct val="100000"/>
              </a:lnSpc>
              <a:spcBef>
                <a:spcPts val="1430"/>
              </a:spcBef>
            </a:pPr>
            <a:r>
              <a:rPr lang="ru-RU" spc="-25" dirty="0">
                <a:latin typeface="Schoolbook Uralic"/>
                <a:cs typeface="Schoolbook Uralic"/>
              </a:rPr>
              <a:t>Применить </a:t>
            </a:r>
            <a:r>
              <a:rPr lang="ru-RU" spc="15" dirty="0">
                <a:latin typeface="Schoolbook Uralic"/>
                <a:cs typeface="Schoolbook Uralic"/>
              </a:rPr>
              <a:t>на </a:t>
            </a:r>
            <a:r>
              <a:rPr lang="ru-RU" spc="-25" dirty="0">
                <a:latin typeface="Schoolbook Uralic"/>
                <a:cs typeface="Schoolbook Uralic"/>
              </a:rPr>
              <a:t>практике теоретические </a:t>
            </a:r>
            <a:r>
              <a:rPr lang="ru-RU" spc="25" dirty="0">
                <a:latin typeface="Schoolbook Uralic"/>
                <a:cs typeface="Schoolbook Uralic"/>
              </a:rPr>
              <a:t>знания,  </a:t>
            </a:r>
            <a:r>
              <a:rPr lang="ru-RU" spc="-15" dirty="0">
                <a:latin typeface="Schoolbook Uralic"/>
                <a:cs typeface="Schoolbook Uralic"/>
              </a:rPr>
              <a:t>полученные </a:t>
            </a:r>
            <a:r>
              <a:rPr lang="ru-RU" spc="15" dirty="0">
                <a:latin typeface="Schoolbook Uralic"/>
                <a:cs typeface="Schoolbook Uralic"/>
              </a:rPr>
              <a:t>на</a:t>
            </a:r>
            <a:r>
              <a:rPr lang="ru-RU" spc="-40" dirty="0">
                <a:latin typeface="Schoolbook Uralic"/>
                <a:cs typeface="Schoolbook Uralic"/>
              </a:rPr>
              <a:t> </a:t>
            </a:r>
            <a:r>
              <a:rPr lang="ru-RU" spc="5" dirty="0">
                <a:latin typeface="Schoolbook Uralic"/>
                <a:cs typeface="Schoolbook Uralic"/>
              </a:rPr>
              <a:t>курсе.</a:t>
            </a:r>
            <a:endParaRPr lang="ru-RU" dirty="0">
              <a:latin typeface="Schoolbook Uralic"/>
              <a:cs typeface="Schoolbook Uralic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0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7689E-0F26-F141-9224-EE6E84B1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Инструменты, используемые в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103FE-345B-0E43-AD49-7D729ED4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ru-RU" dirty="0" err="1"/>
              <a:t>GitHub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46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7334F-B996-DD41-99E7-BB31C2D1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EE79F-8AA7-634F-AC37-9B049740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Анимация на </a:t>
            </a:r>
            <a:r>
              <a:rPr lang="ru-RU"/>
              <a:t>главной страничке.</a:t>
            </a:r>
          </a:p>
          <a:p>
            <a:r>
              <a:rPr lang="ru-RU" dirty="0"/>
              <a:t>Способ связи через </a:t>
            </a:r>
            <a:r>
              <a:rPr lang="ru-RU" dirty="0" err="1"/>
              <a:t>соцсети</a:t>
            </a:r>
            <a:r>
              <a:rPr lang="ru-RU" dirty="0"/>
              <a:t>.</a:t>
            </a:r>
          </a:p>
          <a:p>
            <a:r>
              <a:rPr lang="ru-RU" dirty="0"/>
              <a:t>Просмотр адреса на карте.</a:t>
            </a:r>
          </a:p>
          <a:p>
            <a:r>
              <a:rPr lang="ru-RU" dirty="0"/>
              <a:t>Слайды с фото готовых работ.</a:t>
            </a:r>
          </a:p>
        </p:txBody>
      </p:sp>
    </p:spTree>
    <p:extLst>
      <p:ext uri="{BB962C8B-B14F-4D97-AF65-F5344CB8AC3E}">
        <p14:creationId xmlns:p14="http://schemas.microsoft.com/office/powerpoint/2010/main" val="35336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51B9A-CEF0-2F4E-B2D3-ACB7D034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D9ED1-6837-5C45-9187-9A499B22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проект обладает минимальным требуемым функционалом.</a:t>
            </a:r>
          </a:p>
          <a:p>
            <a:r>
              <a:rPr lang="ru-RU" dirty="0"/>
              <a:t>При этом есть варианты дальнейшего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123573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EADB48A-A734-5F45-B7DF-3698412A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38467175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{4FD89EFB-9373-9343-BC6D-F47C21F5AA7D}tf16401369</Template>
  <TotalTime>81</TotalTime>
  <Words>232</Words>
  <Application>Microsoft Macintosh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Schoolbook Uralic</vt:lpstr>
      <vt:lpstr>Calibri Light</vt:lpstr>
      <vt:lpstr>Rockwell</vt:lpstr>
      <vt:lpstr>Times New Roman</vt:lpstr>
      <vt:lpstr>Wingdings</vt:lpstr>
      <vt:lpstr>Атлас</vt:lpstr>
      <vt:lpstr>Презентация PowerPoint</vt:lpstr>
      <vt:lpstr>Презентация PowerPoint</vt:lpstr>
      <vt:lpstr>Презентация PowerPoint</vt:lpstr>
      <vt:lpstr>Цели и задачи</vt:lpstr>
      <vt:lpstr>Инструменты, используемые в работе</vt:lpstr>
      <vt:lpstr>Опции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Марья Богданова</dc:creator>
  <cp:lastModifiedBy>Марья Богданова</cp:lastModifiedBy>
  <cp:revision>7</cp:revision>
  <dcterms:created xsi:type="dcterms:W3CDTF">2020-03-14T00:18:58Z</dcterms:created>
  <dcterms:modified xsi:type="dcterms:W3CDTF">2020-03-14T01:40:33Z</dcterms:modified>
</cp:coreProperties>
</file>