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8" r:id="rId3"/>
    <p:sldId id="305" r:id="rId4"/>
    <p:sldId id="306" r:id="rId5"/>
    <p:sldId id="311" r:id="rId6"/>
    <p:sldId id="260" r:id="rId7"/>
    <p:sldId id="258" r:id="rId8"/>
    <p:sldId id="309" r:id="rId9"/>
    <p:sldId id="300" r:id="rId10"/>
    <p:sldId id="301" r:id="rId11"/>
    <p:sldId id="298" r:id="rId12"/>
    <p:sldId id="307" r:id="rId13"/>
    <p:sldId id="297" r:id="rId14"/>
    <p:sldId id="303" r:id="rId15"/>
    <p:sldId id="289" r:id="rId16"/>
    <p:sldId id="304" r:id="rId17"/>
    <p:sldId id="310" r:id="rId18"/>
    <p:sldId id="279"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02" userDrawn="1">
          <p15:clr>
            <a:srgbClr val="A4A3A4"/>
          </p15:clr>
        </p15:guide>
        <p15:guide id="4" pos="7378" userDrawn="1">
          <p15:clr>
            <a:srgbClr val="A4A3A4"/>
          </p15:clr>
        </p15:guide>
        <p15:guide id="5" orient="horz" pos="3974" userDrawn="1">
          <p15:clr>
            <a:srgbClr val="A4A3A4"/>
          </p15:clr>
        </p15:guide>
        <p15:guide id="6" orient="horz" pos="34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armaar404@gmail.com" initials="m" lastIdx="1" clrIdx="0">
    <p:extLst>
      <p:ext uri="{19B8F6BF-5375-455C-9EA6-DF929625EA0E}">
        <p15:presenceInfo xmlns:p15="http://schemas.microsoft.com/office/powerpoint/2012/main" userId="00e6fcd8235dd4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BF2"/>
    <a:srgbClr val="F28D9B"/>
    <a:srgbClr val="DCC5D9"/>
    <a:srgbClr val="EBCEA2"/>
    <a:srgbClr val="322581"/>
    <a:srgbClr val="5C2962"/>
    <a:srgbClr val="E35833"/>
    <a:srgbClr val="D23D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نمط متوسط 1 - تميي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73878" autoAdjust="0"/>
  </p:normalViewPr>
  <p:slideViewPr>
    <p:cSldViewPr snapToGrid="0" showGuides="1">
      <p:cViewPr varScale="1">
        <p:scale>
          <a:sx n="66" d="100"/>
          <a:sy n="66" d="100"/>
        </p:scale>
        <p:origin x="552" y="32"/>
      </p:cViewPr>
      <p:guideLst>
        <p:guide orient="horz" pos="2160"/>
        <p:guide pos="3840"/>
        <p:guide pos="302"/>
        <p:guide pos="7378"/>
        <p:guide orient="horz" pos="3974"/>
        <p:guide orient="horz" pos="3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57297-7E81-4DB8-BD2B-B0D481E50099}"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FF9F9-C032-4FD2-9058-FF55760CFBB8}" type="slidenum">
              <a:rPr lang="en-US" smtClean="0"/>
              <a:t>‹#›</a:t>
            </a:fld>
            <a:endParaRPr lang="en-US"/>
          </a:p>
        </p:txBody>
      </p:sp>
    </p:spTree>
    <p:extLst>
      <p:ext uri="{BB962C8B-B14F-4D97-AF65-F5344CB8AC3E}">
        <p14:creationId xmlns:p14="http://schemas.microsoft.com/office/powerpoint/2010/main" val="35273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ceryslowe_1"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unsplash.com/photos/o2vx3hOPbUM" TargetMode="External"/><Relationship Id="rId4" Type="http://schemas.openxmlformats.org/officeDocument/2006/relationships/hyperlink" Target="https://unsplash.com/@iwnph"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nsplash.com/@sharonmccutcheon"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unsplash.com/photos/wC3aBi-ETrQ" TargetMode="External"/><Relationship Id="rId4" Type="http://schemas.openxmlformats.org/officeDocument/2006/relationships/hyperlink" Target="https://unsplash.com/@iwnph"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unsplash.com/@jinxx2020"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unsplash.com/photos/pKsZXmO-zG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sharonmccutche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unsplash.com/photos/wC3aBi-ETrQ" TargetMode="External"/><Relationship Id="rId4" Type="http://schemas.openxmlformats.org/officeDocument/2006/relationships/hyperlink" Target="https://unsplash.com/@iwnph"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sharonmccutcheon"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unsplash.com/photos/wC3aBi-ETrQ" TargetMode="External"/><Relationship Id="rId4" Type="http://schemas.openxmlformats.org/officeDocument/2006/relationships/hyperlink" Target="https://unsplash.com/@iwnph"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nsplash.com/@sharonmccutcheon"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unsplash.com/photos/wC3aBi-ETrQ" TargetMode="External"/><Relationship Id="rId4" Type="http://schemas.openxmlformats.org/officeDocument/2006/relationships/hyperlink" Target="https://unsplash.com/@iwnph"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nsplash.com/@sharonmccutcheon"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unsplash.com/photos/wC3aBi-ETrQ" TargetMode="External"/><Relationship Id="rId4" Type="http://schemas.openxmlformats.org/officeDocument/2006/relationships/hyperlink" Target="https://unsplash.com/@iwnph"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unsplash.com/@sharonmccutcheon"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unsplash.com/photos/wC3aBi-ETrQ" TargetMode="External"/><Relationship Id="rId4" Type="http://schemas.openxmlformats.org/officeDocument/2006/relationships/hyperlink" Target="https://unsplash.com/@iwnph"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unsplash.com/@sharonmccutcheon"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unsplash.com/photos/wC3aBi-ETrQ" TargetMode="External"/><Relationship Id="rId4" Type="http://schemas.openxmlformats.org/officeDocument/2006/relationships/hyperlink" Target="https://unsplash.com/@iwnp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Creadit</a:t>
            </a:r>
            <a:r>
              <a:rPr lang="en-US" dirty="0"/>
              <a:t> picture : </a:t>
            </a:r>
            <a:br>
              <a:rPr lang="en-US" dirty="0"/>
            </a:br>
            <a:r>
              <a:rPr lang="en-US" b="1" dirty="0" err="1"/>
              <a:t>Unsplash</a:t>
            </a:r>
            <a:r>
              <a:rPr lang="en-US" b="1" dirty="0"/>
              <a:t> </a:t>
            </a:r>
            <a:br>
              <a:rPr lang="en-US" dirty="0"/>
            </a:br>
            <a:r>
              <a:rPr lang="en-US" sz="1200" b="0" i="0" u="none" strike="noStrike" kern="1200" dirty="0">
                <a:solidFill>
                  <a:schemeClr val="tx1"/>
                </a:solidFill>
                <a:effectLst/>
                <a:latin typeface="+mn-lt"/>
                <a:ea typeface="+mn-ea"/>
                <a:cs typeface="+mn-cs"/>
                <a:hlinkClick r:id="rId3"/>
              </a:rPr>
              <a:t>Cerys Lowe</a:t>
            </a:r>
            <a:br>
              <a:rPr lang="en-US" b="0" u="none" strike="noStrike" dirty="0">
                <a:effectLst/>
                <a:hlinkClick r:id="rId4"/>
              </a:rPr>
            </a:br>
            <a:r>
              <a:rPr lang="en-US" sz="1200" b="0" i="0" u="none" strike="noStrike" kern="1200" dirty="0">
                <a:solidFill>
                  <a:schemeClr val="tx1"/>
                </a:solidFill>
                <a:effectLst/>
                <a:latin typeface="+mn-lt"/>
                <a:ea typeface="+mn-ea"/>
                <a:cs typeface="+mn-cs"/>
                <a:hlinkClick r:id="rId3"/>
              </a:rPr>
              <a:t>@ceryslowe_1</a:t>
            </a:r>
            <a:endParaRPr lang="en-US" dirty="0">
              <a:effectLst/>
            </a:endParaRPr>
          </a:p>
          <a:p>
            <a:r>
              <a:rPr lang="en-US" b="1" dirty="0">
                <a:effectLst/>
              </a:rPr>
              <a:t>Link : </a:t>
            </a:r>
            <a:r>
              <a:rPr lang="en-US" dirty="0">
                <a:hlinkClick r:id="rId5"/>
              </a:rPr>
              <a:t>https://unsplash.com/photos/o2vx3hOPbUM</a:t>
            </a:r>
            <a:br>
              <a:rPr lang="en-US" dirty="0">
                <a:effectLst/>
              </a:rPr>
            </a:br>
            <a:endParaRPr lang="en-US" dirty="0"/>
          </a:p>
        </p:txBody>
      </p:sp>
      <p:sp>
        <p:nvSpPr>
          <p:cNvPr id="4" name="Slide Number Placeholder 3"/>
          <p:cNvSpPr>
            <a:spLocks noGrp="1"/>
          </p:cNvSpPr>
          <p:nvPr>
            <p:ph type="sldNum" sz="quarter" idx="5"/>
          </p:nvPr>
        </p:nvSpPr>
        <p:spPr/>
        <p:txBody>
          <a:bodyPr/>
          <a:lstStyle/>
          <a:p>
            <a:fld id="{4AEFF9F9-C032-4FD2-9058-FF55760CFBB8}" type="slidenum">
              <a:rPr lang="en-US" smtClean="0"/>
              <a:t>1</a:t>
            </a:fld>
            <a:endParaRPr lang="en-US"/>
          </a:p>
        </p:txBody>
      </p:sp>
    </p:spTree>
    <p:extLst>
      <p:ext uri="{BB962C8B-B14F-4D97-AF65-F5344CB8AC3E}">
        <p14:creationId xmlns:p14="http://schemas.microsoft.com/office/powerpoint/2010/main" val="4176771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Creadit</a:t>
            </a:r>
            <a:r>
              <a:rPr lang="en-US" dirty="0"/>
              <a:t> picture : </a:t>
            </a:r>
            <a:br>
              <a:rPr lang="en-US" dirty="0"/>
            </a:br>
            <a:r>
              <a:rPr lang="en-US" b="1" dirty="0" err="1"/>
              <a:t>Unsplash</a:t>
            </a:r>
            <a:r>
              <a:rPr lang="en-US" b="1" dirty="0"/>
              <a:t> </a:t>
            </a:r>
            <a:br>
              <a:rPr lang="en-US" dirty="0"/>
            </a:br>
            <a:r>
              <a:rPr lang="en-US" sz="1200" b="0" i="0" u="none" strike="noStrike" kern="1200" dirty="0">
                <a:solidFill>
                  <a:schemeClr val="tx1"/>
                </a:solidFill>
                <a:effectLst/>
                <a:latin typeface="+mn-lt"/>
                <a:ea typeface="+mn-ea"/>
                <a:cs typeface="+mn-cs"/>
                <a:hlinkClick r:id="rId3"/>
              </a:rPr>
              <a:t>Sharon McCutcheon</a:t>
            </a:r>
            <a:br>
              <a:rPr lang="en-US" b="0" u="none" strike="noStrike" dirty="0">
                <a:effectLst/>
                <a:hlinkClick r:id="rId4"/>
              </a:rPr>
            </a:br>
            <a:r>
              <a:rPr lang="en-US" sz="1200" b="0" i="0" u="none" strike="noStrike" kern="1200" dirty="0">
                <a:solidFill>
                  <a:schemeClr val="tx1"/>
                </a:solidFill>
                <a:effectLst/>
                <a:latin typeface="+mn-lt"/>
                <a:ea typeface="+mn-ea"/>
                <a:cs typeface="+mn-cs"/>
                <a:hlinkClick r:id="rId3"/>
              </a:rPr>
              <a:t>@</a:t>
            </a:r>
            <a:r>
              <a:rPr lang="en-US" sz="1200" b="0" i="0" u="none" strike="noStrike" kern="1200" dirty="0" err="1">
                <a:solidFill>
                  <a:schemeClr val="tx1"/>
                </a:solidFill>
                <a:effectLst/>
                <a:latin typeface="+mn-lt"/>
                <a:ea typeface="+mn-ea"/>
                <a:cs typeface="+mn-cs"/>
                <a:hlinkClick r:id="rId3"/>
              </a:rPr>
              <a:t>sharonmccutcheon</a:t>
            </a:r>
            <a:endParaRPr lang="en-US" sz="1200" b="0" i="0" u="none" strike="noStrike" kern="1200" dirty="0">
              <a:solidFill>
                <a:schemeClr val="tx1"/>
              </a:solidFill>
              <a:effectLst/>
              <a:latin typeface="+mn-lt"/>
              <a:ea typeface="+mn-ea"/>
              <a:cs typeface="+mn-cs"/>
            </a:endParaRPr>
          </a:p>
          <a:p>
            <a:r>
              <a:rPr lang="en-US" b="1" dirty="0">
                <a:effectLst/>
              </a:rPr>
              <a:t>Link : </a:t>
            </a:r>
            <a:r>
              <a:rPr lang="en-US" dirty="0">
                <a:hlinkClick r:id="rId5"/>
              </a:rPr>
              <a:t>https://unsplash.com/photos/wC3aBi-ETrQ</a:t>
            </a:r>
            <a:endParaRPr lang="en-US" dirty="0"/>
          </a:p>
        </p:txBody>
      </p:sp>
      <p:sp>
        <p:nvSpPr>
          <p:cNvPr id="4" name="Slide Number Placeholder 3"/>
          <p:cNvSpPr>
            <a:spLocks noGrp="1"/>
          </p:cNvSpPr>
          <p:nvPr>
            <p:ph type="sldNum" sz="quarter" idx="5"/>
          </p:nvPr>
        </p:nvSpPr>
        <p:spPr/>
        <p:txBody>
          <a:bodyPr/>
          <a:lstStyle/>
          <a:p>
            <a:fld id="{4AEFF9F9-C032-4FD2-9058-FF55760CFBB8}" type="slidenum">
              <a:rPr lang="en-US" smtClean="0"/>
              <a:t>18</a:t>
            </a:fld>
            <a:endParaRPr lang="en-US"/>
          </a:p>
        </p:txBody>
      </p:sp>
    </p:spTree>
    <p:extLst>
      <p:ext uri="{BB962C8B-B14F-4D97-AF65-F5344CB8AC3E}">
        <p14:creationId xmlns:p14="http://schemas.microsoft.com/office/powerpoint/2010/main" val="3031074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Creadit</a:t>
            </a:r>
            <a:r>
              <a:rPr lang="en-US" dirty="0"/>
              <a:t> picture : </a:t>
            </a:r>
            <a:br>
              <a:rPr lang="en-US" dirty="0"/>
            </a:br>
            <a:r>
              <a:rPr lang="en-US" b="1" dirty="0" err="1"/>
              <a:t>Unsplash</a:t>
            </a:r>
            <a:r>
              <a:rPr lang="en-US" b="1" dirty="0"/>
              <a:t> </a:t>
            </a:r>
            <a:br>
              <a:rPr lang="en-US" sz="1200" b="0" i="0" u="none" strike="noStrike" kern="1200" dirty="0">
                <a:solidFill>
                  <a:schemeClr val="tx1"/>
                </a:solidFill>
                <a:effectLst/>
                <a:latin typeface="+mn-lt"/>
                <a:ea typeface="+mn-ea"/>
                <a:cs typeface="+mn-cs"/>
                <a:hlinkClick r:id="rId3"/>
              </a:rPr>
            </a:br>
            <a:r>
              <a:rPr lang="en-US" sz="1200" b="0" i="0" u="none" strike="noStrike" kern="1200" dirty="0">
                <a:solidFill>
                  <a:schemeClr val="tx1"/>
                </a:solidFill>
                <a:effectLst/>
                <a:latin typeface="+mn-lt"/>
                <a:ea typeface="+mn-ea"/>
                <a:cs typeface="+mn-cs"/>
                <a:hlinkClick r:id="rId3"/>
              </a:rPr>
              <a:t>Jade</a:t>
            </a:r>
          </a:p>
          <a:p>
            <a:r>
              <a:rPr lang="en-US" sz="1200" b="0" i="0" u="none" strike="noStrike" kern="1200" dirty="0">
                <a:solidFill>
                  <a:schemeClr val="tx1"/>
                </a:solidFill>
                <a:effectLst/>
                <a:latin typeface="+mn-lt"/>
                <a:ea typeface="+mn-ea"/>
                <a:cs typeface="+mn-cs"/>
                <a:hlinkClick r:id="rId3"/>
              </a:rPr>
              <a:t>@jinxx2020</a:t>
            </a:r>
            <a:endParaRPr lang="en-US" sz="1200" b="0" i="0" u="none" strike="noStrike" kern="1200" dirty="0">
              <a:solidFill>
                <a:schemeClr val="tx1"/>
              </a:solidFill>
              <a:effectLst/>
              <a:latin typeface="+mn-lt"/>
              <a:ea typeface="+mn-ea"/>
              <a:cs typeface="+mn-cs"/>
            </a:endParaRPr>
          </a:p>
          <a:p>
            <a:r>
              <a:rPr lang="en-US" b="1" dirty="0">
                <a:effectLst/>
              </a:rPr>
              <a:t>Link : </a:t>
            </a:r>
            <a:r>
              <a:rPr lang="en-US" dirty="0">
                <a:hlinkClick r:id="rId4"/>
              </a:rPr>
              <a:t>https://unsplash.com/photos/pKsZXmO-zG0</a:t>
            </a:r>
            <a:br>
              <a:rPr lang="en-US" dirty="0">
                <a:effectLst/>
              </a:rPr>
            </a:br>
            <a:endParaRPr lang="en-US" dirty="0"/>
          </a:p>
        </p:txBody>
      </p:sp>
      <p:sp>
        <p:nvSpPr>
          <p:cNvPr id="4" name="Slide Number Placeholder 3"/>
          <p:cNvSpPr>
            <a:spLocks noGrp="1"/>
          </p:cNvSpPr>
          <p:nvPr>
            <p:ph type="sldNum" sz="quarter" idx="5"/>
          </p:nvPr>
        </p:nvSpPr>
        <p:spPr/>
        <p:txBody>
          <a:bodyPr/>
          <a:lstStyle/>
          <a:p>
            <a:fld id="{4AEFF9F9-C032-4FD2-9058-FF55760CFBB8}" type="slidenum">
              <a:rPr lang="en-US" smtClean="0"/>
              <a:t>19</a:t>
            </a:fld>
            <a:endParaRPr lang="en-US"/>
          </a:p>
        </p:txBody>
      </p:sp>
    </p:spTree>
    <p:extLst>
      <p:ext uri="{BB962C8B-B14F-4D97-AF65-F5344CB8AC3E}">
        <p14:creationId xmlns:p14="http://schemas.microsoft.com/office/powerpoint/2010/main" val="388472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Creadit</a:t>
            </a:r>
            <a:r>
              <a:rPr lang="en-US" dirty="0"/>
              <a:t> picture : </a:t>
            </a:r>
            <a:br>
              <a:rPr lang="en-US" dirty="0"/>
            </a:br>
            <a:r>
              <a:rPr lang="en-US" b="1" dirty="0" err="1"/>
              <a:t>Unsplash</a:t>
            </a:r>
            <a:r>
              <a:rPr lang="en-US" b="1" dirty="0"/>
              <a:t> </a:t>
            </a:r>
            <a:br>
              <a:rPr lang="en-US" dirty="0"/>
            </a:br>
            <a:r>
              <a:rPr lang="en-US" sz="1200" b="0" i="0" u="none" strike="noStrike" kern="1200" dirty="0">
                <a:solidFill>
                  <a:schemeClr val="tx1"/>
                </a:solidFill>
                <a:effectLst/>
                <a:latin typeface="+mn-lt"/>
                <a:ea typeface="+mn-ea"/>
                <a:cs typeface="+mn-cs"/>
                <a:hlinkClick r:id="rId3"/>
              </a:rPr>
              <a:t>Sharon McCutcheon</a:t>
            </a:r>
            <a:br>
              <a:rPr lang="en-US" b="0" u="none" strike="noStrike" dirty="0">
                <a:effectLst/>
                <a:hlinkClick r:id="rId4"/>
              </a:rPr>
            </a:br>
            <a:r>
              <a:rPr lang="en-US" sz="1200" b="0" i="0" u="none" strike="noStrike" kern="1200" dirty="0">
                <a:solidFill>
                  <a:schemeClr val="tx1"/>
                </a:solidFill>
                <a:effectLst/>
                <a:latin typeface="+mn-lt"/>
                <a:ea typeface="+mn-ea"/>
                <a:cs typeface="+mn-cs"/>
                <a:hlinkClick r:id="rId3"/>
              </a:rPr>
              <a:t>@</a:t>
            </a:r>
            <a:r>
              <a:rPr lang="en-US" sz="1200" b="0" i="0" u="none" strike="noStrike" kern="1200" dirty="0" err="1">
                <a:solidFill>
                  <a:schemeClr val="tx1"/>
                </a:solidFill>
                <a:effectLst/>
                <a:latin typeface="+mn-lt"/>
                <a:ea typeface="+mn-ea"/>
                <a:cs typeface="+mn-cs"/>
                <a:hlinkClick r:id="rId3"/>
              </a:rPr>
              <a:t>sharonmccutcheon</a:t>
            </a:r>
            <a:endParaRPr lang="en-US" sz="1200" b="0" i="0" u="none" strike="noStrike" kern="1200" dirty="0">
              <a:solidFill>
                <a:schemeClr val="tx1"/>
              </a:solidFill>
              <a:effectLst/>
              <a:latin typeface="+mn-lt"/>
              <a:ea typeface="+mn-ea"/>
              <a:cs typeface="+mn-cs"/>
            </a:endParaRPr>
          </a:p>
          <a:p>
            <a:r>
              <a:rPr lang="en-US" b="1" dirty="0">
                <a:effectLst/>
              </a:rPr>
              <a:t>Link : </a:t>
            </a:r>
            <a:r>
              <a:rPr lang="en-US" dirty="0">
                <a:hlinkClick r:id="rId5"/>
              </a:rPr>
              <a:t>https://unsplash.com/photos/wC3aBi-ETrQ</a:t>
            </a:r>
            <a:endParaRPr lang="en-US" dirty="0"/>
          </a:p>
        </p:txBody>
      </p:sp>
      <p:sp>
        <p:nvSpPr>
          <p:cNvPr id="4" name="Slide Number Placeholder 3"/>
          <p:cNvSpPr>
            <a:spLocks noGrp="1"/>
          </p:cNvSpPr>
          <p:nvPr>
            <p:ph type="sldNum" sz="quarter" idx="5"/>
          </p:nvPr>
        </p:nvSpPr>
        <p:spPr/>
        <p:txBody>
          <a:bodyPr/>
          <a:lstStyle/>
          <a:p>
            <a:fld id="{4AEFF9F9-C032-4FD2-9058-FF55760CFBB8}" type="slidenum">
              <a:rPr lang="en-US" smtClean="0"/>
              <a:t>2</a:t>
            </a:fld>
            <a:endParaRPr lang="en-US"/>
          </a:p>
        </p:txBody>
      </p:sp>
    </p:spTree>
    <p:extLst>
      <p:ext uri="{BB962C8B-B14F-4D97-AF65-F5344CB8AC3E}">
        <p14:creationId xmlns:p14="http://schemas.microsoft.com/office/powerpoint/2010/main" val="2904954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Creadit</a:t>
            </a:r>
            <a:r>
              <a:rPr lang="en-US" dirty="0"/>
              <a:t> picture : </a:t>
            </a:r>
            <a:br>
              <a:rPr lang="en-US" dirty="0"/>
            </a:br>
            <a:r>
              <a:rPr lang="en-US" b="1" dirty="0" err="1"/>
              <a:t>Unsplash</a:t>
            </a:r>
            <a:r>
              <a:rPr lang="en-US" b="1" dirty="0"/>
              <a:t> </a:t>
            </a:r>
            <a:br>
              <a:rPr lang="en-US" dirty="0"/>
            </a:br>
            <a:r>
              <a:rPr lang="en-US" sz="1200" b="0" i="0" u="none" strike="noStrike" kern="1200" dirty="0">
                <a:solidFill>
                  <a:schemeClr val="tx1"/>
                </a:solidFill>
                <a:effectLst/>
                <a:latin typeface="+mn-lt"/>
                <a:ea typeface="+mn-ea"/>
                <a:cs typeface="+mn-cs"/>
                <a:hlinkClick r:id="rId3"/>
              </a:rPr>
              <a:t>Sharon McCutcheon</a:t>
            </a:r>
            <a:br>
              <a:rPr lang="en-US" b="0" u="none" strike="noStrike" dirty="0">
                <a:effectLst/>
                <a:hlinkClick r:id="rId4"/>
              </a:rPr>
            </a:br>
            <a:r>
              <a:rPr lang="en-US" sz="1200" b="0" i="0" u="none" strike="noStrike" kern="1200" dirty="0">
                <a:solidFill>
                  <a:schemeClr val="tx1"/>
                </a:solidFill>
                <a:effectLst/>
                <a:latin typeface="+mn-lt"/>
                <a:ea typeface="+mn-ea"/>
                <a:cs typeface="+mn-cs"/>
                <a:hlinkClick r:id="rId3"/>
              </a:rPr>
              <a:t>@</a:t>
            </a:r>
            <a:r>
              <a:rPr lang="en-US" sz="1200" b="0" i="0" u="none" strike="noStrike" kern="1200" dirty="0" err="1">
                <a:solidFill>
                  <a:schemeClr val="tx1"/>
                </a:solidFill>
                <a:effectLst/>
                <a:latin typeface="+mn-lt"/>
                <a:ea typeface="+mn-ea"/>
                <a:cs typeface="+mn-cs"/>
                <a:hlinkClick r:id="rId3"/>
              </a:rPr>
              <a:t>sharonmccutcheon</a:t>
            </a:r>
            <a:endParaRPr lang="en-US" sz="1200" b="0" i="0" u="none" strike="noStrike" kern="1200" dirty="0">
              <a:solidFill>
                <a:schemeClr val="tx1"/>
              </a:solidFill>
              <a:effectLst/>
              <a:latin typeface="+mn-lt"/>
              <a:ea typeface="+mn-ea"/>
              <a:cs typeface="+mn-cs"/>
            </a:endParaRPr>
          </a:p>
          <a:p>
            <a:r>
              <a:rPr lang="en-US" b="1" dirty="0">
                <a:effectLst/>
              </a:rPr>
              <a:t>Link : </a:t>
            </a:r>
            <a:r>
              <a:rPr lang="en-US" dirty="0">
                <a:hlinkClick r:id="rId5"/>
              </a:rPr>
              <a:t>https://unsplash.com/photos/wC3aBi-ETrQ</a:t>
            </a:r>
            <a:endParaRPr lang="en-US" dirty="0"/>
          </a:p>
        </p:txBody>
      </p:sp>
      <p:sp>
        <p:nvSpPr>
          <p:cNvPr id="4" name="Slide Number Placeholder 3"/>
          <p:cNvSpPr>
            <a:spLocks noGrp="1"/>
          </p:cNvSpPr>
          <p:nvPr>
            <p:ph type="sldNum" sz="quarter" idx="5"/>
          </p:nvPr>
        </p:nvSpPr>
        <p:spPr/>
        <p:txBody>
          <a:bodyPr/>
          <a:lstStyle/>
          <a:p>
            <a:fld id="{4AEFF9F9-C032-4FD2-9058-FF55760CFBB8}" type="slidenum">
              <a:rPr lang="en-US" smtClean="0"/>
              <a:t>3</a:t>
            </a:fld>
            <a:endParaRPr lang="en-US"/>
          </a:p>
        </p:txBody>
      </p:sp>
    </p:spTree>
    <p:extLst>
      <p:ext uri="{BB962C8B-B14F-4D97-AF65-F5344CB8AC3E}">
        <p14:creationId xmlns:p14="http://schemas.microsoft.com/office/powerpoint/2010/main" val="300688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Creadit</a:t>
            </a:r>
            <a:r>
              <a:rPr lang="en-US" dirty="0"/>
              <a:t> picture : </a:t>
            </a:r>
            <a:br>
              <a:rPr lang="en-US" dirty="0"/>
            </a:br>
            <a:r>
              <a:rPr lang="en-US" b="1" dirty="0" err="1"/>
              <a:t>Unsplash</a:t>
            </a:r>
            <a:r>
              <a:rPr lang="en-US" b="1" dirty="0"/>
              <a:t> </a:t>
            </a:r>
            <a:br>
              <a:rPr lang="en-US" dirty="0"/>
            </a:br>
            <a:r>
              <a:rPr lang="en-US" sz="1200" b="0" i="0" u="none" strike="noStrike" kern="1200" dirty="0">
                <a:solidFill>
                  <a:schemeClr val="tx1"/>
                </a:solidFill>
                <a:effectLst/>
                <a:latin typeface="+mn-lt"/>
                <a:ea typeface="+mn-ea"/>
                <a:cs typeface="+mn-cs"/>
                <a:hlinkClick r:id="rId3"/>
              </a:rPr>
              <a:t>Sharon McCutcheon</a:t>
            </a:r>
            <a:br>
              <a:rPr lang="en-US" b="0" u="none" strike="noStrike" dirty="0">
                <a:effectLst/>
                <a:hlinkClick r:id="rId4"/>
              </a:rPr>
            </a:br>
            <a:r>
              <a:rPr lang="en-US" sz="1200" b="0" i="0" u="none" strike="noStrike" kern="1200" dirty="0">
                <a:solidFill>
                  <a:schemeClr val="tx1"/>
                </a:solidFill>
                <a:effectLst/>
                <a:latin typeface="+mn-lt"/>
                <a:ea typeface="+mn-ea"/>
                <a:cs typeface="+mn-cs"/>
                <a:hlinkClick r:id="rId3"/>
              </a:rPr>
              <a:t>@</a:t>
            </a:r>
            <a:r>
              <a:rPr lang="en-US" sz="1200" b="0" i="0" u="none" strike="noStrike" kern="1200" dirty="0" err="1">
                <a:solidFill>
                  <a:schemeClr val="tx1"/>
                </a:solidFill>
                <a:effectLst/>
                <a:latin typeface="+mn-lt"/>
                <a:ea typeface="+mn-ea"/>
                <a:cs typeface="+mn-cs"/>
                <a:hlinkClick r:id="rId3"/>
              </a:rPr>
              <a:t>sharonmccutcheon</a:t>
            </a:r>
            <a:endParaRPr lang="en-US" sz="1200" b="0" i="0" u="none" strike="noStrike" kern="1200" dirty="0">
              <a:solidFill>
                <a:schemeClr val="tx1"/>
              </a:solidFill>
              <a:effectLst/>
              <a:latin typeface="+mn-lt"/>
              <a:ea typeface="+mn-ea"/>
              <a:cs typeface="+mn-cs"/>
            </a:endParaRPr>
          </a:p>
          <a:p>
            <a:r>
              <a:rPr lang="en-US" b="1" dirty="0">
                <a:effectLst/>
              </a:rPr>
              <a:t>Link : </a:t>
            </a:r>
            <a:r>
              <a:rPr lang="en-US" dirty="0">
                <a:hlinkClick r:id="rId5"/>
              </a:rPr>
              <a:t>https://unsplash.com/photos/wC3aBi-ETrQ</a:t>
            </a:r>
            <a:endParaRPr lang="en-US" dirty="0"/>
          </a:p>
        </p:txBody>
      </p:sp>
      <p:sp>
        <p:nvSpPr>
          <p:cNvPr id="4" name="Slide Number Placeholder 3"/>
          <p:cNvSpPr>
            <a:spLocks noGrp="1"/>
          </p:cNvSpPr>
          <p:nvPr>
            <p:ph type="sldNum" sz="quarter" idx="5"/>
          </p:nvPr>
        </p:nvSpPr>
        <p:spPr/>
        <p:txBody>
          <a:bodyPr/>
          <a:lstStyle/>
          <a:p>
            <a:fld id="{4AEFF9F9-C032-4FD2-9058-FF55760CFBB8}" type="slidenum">
              <a:rPr lang="en-US" smtClean="0"/>
              <a:t>4</a:t>
            </a:fld>
            <a:endParaRPr lang="en-US"/>
          </a:p>
        </p:txBody>
      </p:sp>
    </p:spTree>
    <p:extLst>
      <p:ext uri="{BB962C8B-B14F-4D97-AF65-F5344CB8AC3E}">
        <p14:creationId xmlns:p14="http://schemas.microsoft.com/office/powerpoint/2010/main" val="1069866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Creadit</a:t>
            </a:r>
            <a:r>
              <a:rPr lang="en-US" dirty="0"/>
              <a:t> picture : </a:t>
            </a:r>
            <a:br>
              <a:rPr lang="en-US" dirty="0"/>
            </a:br>
            <a:r>
              <a:rPr lang="en-US" b="1" dirty="0" err="1"/>
              <a:t>Unsplash</a:t>
            </a:r>
            <a:r>
              <a:rPr lang="en-US" b="1" dirty="0"/>
              <a:t> </a:t>
            </a:r>
            <a:br>
              <a:rPr lang="en-US" dirty="0"/>
            </a:br>
            <a:r>
              <a:rPr lang="en-US" sz="1200" b="0" i="0" u="none" strike="noStrike" kern="1200" dirty="0">
                <a:solidFill>
                  <a:schemeClr val="tx1"/>
                </a:solidFill>
                <a:effectLst/>
                <a:latin typeface="+mn-lt"/>
                <a:ea typeface="+mn-ea"/>
                <a:cs typeface="+mn-cs"/>
                <a:hlinkClick r:id="rId3"/>
              </a:rPr>
              <a:t>Sharon McCutcheon</a:t>
            </a:r>
            <a:br>
              <a:rPr lang="en-US" b="0" u="none" strike="noStrike" dirty="0">
                <a:effectLst/>
                <a:hlinkClick r:id="rId4"/>
              </a:rPr>
            </a:br>
            <a:r>
              <a:rPr lang="en-US" sz="1200" b="0" i="0" u="none" strike="noStrike" kern="1200" dirty="0">
                <a:solidFill>
                  <a:schemeClr val="tx1"/>
                </a:solidFill>
                <a:effectLst/>
                <a:latin typeface="+mn-lt"/>
                <a:ea typeface="+mn-ea"/>
                <a:cs typeface="+mn-cs"/>
                <a:hlinkClick r:id="rId3"/>
              </a:rPr>
              <a:t>@</a:t>
            </a:r>
            <a:r>
              <a:rPr lang="en-US" sz="1200" b="0" i="0" u="none" strike="noStrike" kern="1200" dirty="0" err="1">
                <a:solidFill>
                  <a:schemeClr val="tx1"/>
                </a:solidFill>
                <a:effectLst/>
                <a:latin typeface="+mn-lt"/>
                <a:ea typeface="+mn-ea"/>
                <a:cs typeface="+mn-cs"/>
                <a:hlinkClick r:id="rId3"/>
              </a:rPr>
              <a:t>sharonmccutcheon</a:t>
            </a:r>
            <a:endParaRPr lang="en-US" sz="1200" b="0" i="0" u="none" strike="noStrike" kern="1200" dirty="0">
              <a:solidFill>
                <a:schemeClr val="tx1"/>
              </a:solidFill>
              <a:effectLst/>
              <a:latin typeface="+mn-lt"/>
              <a:ea typeface="+mn-ea"/>
              <a:cs typeface="+mn-cs"/>
            </a:endParaRPr>
          </a:p>
          <a:p>
            <a:r>
              <a:rPr lang="en-US" b="1" dirty="0">
                <a:effectLst/>
              </a:rPr>
              <a:t>Link : </a:t>
            </a:r>
            <a:r>
              <a:rPr lang="en-US" dirty="0">
                <a:hlinkClick r:id="rId5"/>
              </a:rPr>
              <a:t>https://unsplash.com/photos/wC3aBi-ETrQ</a:t>
            </a:r>
            <a:endParaRPr lang="en-US" dirty="0"/>
          </a:p>
        </p:txBody>
      </p:sp>
      <p:sp>
        <p:nvSpPr>
          <p:cNvPr id="4" name="Slide Number Placeholder 3"/>
          <p:cNvSpPr>
            <a:spLocks noGrp="1"/>
          </p:cNvSpPr>
          <p:nvPr>
            <p:ph type="sldNum" sz="quarter" idx="5"/>
          </p:nvPr>
        </p:nvSpPr>
        <p:spPr/>
        <p:txBody>
          <a:bodyPr/>
          <a:lstStyle/>
          <a:p>
            <a:fld id="{4AEFF9F9-C032-4FD2-9058-FF55760CFBB8}" type="slidenum">
              <a:rPr lang="en-US" smtClean="0"/>
              <a:t>5</a:t>
            </a:fld>
            <a:endParaRPr lang="en-US"/>
          </a:p>
        </p:txBody>
      </p:sp>
    </p:spTree>
    <p:extLst>
      <p:ext uri="{BB962C8B-B14F-4D97-AF65-F5344CB8AC3E}">
        <p14:creationId xmlns:p14="http://schemas.microsoft.com/office/powerpoint/2010/main" val="3204931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Creadit</a:t>
            </a:r>
            <a:r>
              <a:rPr lang="en-US" dirty="0"/>
              <a:t> picture : </a:t>
            </a:r>
            <a:br>
              <a:rPr lang="en-US" dirty="0"/>
            </a:br>
            <a:r>
              <a:rPr lang="en-US" b="1" dirty="0" err="1"/>
              <a:t>Unsplash</a:t>
            </a:r>
            <a:r>
              <a:rPr lang="en-US" b="1" dirty="0"/>
              <a:t> </a:t>
            </a:r>
            <a:br>
              <a:rPr lang="en-US" dirty="0"/>
            </a:br>
            <a:r>
              <a:rPr lang="en-US" sz="1200" b="0" i="0" u="none" strike="noStrike" kern="1200" dirty="0">
                <a:solidFill>
                  <a:schemeClr val="tx1"/>
                </a:solidFill>
                <a:effectLst/>
                <a:latin typeface="+mn-lt"/>
                <a:ea typeface="+mn-ea"/>
                <a:cs typeface="+mn-cs"/>
                <a:hlinkClick r:id="rId3"/>
              </a:rPr>
              <a:t>Sharon McCutcheon</a:t>
            </a:r>
            <a:br>
              <a:rPr lang="en-US" b="0" u="none" strike="noStrike" dirty="0">
                <a:effectLst/>
                <a:hlinkClick r:id="rId4"/>
              </a:rPr>
            </a:br>
            <a:r>
              <a:rPr lang="en-US" sz="1200" b="0" i="0" u="none" strike="noStrike" kern="1200" dirty="0">
                <a:solidFill>
                  <a:schemeClr val="tx1"/>
                </a:solidFill>
                <a:effectLst/>
                <a:latin typeface="+mn-lt"/>
                <a:ea typeface="+mn-ea"/>
                <a:cs typeface="+mn-cs"/>
                <a:hlinkClick r:id="rId3"/>
              </a:rPr>
              <a:t>@</a:t>
            </a:r>
            <a:r>
              <a:rPr lang="en-US" sz="1200" b="0" i="0" u="none" strike="noStrike" kern="1200" dirty="0" err="1">
                <a:solidFill>
                  <a:schemeClr val="tx1"/>
                </a:solidFill>
                <a:effectLst/>
                <a:latin typeface="+mn-lt"/>
                <a:ea typeface="+mn-ea"/>
                <a:cs typeface="+mn-cs"/>
                <a:hlinkClick r:id="rId3"/>
              </a:rPr>
              <a:t>sharonmccutcheon</a:t>
            </a:r>
            <a:endParaRPr lang="en-US" sz="1200" b="0" i="0" u="none" strike="noStrike" kern="1200" dirty="0">
              <a:solidFill>
                <a:schemeClr val="tx1"/>
              </a:solidFill>
              <a:effectLst/>
              <a:latin typeface="+mn-lt"/>
              <a:ea typeface="+mn-ea"/>
              <a:cs typeface="+mn-cs"/>
            </a:endParaRPr>
          </a:p>
          <a:p>
            <a:r>
              <a:rPr lang="en-US" b="1" dirty="0">
                <a:effectLst/>
              </a:rPr>
              <a:t>Link : </a:t>
            </a:r>
            <a:r>
              <a:rPr lang="en-US" dirty="0">
                <a:hlinkClick r:id="rId5"/>
              </a:rPr>
              <a:t>https://unsplash.com/photos/wC3aBi-ETrQ</a:t>
            </a:r>
            <a:endParaRPr lang="en-US" dirty="0"/>
          </a:p>
        </p:txBody>
      </p:sp>
      <p:sp>
        <p:nvSpPr>
          <p:cNvPr id="4" name="Slide Number Placeholder 3"/>
          <p:cNvSpPr>
            <a:spLocks noGrp="1"/>
          </p:cNvSpPr>
          <p:nvPr>
            <p:ph type="sldNum" sz="quarter" idx="5"/>
          </p:nvPr>
        </p:nvSpPr>
        <p:spPr/>
        <p:txBody>
          <a:bodyPr/>
          <a:lstStyle/>
          <a:p>
            <a:fld id="{4AEFF9F9-C032-4FD2-9058-FF55760CFBB8}" type="slidenum">
              <a:rPr lang="en-US" smtClean="0"/>
              <a:t>8</a:t>
            </a:fld>
            <a:endParaRPr lang="en-US"/>
          </a:p>
        </p:txBody>
      </p:sp>
    </p:spTree>
    <p:extLst>
      <p:ext uri="{BB962C8B-B14F-4D97-AF65-F5344CB8AC3E}">
        <p14:creationId xmlns:p14="http://schemas.microsoft.com/office/powerpoint/2010/main" val="2965763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It is clear to us from the graph that the incidence of heart disease increases in people who do not engage in any physical activity. While there is no direct effect between diabetes and heart patients</a:t>
            </a:r>
          </a:p>
        </p:txBody>
      </p:sp>
      <p:sp>
        <p:nvSpPr>
          <p:cNvPr id="4" name="عنصر نائب لرقم الشريحة 3"/>
          <p:cNvSpPr>
            <a:spLocks noGrp="1"/>
          </p:cNvSpPr>
          <p:nvPr>
            <p:ph type="sldNum" sz="quarter" idx="5"/>
          </p:nvPr>
        </p:nvSpPr>
        <p:spPr/>
        <p:txBody>
          <a:bodyPr/>
          <a:lstStyle/>
          <a:p>
            <a:fld id="{4AEFF9F9-C032-4FD2-9058-FF55760CFBB8}" type="slidenum">
              <a:rPr lang="en-US" smtClean="0"/>
              <a:t>10</a:t>
            </a:fld>
            <a:endParaRPr lang="en-US"/>
          </a:p>
        </p:txBody>
      </p:sp>
    </p:spTree>
    <p:extLst>
      <p:ext uri="{BB962C8B-B14F-4D97-AF65-F5344CB8AC3E}">
        <p14:creationId xmlns:p14="http://schemas.microsoft.com/office/powerpoint/2010/main" val="2988178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0.8937075413435805, 'KNN': 0.8804638715432649, 'Random Forest': 0.8879663304284179, '</a:t>
            </a:r>
            <a:r>
              <a:rPr lang="en-US" dirty="0" err="1"/>
              <a:t>XGBClassifier</a:t>
            </a:r>
            <a:r>
              <a:rPr lang="en-US" dirty="0"/>
              <a:t>': 0.8921064068254078, '</a:t>
            </a:r>
            <a:r>
              <a:rPr lang="en-US" dirty="0" err="1"/>
              <a:t>AdaBoostClassifier</a:t>
            </a:r>
            <a:r>
              <a:rPr lang="en-US" dirty="0"/>
              <a:t>': 0.8930899608865711, '</a:t>
            </a:r>
            <a:r>
              <a:rPr lang="en-US" dirty="0" err="1"/>
              <a:t>GradientBoostingClassifier</a:t>
            </a:r>
            <a:r>
              <a:rPr lang="en-US" dirty="0"/>
              <a:t>': 0.8942336283995517</a:t>
            </a:r>
          </a:p>
          <a:p>
            <a:r>
              <a:rPr lang="en-US" dirty="0" err="1"/>
              <a:t>KNeighborsClassifier</a:t>
            </a:r>
            <a:r>
              <a:rPr lang="en-US" dirty="0"/>
              <a:t> ****Results**** Accuracy: 88.2522% Log Loss: 4.057550280624363 </a:t>
            </a:r>
          </a:p>
          <a:p>
            <a:r>
              <a:rPr lang="en-US" dirty="0" err="1"/>
              <a:t>RandomForestClassifier</a:t>
            </a:r>
            <a:r>
              <a:rPr lang="en-US" dirty="0"/>
              <a:t> ****Results**** Accuracy: 88.0601% Log Loss: 4.123913380908994 </a:t>
            </a:r>
          </a:p>
          <a:p>
            <a:r>
              <a:rPr lang="en-US" dirty="0" err="1"/>
              <a:t>XGBClassifier</a:t>
            </a:r>
            <a:r>
              <a:rPr lang="en-US" dirty="0"/>
              <a:t> ****Results**** Accuracy: 89.5194% Log Loss: 3.6198681138632183 </a:t>
            </a:r>
          </a:p>
          <a:p>
            <a:r>
              <a:rPr lang="en-US" dirty="0" err="1"/>
              <a:t>AdaBoostClassifier</a:t>
            </a:r>
            <a:r>
              <a:rPr lang="en-US" dirty="0"/>
              <a:t> ****Results**** Accuracy: 89.5149% Log Loss: 3.621450032738881 </a:t>
            </a:r>
          </a:p>
          <a:p>
            <a:r>
              <a:rPr lang="en-US" dirty="0" err="1"/>
              <a:t>GradientBoostingClassifier</a:t>
            </a:r>
            <a:r>
              <a:rPr lang="en-US" dirty="0"/>
              <a:t> ****Results**** Accuracy: 89.5423% Log Loss: 3.611966713168396</a:t>
            </a:r>
            <a:br>
              <a:rPr lang="en-US" dirty="0"/>
            </a:br>
            <a:endParaRPr lang="en-US" dirty="0"/>
          </a:p>
        </p:txBody>
      </p:sp>
      <p:sp>
        <p:nvSpPr>
          <p:cNvPr id="4" name="Slide Number Placeholder 3"/>
          <p:cNvSpPr>
            <a:spLocks noGrp="1"/>
          </p:cNvSpPr>
          <p:nvPr>
            <p:ph type="sldNum" sz="quarter" idx="5"/>
          </p:nvPr>
        </p:nvSpPr>
        <p:spPr/>
        <p:txBody>
          <a:bodyPr/>
          <a:lstStyle/>
          <a:p>
            <a:fld id="{4AEFF9F9-C032-4FD2-9058-FF55760CFBB8}" type="slidenum">
              <a:rPr lang="en-US" smtClean="0"/>
              <a:t>15</a:t>
            </a:fld>
            <a:endParaRPr lang="en-US"/>
          </a:p>
        </p:txBody>
      </p:sp>
    </p:spTree>
    <p:extLst>
      <p:ext uri="{BB962C8B-B14F-4D97-AF65-F5344CB8AC3E}">
        <p14:creationId xmlns:p14="http://schemas.microsoft.com/office/powerpoint/2010/main" val="3523638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Creadit</a:t>
            </a:r>
            <a:r>
              <a:rPr lang="en-US" dirty="0"/>
              <a:t> picture : </a:t>
            </a:r>
            <a:br>
              <a:rPr lang="en-US" dirty="0"/>
            </a:br>
            <a:r>
              <a:rPr lang="en-US" b="1" dirty="0" err="1"/>
              <a:t>Unsplash</a:t>
            </a:r>
            <a:r>
              <a:rPr lang="en-US" b="1" dirty="0"/>
              <a:t> </a:t>
            </a:r>
            <a:br>
              <a:rPr lang="en-US" dirty="0"/>
            </a:br>
            <a:r>
              <a:rPr lang="en-US" sz="1200" b="0" i="0" u="none" strike="noStrike" kern="1200" dirty="0">
                <a:solidFill>
                  <a:schemeClr val="tx1"/>
                </a:solidFill>
                <a:effectLst/>
                <a:latin typeface="+mn-lt"/>
                <a:ea typeface="+mn-ea"/>
                <a:cs typeface="+mn-cs"/>
                <a:hlinkClick r:id="rId3"/>
              </a:rPr>
              <a:t>Sharon McCutcheon</a:t>
            </a:r>
            <a:br>
              <a:rPr lang="en-US" b="0" u="none" strike="noStrike" dirty="0">
                <a:effectLst/>
                <a:hlinkClick r:id="rId4"/>
              </a:rPr>
            </a:br>
            <a:r>
              <a:rPr lang="en-US" sz="1200" b="0" i="0" u="none" strike="noStrike" kern="1200" dirty="0">
                <a:solidFill>
                  <a:schemeClr val="tx1"/>
                </a:solidFill>
                <a:effectLst/>
                <a:latin typeface="+mn-lt"/>
                <a:ea typeface="+mn-ea"/>
                <a:cs typeface="+mn-cs"/>
                <a:hlinkClick r:id="rId3"/>
              </a:rPr>
              <a:t>@</a:t>
            </a:r>
            <a:r>
              <a:rPr lang="en-US" sz="1200" b="0" i="0" u="none" strike="noStrike" kern="1200" dirty="0" err="1">
                <a:solidFill>
                  <a:schemeClr val="tx1"/>
                </a:solidFill>
                <a:effectLst/>
                <a:latin typeface="+mn-lt"/>
                <a:ea typeface="+mn-ea"/>
                <a:cs typeface="+mn-cs"/>
                <a:hlinkClick r:id="rId3"/>
              </a:rPr>
              <a:t>sharonmccutcheon</a:t>
            </a:r>
            <a:endParaRPr lang="en-US" sz="1200" b="0" i="0" u="none" strike="noStrike" kern="1200" dirty="0">
              <a:solidFill>
                <a:schemeClr val="tx1"/>
              </a:solidFill>
              <a:effectLst/>
              <a:latin typeface="+mn-lt"/>
              <a:ea typeface="+mn-ea"/>
              <a:cs typeface="+mn-cs"/>
            </a:endParaRPr>
          </a:p>
          <a:p>
            <a:r>
              <a:rPr lang="en-US" b="1" dirty="0">
                <a:effectLst/>
              </a:rPr>
              <a:t>Link : </a:t>
            </a:r>
            <a:r>
              <a:rPr lang="en-US" dirty="0">
                <a:hlinkClick r:id="rId5"/>
              </a:rPr>
              <a:t>https://unsplash.com/photos/wC3aBi-ETrQ</a:t>
            </a:r>
            <a:endParaRPr lang="en-US" dirty="0"/>
          </a:p>
        </p:txBody>
      </p:sp>
      <p:sp>
        <p:nvSpPr>
          <p:cNvPr id="4" name="Slide Number Placeholder 3"/>
          <p:cNvSpPr>
            <a:spLocks noGrp="1"/>
          </p:cNvSpPr>
          <p:nvPr>
            <p:ph type="sldNum" sz="quarter" idx="5"/>
          </p:nvPr>
        </p:nvSpPr>
        <p:spPr/>
        <p:txBody>
          <a:bodyPr/>
          <a:lstStyle/>
          <a:p>
            <a:fld id="{4AEFF9F9-C032-4FD2-9058-FF55760CFBB8}" type="slidenum">
              <a:rPr lang="en-US" smtClean="0"/>
              <a:t>17</a:t>
            </a:fld>
            <a:endParaRPr lang="en-US"/>
          </a:p>
        </p:txBody>
      </p:sp>
    </p:spTree>
    <p:extLst>
      <p:ext uri="{BB962C8B-B14F-4D97-AF65-F5344CB8AC3E}">
        <p14:creationId xmlns:p14="http://schemas.microsoft.com/office/powerpoint/2010/main" val="1277402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49B89-1D11-41AA-8C83-D5914ADE6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CE0B02-9305-4FE3-9E3D-DA3BF5FF3A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1617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4BAD-4DCE-48F4-B090-ED17E71FD1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141640-F85D-4A9B-96D2-26C04E174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AFAB1-279A-46A6-87E5-E3E1B4E6569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102CFEA1-3A2B-4262-B0B2-94B179358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8480B-1325-4A77-A059-6065515391C6}"/>
              </a:ext>
            </a:extLst>
          </p:cNvPr>
          <p:cNvSpPr>
            <a:spLocks noGrp="1"/>
          </p:cNvSpPr>
          <p:nvPr>
            <p:ph type="sldNum" sz="quarter" idx="12"/>
          </p:nvPr>
        </p:nvSpPr>
        <p:spPr/>
        <p:txBody>
          <a:bodyPr/>
          <a:lstStyle>
            <a:lvl1pPr algn="ctr">
              <a:defRPr/>
            </a:lvl1pPr>
          </a:lstStyle>
          <a:p>
            <a:r>
              <a:rPr lang="en-US" dirty="0"/>
              <a:t>Page </a:t>
            </a:r>
            <a:fld id="{2D441F59-9C1B-47AE-9702-DE3E63C3174A}" type="slidenum">
              <a:rPr smtClean="0"/>
              <a:pPr/>
              <a:t>‹#›</a:t>
            </a:fld>
            <a:endParaRPr dirty="0"/>
          </a:p>
        </p:txBody>
      </p:sp>
    </p:spTree>
    <p:extLst>
      <p:ext uri="{BB962C8B-B14F-4D97-AF65-F5344CB8AC3E}">
        <p14:creationId xmlns:p14="http://schemas.microsoft.com/office/powerpoint/2010/main" val="300887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2EDEE-B11B-4E74-8C3E-6705E9F4CF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B6D06B-B1D9-499C-B766-7A252055D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C4AFC-45C6-4398-8911-0992CC7F68EE}"/>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AF988CAA-8C32-488D-BD4B-8E59711B7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9C0D5-8825-4BAA-876F-06B9D44BDBD8}"/>
              </a:ext>
            </a:extLst>
          </p:cNvPr>
          <p:cNvSpPr>
            <a:spLocks noGrp="1"/>
          </p:cNvSpPr>
          <p:nvPr>
            <p:ph type="sldNum" sz="quarter" idx="12"/>
          </p:nvPr>
        </p:nvSpPr>
        <p:spPr/>
        <p:txBody>
          <a:bodyPr/>
          <a:lstStyle>
            <a:lvl1pPr algn="ctr">
              <a:defRPr/>
            </a:lvl1pPr>
          </a:lstStyle>
          <a:p>
            <a:r>
              <a:rPr lang="en-US" dirty="0"/>
              <a:t>Page </a:t>
            </a:r>
            <a:fld id="{2D441F59-9C1B-47AE-9702-DE3E63C3174A}" type="slidenum">
              <a:rPr smtClean="0"/>
              <a:pPr/>
              <a:t>‹#›</a:t>
            </a:fld>
            <a:endParaRPr dirty="0"/>
          </a:p>
        </p:txBody>
      </p:sp>
    </p:spTree>
    <p:extLst>
      <p:ext uri="{BB962C8B-B14F-4D97-AF65-F5344CB8AC3E}">
        <p14:creationId xmlns:p14="http://schemas.microsoft.com/office/powerpoint/2010/main" val="30569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97A7-4B5C-4AAE-8A1F-1FBA3958653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DD48014-E4D8-4B2C-8F60-98CD4EC7A8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C900C7A-54D1-4808-BF32-E235922FC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47557-DBF1-42C3-9AA6-CB51BA3E6B02}"/>
              </a:ext>
            </a:extLst>
          </p:cNvPr>
          <p:cNvSpPr>
            <a:spLocks noGrp="1"/>
          </p:cNvSpPr>
          <p:nvPr>
            <p:ph type="sldNum" sz="quarter" idx="12"/>
          </p:nvPr>
        </p:nvSpPr>
        <p:spPr>
          <a:gradFill>
            <a:gsLst>
              <a:gs pos="100000">
                <a:schemeClr val="bg2"/>
              </a:gs>
              <a:gs pos="0">
                <a:schemeClr val="tx2"/>
              </a:gs>
            </a:gsLst>
          </a:gradFill>
        </p:spPr>
        <p:txBody>
          <a:bodyPr/>
          <a:lstStyle>
            <a:lvl1pPr algn="ctr">
              <a:defRPr/>
            </a:lvl1pPr>
          </a:lstStyle>
          <a:p>
            <a:r>
              <a:rPr lang="en-US" dirty="0"/>
              <a:t>Page </a:t>
            </a:r>
            <a:fld id="{2D441F59-9C1B-47AE-9702-DE3E63C3174A}" type="slidenum">
              <a:rPr smtClean="0"/>
              <a:pPr/>
              <a:t>‹#›</a:t>
            </a:fld>
            <a:endParaRPr dirty="0"/>
          </a:p>
        </p:txBody>
      </p:sp>
    </p:spTree>
    <p:extLst>
      <p:ext uri="{BB962C8B-B14F-4D97-AF65-F5344CB8AC3E}">
        <p14:creationId xmlns:p14="http://schemas.microsoft.com/office/powerpoint/2010/main" val="321362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6184-91C3-4445-BE5C-4C211400F1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DDEFD7-4E09-4296-8A9A-ECF8CC8D72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8A6F34-9D62-465A-9183-3EA4E6E7B9E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2E013D7-E961-4AA6-8E03-3578F7C00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4845A-410D-40C7-8174-C31CDC7CC796}"/>
              </a:ext>
            </a:extLst>
          </p:cNvPr>
          <p:cNvSpPr>
            <a:spLocks noGrp="1"/>
          </p:cNvSpPr>
          <p:nvPr>
            <p:ph type="sldNum" sz="quarter" idx="12"/>
          </p:nvPr>
        </p:nvSpPr>
        <p:spPr/>
        <p:txBody>
          <a:bodyPr/>
          <a:lstStyle>
            <a:lvl1pPr algn="ctr">
              <a:defRPr/>
            </a:lvl1pPr>
          </a:lstStyle>
          <a:p>
            <a:r>
              <a:rPr lang="en-US" dirty="0"/>
              <a:t>Page </a:t>
            </a:r>
            <a:fld id="{2D441F59-9C1B-47AE-9702-DE3E63C3174A}" type="slidenum">
              <a:rPr smtClean="0"/>
              <a:pPr/>
              <a:t>‹#›</a:t>
            </a:fld>
            <a:endParaRPr dirty="0"/>
          </a:p>
        </p:txBody>
      </p:sp>
    </p:spTree>
    <p:extLst>
      <p:ext uri="{BB962C8B-B14F-4D97-AF65-F5344CB8AC3E}">
        <p14:creationId xmlns:p14="http://schemas.microsoft.com/office/powerpoint/2010/main" val="239811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A14B-5873-45C3-AD96-9064EEEAE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E2AED3-3E6C-48EE-B820-69A6A2FAD2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B1132B-46F9-4CF3-901B-B13D7725FD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CDC7A-5515-450D-9948-10C69B973E6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39DA2EB9-05A5-4532-A77A-0ECC169335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4E035-ABFD-456E-A112-312EEB4868C8}"/>
              </a:ext>
            </a:extLst>
          </p:cNvPr>
          <p:cNvSpPr>
            <a:spLocks noGrp="1"/>
          </p:cNvSpPr>
          <p:nvPr>
            <p:ph type="sldNum" sz="quarter" idx="12"/>
          </p:nvPr>
        </p:nvSpPr>
        <p:spPr/>
        <p:txBody>
          <a:bodyPr/>
          <a:lstStyle>
            <a:lvl1pPr algn="ctr">
              <a:defRPr/>
            </a:lvl1pPr>
          </a:lstStyle>
          <a:p>
            <a:r>
              <a:rPr lang="en-US" dirty="0"/>
              <a:t>Page </a:t>
            </a:r>
            <a:fld id="{2D441F59-9C1B-47AE-9702-DE3E63C3174A}" type="slidenum">
              <a:rPr smtClean="0"/>
              <a:pPr/>
              <a:t>‹#›</a:t>
            </a:fld>
            <a:endParaRPr dirty="0"/>
          </a:p>
        </p:txBody>
      </p:sp>
    </p:spTree>
    <p:extLst>
      <p:ext uri="{BB962C8B-B14F-4D97-AF65-F5344CB8AC3E}">
        <p14:creationId xmlns:p14="http://schemas.microsoft.com/office/powerpoint/2010/main" val="381275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C41A-07FE-4C31-9DAB-B7677DF17A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E4AD2-0726-45E5-992E-953AEE75E1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A3534-1104-4538-90D7-1B6D119BB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6224D3-2342-4B08-B67D-7114F92F9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D221C5-2EB1-4DC2-B911-746345A1F8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E4D2D4-B615-4EC8-93C7-F2639BEBED0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9A2DC57E-C52D-4DEE-A4DD-595CFCAAEF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CC6C56-0C03-47C0-9CCA-45DAD0F68BDB}"/>
              </a:ext>
            </a:extLst>
          </p:cNvPr>
          <p:cNvSpPr>
            <a:spLocks noGrp="1"/>
          </p:cNvSpPr>
          <p:nvPr>
            <p:ph type="sldNum" sz="quarter" idx="12"/>
          </p:nvPr>
        </p:nvSpPr>
        <p:spPr/>
        <p:txBody>
          <a:bodyPr/>
          <a:lstStyle>
            <a:lvl1pPr algn="ctr">
              <a:defRPr/>
            </a:lvl1pPr>
          </a:lstStyle>
          <a:p>
            <a:r>
              <a:rPr lang="en-US" dirty="0"/>
              <a:t>Page </a:t>
            </a:r>
            <a:fld id="{2D441F59-9C1B-47AE-9702-DE3E63C3174A}" type="slidenum">
              <a:rPr smtClean="0"/>
              <a:pPr/>
              <a:t>‹#›</a:t>
            </a:fld>
            <a:endParaRPr dirty="0"/>
          </a:p>
        </p:txBody>
      </p:sp>
    </p:spTree>
    <p:extLst>
      <p:ext uri="{BB962C8B-B14F-4D97-AF65-F5344CB8AC3E}">
        <p14:creationId xmlns:p14="http://schemas.microsoft.com/office/powerpoint/2010/main" val="375269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0DD1-7703-4790-8291-BED99D440D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10A4FE-01AC-4C09-8337-2AB9A891905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9C09DCD3-2152-49AE-957D-B86D6AD909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463458-60B9-4669-A237-840E75641BD0}"/>
              </a:ext>
            </a:extLst>
          </p:cNvPr>
          <p:cNvSpPr>
            <a:spLocks noGrp="1"/>
          </p:cNvSpPr>
          <p:nvPr>
            <p:ph type="sldNum" sz="quarter" idx="12"/>
          </p:nvPr>
        </p:nvSpPr>
        <p:spPr/>
        <p:txBody>
          <a:bodyPr/>
          <a:lstStyle>
            <a:lvl1pPr algn="ctr">
              <a:defRPr/>
            </a:lvl1pPr>
          </a:lstStyle>
          <a:p>
            <a:r>
              <a:rPr lang="en-US" dirty="0"/>
              <a:t>Page </a:t>
            </a:r>
            <a:fld id="{2D441F59-9C1B-47AE-9702-DE3E63C3174A}" type="slidenum">
              <a:rPr smtClean="0"/>
              <a:pPr/>
              <a:t>‹#›</a:t>
            </a:fld>
            <a:endParaRPr dirty="0"/>
          </a:p>
        </p:txBody>
      </p:sp>
    </p:spTree>
    <p:extLst>
      <p:ext uri="{BB962C8B-B14F-4D97-AF65-F5344CB8AC3E}">
        <p14:creationId xmlns:p14="http://schemas.microsoft.com/office/powerpoint/2010/main" val="256553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464CC-74AB-464B-90A2-06AF658ED6F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20609088-78AF-4FB8-B313-9F6FAC8B99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6794DF-6904-4485-9EAD-68A009BA1F2B}"/>
              </a:ext>
            </a:extLst>
          </p:cNvPr>
          <p:cNvSpPr>
            <a:spLocks noGrp="1"/>
          </p:cNvSpPr>
          <p:nvPr>
            <p:ph type="sldNum" sz="quarter" idx="12"/>
          </p:nvPr>
        </p:nvSpPr>
        <p:spPr/>
        <p:txBody>
          <a:bodyPr/>
          <a:lstStyle>
            <a:lvl1pPr algn="ctr">
              <a:defRPr/>
            </a:lvl1pPr>
          </a:lstStyle>
          <a:p>
            <a:r>
              <a:rPr lang="en-US" dirty="0"/>
              <a:t>Page </a:t>
            </a:r>
            <a:fld id="{2D441F59-9C1B-47AE-9702-DE3E63C3174A}" type="slidenum">
              <a:rPr smtClean="0"/>
              <a:pPr/>
              <a:t>‹#›</a:t>
            </a:fld>
            <a:endParaRPr dirty="0"/>
          </a:p>
        </p:txBody>
      </p:sp>
    </p:spTree>
    <p:extLst>
      <p:ext uri="{BB962C8B-B14F-4D97-AF65-F5344CB8AC3E}">
        <p14:creationId xmlns:p14="http://schemas.microsoft.com/office/powerpoint/2010/main" val="172616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FBF8-6F28-4469-A658-19C5B141D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7393A6-0D0B-46D5-AAB0-F7980F967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83457B-5FA3-4586-AFEE-60512799B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15BE8-7F18-4EC0-82BA-295D443906B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984AA011-C7CA-4B95-9493-EEC2E8791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D33DB-A4F6-4676-8BC1-9D8F567E7679}"/>
              </a:ext>
            </a:extLst>
          </p:cNvPr>
          <p:cNvSpPr>
            <a:spLocks noGrp="1"/>
          </p:cNvSpPr>
          <p:nvPr>
            <p:ph type="sldNum" sz="quarter" idx="12"/>
          </p:nvPr>
        </p:nvSpPr>
        <p:spPr/>
        <p:txBody>
          <a:bodyPr/>
          <a:lstStyle>
            <a:lvl1pPr algn="ctr">
              <a:defRPr/>
            </a:lvl1pPr>
          </a:lstStyle>
          <a:p>
            <a:r>
              <a:rPr lang="en-US" dirty="0"/>
              <a:t>Page </a:t>
            </a:r>
            <a:fld id="{2D441F59-9C1B-47AE-9702-DE3E63C3174A}" type="slidenum">
              <a:rPr smtClean="0"/>
              <a:pPr/>
              <a:t>‹#›</a:t>
            </a:fld>
            <a:endParaRPr dirty="0"/>
          </a:p>
        </p:txBody>
      </p:sp>
    </p:spTree>
    <p:extLst>
      <p:ext uri="{BB962C8B-B14F-4D97-AF65-F5344CB8AC3E}">
        <p14:creationId xmlns:p14="http://schemas.microsoft.com/office/powerpoint/2010/main" val="191077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6587-170C-498A-ACE7-7B890A056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77ECA1-8860-4984-9346-B642950E0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BCF4E-6EEF-4289-9D94-D2BB75E52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24626-1280-412A-B133-44C6E1BD5F9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9E161B86-4448-4919-9569-6B3EDC79B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3F073F-4532-4C49-A204-47B5E2D82026}"/>
              </a:ext>
            </a:extLst>
          </p:cNvPr>
          <p:cNvSpPr>
            <a:spLocks noGrp="1"/>
          </p:cNvSpPr>
          <p:nvPr>
            <p:ph type="sldNum" sz="quarter" idx="12"/>
          </p:nvPr>
        </p:nvSpPr>
        <p:spPr/>
        <p:txBody>
          <a:bodyPr/>
          <a:lstStyle>
            <a:lvl1pPr algn="ctr">
              <a:defRPr/>
            </a:lvl1pPr>
          </a:lstStyle>
          <a:p>
            <a:r>
              <a:rPr lang="en-US" dirty="0"/>
              <a:t>Page </a:t>
            </a:r>
            <a:fld id="{2D441F59-9C1B-47AE-9702-DE3E63C3174A}" type="slidenum">
              <a:rPr smtClean="0"/>
              <a:pPr/>
              <a:t>‹#›</a:t>
            </a:fld>
            <a:endParaRPr dirty="0"/>
          </a:p>
        </p:txBody>
      </p:sp>
    </p:spTree>
    <p:extLst>
      <p:ext uri="{BB962C8B-B14F-4D97-AF65-F5344CB8AC3E}">
        <p14:creationId xmlns:p14="http://schemas.microsoft.com/office/powerpoint/2010/main" val="6246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BB09E-746B-4BA1-BE61-9A47E0FEDE02}"/>
              </a:ext>
            </a:extLst>
          </p:cNvPr>
          <p:cNvSpPr>
            <a:spLocks noGrp="1"/>
          </p:cNvSpPr>
          <p:nvPr>
            <p:ph type="title"/>
          </p:nvPr>
        </p:nvSpPr>
        <p:spPr>
          <a:xfrm>
            <a:off x="474611" y="703964"/>
            <a:ext cx="11264845" cy="5539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a:extLst>
              <a:ext uri="{FF2B5EF4-FFF2-40B4-BE49-F238E27FC236}">
                <a16:creationId xmlns:a16="http://schemas.microsoft.com/office/drawing/2014/main" id="{249075FA-2E5F-4936-8468-38785166119E}"/>
              </a:ext>
            </a:extLst>
          </p:cNvPr>
          <p:cNvSpPr>
            <a:spLocks noGrp="1"/>
          </p:cNvSpPr>
          <p:nvPr>
            <p:ph type="body" idx="1"/>
          </p:nvPr>
        </p:nvSpPr>
        <p:spPr>
          <a:xfrm>
            <a:off x="474611" y="1567542"/>
            <a:ext cx="11264845" cy="40664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A355A611-D495-41A8-BD66-5C410731C3D6}"/>
              </a:ext>
            </a:extLst>
          </p:cNvPr>
          <p:cNvSpPr>
            <a:spLocks noGrp="1"/>
          </p:cNvSpPr>
          <p:nvPr>
            <p:ph type="ftr" sz="quarter" idx="3"/>
          </p:nvPr>
        </p:nvSpPr>
        <p:spPr>
          <a:xfrm>
            <a:off x="479425" y="6384180"/>
            <a:ext cx="2136775" cy="153888"/>
          </a:xfrm>
          <a:prstGeom prst="rect">
            <a:avLst/>
          </a:prstGeom>
        </p:spPr>
        <p:txBody>
          <a:bodyPr vert="horz" wrap="square" lIns="0" tIns="0" rIns="0" bIns="0" rtlCol="0" anchor="ctr">
            <a:spAutoFit/>
          </a:bodyPr>
          <a:lstStyle>
            <a:lvl1pPr marL="0" algn="l" defTabSz="914400" rtl="0" eaLnBrk="1" latinLnBrk="0" hangingPunct="1">
              <a:defRPr lang="en-US" sz="1000" i="1" kern="1200" dirty="0">
                <a:solidFill>
                  <a:schemeClr val="tx1">
                    <a:lumMod val="65000"/>
                    <a:lumOff val="35000"/>
                  </a:schemeClr>
                </a:solidFill>
                <a:latin typeface="Lucida Sans" panose="020B0602030504020204" pitchFamily="34" charset="0"/>
                <a:ea typeface="+mn-ea"/>
                <a:cs typeface="Segoe UI Light"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3C3E38A8-3BF1-4C1D-81FC-4D2E27839698}"/>
              </a:ext>
            </a:extLst>
          </p:cNvPr>
          <p:cNvSpPr>
            <a:spLocks noGrp="1"/>
          </p:cNvSpPr>
          <p:nvPr>
            <p:ph type="sldNum" sz="quarter" idx="4"/>
          </p:nvPr>
        </p:nvSpPr>
        <p:spPr>
          <a:xfrm>
            <a:off x="10764403" y="6284713"/>
            <a:ext cx="948171" cy="331932"/>
          </a:xfrm>
          <a:prstGeom prst="roundRect">
            <a:avLst>
              <a:gd name="adj" fmla="val 50000"/>
            </a:avLst>
          </a:prstGeom>
          <a:gradFill flip="none" rotWithShape="1">
            <a:gsLst>
              <a:gs pos="0">
                <a:schemeClr val="tx2"/>
              </a:gs>
              <a:gs pos="100000">
                <a:schemeClr val="tx2"/>
              </a:gs>
            </a:gsLst>
            <a:lin ang="2700000" scaled="1"/>
            <a:tileRect/>
          </a:gradFill>
          <a:ln>
            <a:noFill/>
          </a:ln>
          <a:effectLst>
            <a:outerShdw blurRad="190500" dist="38100" dir="5400000" algn="t" rotWithShape="0">
              <a:schemeClr val="tx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050" smtClean="0">
                <a:solidFill>
                  <a:schemeClr val="lt1"/>
                </a:solidFill>
              </a:defRPr>
            </a:lvl1pPr>
          </a:lstStyle>
          <a:p>
            <a:pPr algn="ctr"/>
            <a:r>
              <a:rPr lang="en-US" dirty="0"/>
              <a:t>Page </a:t>
            </a:r>
            <a:fld id="{2D441F59-9C1B-47AE-9702-DE3E63C3174A}" type="slidenum">
              <a:rPr smtClean="0"/>
              <a:pPr algn="ctr"/>
              <a:t>‹#›</a:t>
            </a:fld>
            <a:endParaRPr lang="en-US" dirty="0"/>
          </a:p>
        </p:txBody>
      </p:sp>
      <p:grpSp>
        <p:nvGrpSpPr>
          <p:cNvPr id="9" name="Group 8">
            <a:extLst>
              <a:ext uri="{FF2B5EF4-FFF2-40B4-BE49-F238E27FC236}">
                <a16:creationId xmlns:a16="http://schemas.microsoft.com/office/drawing/2014/main" id="{C4E86B02-9CB0-4D6B-B171-106F65C36D3E}"/>
              </a:ext>
            </a:extLst>
          </p:cNvPr>
          <p:cNvGrpSpPr/>
          <p:nvPr userDrawn="1"/>
        </p:nvGrpSpPr>
        <p:grpSpPr>
          <a:xfrm>
            <a:off x="310777" y="432987"/>
            <a:ext cx="337295" cy="232577"/>
            <a:chOff x="349799" y="304800"/>
            <a:chExt cx="371025" cy="281419"/>
          </a:xfrm>
        </p:grpSpPr>
        <p:sp>
          <p:nvSpPr>
            <p:cNvPr id="10" name="Heart 9">
              <a:extLst>
                <a:ext uri="{FF2B5EF4-FFF2-40B4-BE49-F238E27FC236}">
                  <a16:creationId xmlns:a16="http://schemas.microsoft.com/office/drawing/2014/main" id="{548C536C-1826-4AB5-975D-F3C511EC0809}"/>
                </a:ext>
              </a:extLst>
            </p:cNvPr>
            <p:cNvSpPr/>
            <p:nvPr/>
          </p:nvSpPr>
          <p:spPr>
            <a:xfrm>
              <a:off x="457362" y="322759"/>
              <a:ext cx="263462" cy="263460"/>
            </a:xfrm>
            <a:prstGeom prst="hear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p>
          </p:txBody>
        </p:sp>
        <p:sp>
          <p:nvSpPr>
            <p:cNvPr id="11" name="Heart 10">
              <a:extLst>
                <a:ext uri="{FF2B5EF4-FFF2-40B4-BE49-F238E27FC236}">
                  <a16:creationId xmlns:a16="http://schemas.microsoft.com/office/drawing/2014/main" id="{EB9E0FE3-4FC6-4381-955C-6FC4077DD0C5}"/>
                </a:ext>
              </a:extLst>
            </p:cNvPr>
            <p:cNvSpPr/>
            <p:nvPr/>
          </p:nvSpPr>
          <p:spPr>
            <a:xfrm rot="20446298">
              <a:off x="441462" y="304800"/>
              <a:ext cx="169354" cy="169353"/>
            </a:xfrm>
            <a:prstGeom prst="heart">
              <a:avLst/>
            </a:prstGeom>
            <a:gradFill flip="none" rotWithShape="1">
              <a:gsLst>
                <a:gs pos="0">
                  <a:schemeClr val="accent1"/>
                </a:gs>
                <a:gs pos="82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12" name="Heart 11">
              <a:extLst>
                <a:ext uri="{FF2B5EF4-FFF2-40B4-BE49-F238E27FC236}">
                  <a16:creationId xmlns:a16="http://schemas.microsoft.com/office/drawing/2014/main" id="{B72BE5D2-47D7-42A6-BEF1-7F461A1F44FC}"/>
                </a:ext>
              </a:extLst>
            </p:cNvPr>
            <p:cNvSpPr/>
            <p:nvPr/>
          </p:nvSpPr>
          <p:spPr>
            <a:xfrm rot="1229488">
              <a:off x="349799" y="342405"/>
              <a:ext cx="137000" cy="136998"/>
            </a:xfrm>
            <a:prstGeom prst="heart">
              <a:avLst/>
            </a:prstGeom>
            <a:gradFill flip="none" rotWithShape="1">
              <a:gsLst>
                <a:gs pos="0">
                  <a:schemeClr val="tx2"/>
                </a:gs>
                <a:gs pos="100000">
                  <a:schemeClr val="tx2"/>
                </a:gs>
              </a:gsLst>
              <a:lin ang="2700000" scaled="1"/>
              <a:tileRect/>
            </a:gradFill>
            <a:ln>
              <a:noFill/>
            </a:ln>
            <a:effectLst>
              <a:outerShdw blurRad="190500" dist="38100" dir="5400000" algn="t" rotWithShape="0">
                <a:schemeClr val="tx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p>
          </p:txBody>
        </p:sp>
      </p:grpSp>
    </p:spTree>
    <p:extLst>
      <p:ext uri="{BB962C8B-B14F-4D97-AF65-F5344CB8AC3E}">
        <p14:creationId xmlns:p14="http://schemas.microsoft.com/office/powerpoint/2010/main" val="1733683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marL="0" algn="l" defTabSz="914400" rtl="0" eaLnBrk="1" latinLnBrk="0" hangingPunct="1">
        <a:lnSpc>
          <a:spcPct val="90000"/>
        </a:lnSpc>
        <a:spcBef>
          <a:spcPct val="0"/>
        </a:spcBef>
        <a:buNone/>
        <a:defRPr lang="en-US" sz="40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23D51"/>
            </a:gs>
            <a:gs pos="100000">
              <a:srgbClr val="E35833"/>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3" name="Freeform 7">
            <a:extLst>
              <a:ext uri="{FF2B5EF4-FFF2-40B4-BE49-F238E27FC236}">
                <a16:creationId xmlns:a16="http://schemas.microsoft.com/office/drawing/2014/main" id="{2277C52B-2EE9-4F1A-9ED4-07E2E4239A64}"/>
              </a:ext>
            </a:extLst>
          </p:cNvPr>
          <p:cNvSpPr>
            <a:spLocks/>
          </p:cNvSpPr>
          <p:nvPr/>
        </p:nvSpPr>
        <p:spPr bwMode="auto">
          <a:xfrm flipH="1" flipV="1">
            <a:off x="0" y="3465228"/>
            <a:ext cx="12202478" cy="3392772"/>
          </a:xfrm>
          <a:custGeom>
            <a:avLst/>
            <a:gdLst>
              <a:gd name="T0" fmla="*/ 2257 w 2257"/>
              <a:gd name="T1" fmla="*/ 441 h 628"/>
              <a:gd name="T2" fmla="*/ 1473 w 2257"/>
              <a:gd name="T3" fmla="*/ 511 h 628"/>
              <a:gd name="T4" fmla="*/ 789 w 2257"/>
              <a:gd name="T5" fmla="*/ 258 h 628"/>
              <a:gd name="T6" fmla="*/ 2 w 2257"/>
              <a:gd name="T7" fmla="*/ 323 h 628"/>
              <a:gd name="T8" fmla="*/ 0 w 2257"/>
              <a:gd name="T9" fmla="*/ 0 h 628"/>
              <a:gd name="T10" fmla="*/ 2257 w 2257"/>
              <a:gd name="T11" fmla="*/ 0 h 628"/>
              <a:gd name="T12" fmla="*/ 2257 w 2257"/>
              <a:gd name="T13" fmla="*/ 441 h 628"/>
            </a:gdLst>
            <a:ahLst/>
            <a:cxnLst>
              <a:cxn ang="0">
                <a:pos x="T0" y="T1"/>
              </a:cxn>
              <a:cxn ang="0">
                <a:pos x="T2" y="T3"/>
              </a:cxn>
              <a:cxn ang="0">
                <a:pos x="T4" y="T5"/>
              </a:cxn>
              <a:cxn ang="0">
                <a:pos x="T6" y="T7"/>
              </a:cxn>
              <a:cxn ang="0">
                <a:pos x="T8" y="T9"/>
              </a:cxn>
              <a:cxn ang="0">
                <a:pos x="T10" y="T11"/>
              </a:cxn>
              <a:cxn ang="0">
                <a:pos x="T12" y="T13"/>
              </a:cxn>
            </a:cxnLst>
            <a:rect l="0" t="0" r="r" b="b"/>
            <a:pathLst>
              <a:path w="2257" h="628">
                <a:moveTo>
                  <a:pt x="2257" y="441"/>
                </a:moveTo>
                <a:cubicBezTo>
                  <a:pt x="2257" y="441"/>
                  <a:pt x="1763" y="628"/>
                  <a:pt x="1473" y="511"/>
                </a:cubicBezTo>
                <a:cubicBezTo>
                  <a:pt x="1183" y="394"/>
                  <a:pt x="1018" y="181"/>
                  <a:pt x="789" y="258"/>
                </a:cubicBezTo>
                <a:cubicBezTo>
                  <a:pt x="561" y="336"/>
                  <a:pt x="195" y="489"/>
                  <a:pt x="2" y="323"/>
                </a:cubicBezTo>
                <a:cubicBezTo>
                  <a:pt x="0" y="0"/>
                  <a:pt x="0" y="0"/>
                  <a:pt x="0" y="0"/>
                </a:cubicBezTo>
                <a:cubicBezTo>
                  <a:pt x="2257" y="0"/>
                  <a:pt x="2257" y="0"/>
                  <a:pt x="2257" y="0"/>
                </a:cubicBezTo>
                <a:lnTo>
                  <a:pt x="2257" y="441"/>
                </a:lnTo>
                <a:close/>
              </a:path>
            </a:pathLst>
          </a:custGeom>
          <a:solidFill>
            <a:schemeClr val="bg1">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8" name="Group 37">
            <a:extLst>
              <a:ext uri="{FF2B5EF4-FFF2-40B4-BE49-F238E27FC236}">
                <a16:creationId xmlns:a16="http://schemas.microsoft.com/office/drawing/2014/main" id="{4E962AB5-FFA7-44DC-B143-D545A13EE1D0}"/>
              </a:ext>
            </a:extLst>
          </p:cNvPr>
          <p:cNvGrpSpPr/>
          <p:nvPr/>
        </p:nvGrpSpPr>
        <p:grpSpPr>
          <a:xfrm>
            <a:off x="3464249" y="1753413"/>
            <a:ext cx="8491536" cy="4309938"/>
            <a:chOff x="5342223" y="2616592"/>
            <a:chExt cx="5897181" cy="4481347"/>
          </a:xfrm>
        </p:grpSpPr>
        <p:sp>
          <p:nvSpPr>
            <p:cNvPr id="26" name="TextBox 25">
              <a:extLst>
                <a:ext uri="{FF2B5EF4-FFF2-40B4-BE49-F238E27FC236}">
                  <a16:creationId xmlns:a16="http://schemas.microsoft.com/office/drawing/2014/main" id="{3E7E93E5-00FC-4521-858C-ADEFF5B120EC}"/>
                </a:ext>
              </a:extLst>
            </p:cNvPr>
            <p:cNvSpPr txBox="1"/>
            <p:nvPr/>
          </p:nvSpPr>
          <p:spPr>
            <a:xfrm>
              <a:off x="5342223" y="2616592"/>
              <a:ext cx="5897181" cy="1920102"/>
            </a:xfrm>
            <a:prstGeom prst="rect">
              <a:avLst/>
            </a:prstGeom>
            <a:noFill/>
          </p:spPr>
          <p:txBody>
            <a:bodyPr wrap="square" lIns="0" tIns="0" rIns="0" bIns="0" rtlCol="0" anchor="b">
              <a:spAutoFit/>
            </a:bodyPr>
            <a:lstStyle/>
            <a:p>
              <a:pPr algn="ctr"/>
              <a:r>
                <a:rPr lang="en-US" sz="6000" b="1" dirty="0">
                  <a:solidFill>
                    <a:schemeClr val="bg1"/>
                  </a:solidFill>
                  <a:latin typeface="+mj-lt"/>
                </a:rPr>
                <a:t>Heart Disease Health Indicators</a:t>
              </a:r>
              <a:endParaRPr lang="en-US" sz="6000" dirty="0">
                <a:solidFill>
                  <a:schemeClr val="bg1"/>
                </a:solidFill>
              </a:endParaRPr>
            </a:p>
          </p:txBody>
        </p:sp>
        <p:sp>
          <p:nvSpPr>
            <p:cNvPr id="35" name="Rectangle: Rounded Corners 34">
              <a:extLst>
                <a:ext uri="{FF2B5EF4-FFF2-40B4-BE49-F238E27FC236}">
                  <a16:creationId xmlns:a16="http://schemas.microsoft.com/office/drawing/2014/main" id="{E0379FFB-8E04-4CAD-BBA7-BAFEF12F2DC4}"/>
                </a:ext>
              </a:extLst>
            </p:cNvPr>
            <p:cNvSpPr/>
            <p:nvPr/>
          </p:nvSpPr>
          <p:spPr>
            <a:xfrm>
              <a:off x="8870800" y="6597002"/>
              <a:ext cx="2222046" cy="500937"/>
            </a:xfrm>
            <a:prstGeom prst="roundRect">
              <a:avLst>
                <a:gd name="adj" fmla="val 50000"/>
              </a:avLst>
            </a:prstGeom>
            <a:gradFill flip="none" rotWithShape="1">
              <a:gsLst>
                <a:gs pos="0">
                  <a:schemeClr val="accent1"/>
                </a:gs>
                <a:gs pos="82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pc="300" dirty="0"/>
                <a:t>GET STARTED</a:t>
              </a:r>
            </a:p>
          </p:txBody>
        </p:sp>
      </p:grpSp>
      <p:grpSp>
        <p:nvGrpSpPr>
          <p:cNvPr id="7" name="Group 35">
            <a:extLst>
              <a:ext uri="{FF2B5EF4-FFF2-40B4-BE49-F238E27FC236}">
                <a16:creationId xmlns:a16="http://schemas.microsoft.com/office/drawing/2014/main" id="{9D45C766-929D-491E-90A2-4E0DDB0F8C2C}"/>
              </a:ext>
            </a:extLst>
          </p:cNvPr>
          <p:cNvGrpSpPr/>
          <p:nvPr/>
        </p:nvGrpSpPr>
        <p:grpSpPr>
          <a:xfrm>
            <a:off x="46810" y="306170"/>
            <a:ext cx="3417439" cy="6009570"/>
            <a:chOff x="4543425" y="1450975"/>
            <a:chExt cx="2830513" cy="3994151"/>
          </a:xfrm>
        </p:grpSpPr>
        <p:sp>
          <p:nvSpPr>
            <p:cNvPr id="8" name="Freeform 5">
              <a:extLst>
                <a:ext uri="{FF2B5EF4-FFF2-40B4-BE49-F238E27FC236}">
                  <a16:creationId xmlns:a16="http://schemas.microsoft.com/office/drawing/2014/main" id="{71BB2EF2-35F9-4D39-939A-211914325278}"/>
                </a:ext>
              </a:extLst>
            </p:cNvPr>
            <p:cNvSpPr>
              <a:spLocks/>
            </p:cNvSpPr>
            <p:nvPr/>
          </p:nvSpPr>
          <p:spPr bwMode="auto">
            <a:xfrm>
              <a:off x="4891088" y="2392364"/>
              <a:ext cx="1450974" cy="1549400"/>
            </a:xfrm>
            <a:custGeom>
              <a:avLst/>
              <a:gdLst>
                <a:gd name="T0" fmla="*/ 376 w 485"/>
                <a:gd name="T1" fmla="*/ 0 h 519"/>
                <a:gd name="T2" fmla="*/ 156 w 485"/>
                <a:gd name="T3" fmla="*/ 43 h 519"/>
                <a:gd name="T4" fmla="*/ 137 w 485"/>
                <a:gd name="T5" fmla="*/ 463 h 519"/>
                <a:gd name="T6" fmla="*/ 485 w 485"/>
                <a:gd name="T7" fmla="*/ 493 h 519"/>
                <a:gd name="T8" fmla="*/ 376 w 485"/>
                <a:gd name="T9" fmla="*/ 0 h 519"/>
              </a:gdLst>
              <a:ahLst/>
              <a:cxnLst>
                <a:cxn ang="0">
                  <a:pos x="T0" y="T1"/>
                </a:cxn>
                <a:cxn ang="0">
                  <a:pos x="T2" y="T3"/>
                </a:cxn>
                <a:cxn ang="0">
                  <a:pos x="T4" y="T5"/>
                </a:cxn>
                <a:cxn ang="0">
                  <a:pos x="T6" y="T7"/>
                </a:cxn>
                <a:cxn ang="0">
                  <a:pos x="T8" y="T9"/>
                </a:cxn>
              </a:cxnLst>
              <a:rect l="0" t="0" r="r" b="b"/>
              <a:pathLst>
                <a:path w="485" h="519">
                  <a:moveTo>
                    <a:pt x="376" y="0"/>
                  </a:moveTo>
                  <a:cubicBezTo>
                    <a:pt x="299" y="2"/>
                    <a:pt x="219" y="0"/>
                    <a:pt x="156" y="43"/>
                  </a:cubicBezTo>
                  <a:cubicBezTo>
                    <a:pt x="0" y="149"/>
                    <a:pt x="21" y="401"/>
                    <a:pt x="137" y="463"/>
                  </a:cubicBezTo>
                  <a:cubicBezTo>
                    <a:pt x="240" y="518"/>
                    <a:pt x="374" y="519"/>
                    <a:pt x="485" y="493"/>
                  </a:cubicBezTo>
                  <a:cubicBezTo>
                    <a:pt x="459" y="325"/>
                    <a:pt x="438" y="157"/>
                    <a:pt x="376"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DBE26C8C-7602-4761-ABC3-8AB9F96F1B6E}"/>
                </a:ext>
              </a:extLst>
            </p:cNvPr>
            <p:cNvSpPr>
              <a:spLocks/>
            </p:cNvSpPr>
            <p:nvPr/>
          </p:nvSpPr>
          <p:spPr bwMode="auto">
            <a:xfrm>
              <a:off x="5273675" y="1970088"/>
              <a:ext cx="1001713" cy="454025"/>
            </a:xfrm>
            <a:custGeom>
              <a:avLst/>
              <a:gdLst>
                <a:gd name="T0" fmla="*/ 59 w 335"/>
                <a:gd name="T1" fmla="*/ 11 h 152"/>
                <a:gd name="T2" fmla="*/ 0 w 335"/>
                <a:gd name="T3" fmla="*/ 141 h 152"/>
                <a:gd name="T4" fmla="*/ 188 w 335"/>
                <a:gd name="T5" fmla="*/ 152 h 152"/>
                <a:gd name="T6" fmla="*/ 335 w 335"/>
                <a:gd name="T7" fmla="*/ 50 h 152"/>
                <a:gd name="T8" fmla="*/ 59 w 335"/>
                <a:gd name="T9" fmla="*/ 11 h 152"/>
              </a:gdLst>
              <a:ahLst/>
              <a:cxnLst>
                <a:cxn ang="0">
                  <a:pos x="T0" y="T1"/>
                </a:cxn>
                <a:cxn ang="0">
                  <a:pos x="T2" y="T3"/>
                </a:cxn>
                <a:cxn ang="0">
                  <a:pos x="T4" y="T5"/>
                </a:cxn>
                <a:cxn ang="0">
                  <a:pos x="T6" y="T7"/>
                </a:cxn>
                <a:cxn ang="0">
                  <a:pos x="T8" y="T9"/>
                </a:cxn>
              </a:cxnLst>
              <a:rect l="0" t="0" r="r" b="b"/>
              <a:pathLst>
                <a:path w="335" h="152">
                  <a:moveTo>
                    <a:pt x="59" y="11"/>
                  </a:moveTo>
                  <a:cubicBezTo>
                    <a:pt x="30" y="50"/>
                    <a:pt x="12" y="94"/>
                    <a:pt x="0" y="141"/>
                  </a:cubicBezTo>
                  <a:cubicBezTo>
                    <a:pt x="60" y="135"/>
                    <a:pt x="133" y="135"/>
                    <a:pt x="188" y="152"/>
                  </a:cubicBezTo>
                  <a:cubicBezTo>
                    <a:pt x="202" y="84"/>
                    <a:pt x="267" y="62"/>
                    <a:pt x="335" y="50"/>
                  </a:cubicBezTo>
                  <a:cubicBezTo>
                    <a:pt x="278" y="26"/>
                    <a:pt x="182" y="0"/>
                    <a:pt x="59" y="1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CA0F2493-40BA-4E41-BF46-DA5711E0BDA6}"/>
                </a:ext>
              </a:extLst>
            </p:cNvPr>
            <p:cNvSpPr>
              <a:spLocks/>
            </p:cNvSpPr>
            <p:nvPr/>
          </p:nvSpPr>
          <p:spPr bwMode="auto">
            <a:xfrm>
              <a:off x="4956175" y="2003425"/>
              <a:ext cx="493713" cy="427038"/>
            </a:xfrm>
            <a:custGeom>
              <a:avLst/>
              <a:gdLst>
                <a:gd name="T0" fmla="*/ 3 w 165"/>
                <a:gd name="T1" fmla="*/ 35 h 143"/>
                <a:gd name="T2" fmla="*/ 2 w 165"/>
                <a:gd name="T3" fmla="*/ 101 h 143"/>
                <a:gd name="T4" fmla="*/ 8 w 165"/>
                <a:gd name="T5" fmla="*/ 143 h 143"/>
                <a:gd name="T6" fmla="*/ 106 w 165"/>
                <a:gd name="T7" fmla="*/ 130 h 143"/>
                <a:gd name="T8" fmla="*/ 165 w 165"/>
                <a:gd name="T9" fmla="*/ 0 h 143"/>
                <a:gd name="T10" fmla="*/ 3 w 165"/>
                <a:gd name="T11" fmla="*/ 35 h 143"/>
              </a:gdLst>
              <a:ahLst/>
              <a:cxnLst>
                <a:cxn ang="0">
                  <a:pos x="T0" y="T1"/>
                </a:cxn>
                <a:cxn ang="0">
                  <a:pos x="T2" y="T3"/>
                </a:cxn>
                <a:cxn ang="0">
                  <a:pos x="T4" y="T5"/>
                </a:cxn>
                <a:cxn ang="0">
                  <a:pos x="T6" y="T7"/>
                </a:cxn>
                <a:cxn ang="0">
                  <a:pos x="T8" y="T9"/>
                </a:cxn>
                <a:cxn ang="0">
                  <a:pos x="T10" y="T11"/>
                </a:cxn>
              </a:cxnLst>
              <a:rect l="0" t="0" r="r" b="b"/>
              <a:pathLst>
                <a:path w="165" h="143">
                  <a:moveTo>
                    <a:pt x="3" y="35"/>
                  </a:moveTo>
                  <a:cubicBezTo>
                    <a:pt x="1" y="57"/>
                    <a:pt x="0" y="79"/>
                    <a:pt x="2" y="101"/>
                  </a:cubicBezTo>
                  <a:cubicBezTo>
                    <a:pt x="3" y="115"/>
                    <a:pt x="5" y="129"/>
                    <a:pt x="8" y="143"/>
                  </a:cubicBezTo>
                  <a:cubicBezTo>
                    <a:pt x="27" y="139"/>
                    <a:pt x="63" y="133"/>
                    <a:pt x="106" y="130"/>
                  </a:cubicBezTo>
                  <a:cubicBezTo>
                    <a:pt x="118" y="83"/>
                    <a:pt x="136" y="39"/>
                    <a:pt x="165" y="0"/>
                  </a:cubicBezTo>
                  <a:cubicBezTo>
                    <a:pt x="115" y="5"/>
                    <a:pt x="61" y="15"/>
                    <a:pt x="3" y="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077921EC-0974-4B4D-B0CC-FCF385FC9408}"/>
                </a:ext>
              </a:extLst>
            </p:cNvPr>
            <p:cNvSpPr>
              <a:spLocks/>
            </p:cNvSpPr>
            <p:nvPr/>
          </p:nvSpPr>
          <p:spPr bwMode="auto">
            <a:xfrm>
              <a:off x="5835650" y="2119313"/>
              <a:ext cx="622300" cy="447675"/>
            </a:xfrm>
            <a:custGeom>
              <a:avLst/>
              <a:gdLst>
                <a:gd name="T0" fmla="*/ 0 w 208"/>
                <a:gd name="T1" fmla="*/ 102 h 150"/>
                <a:gd name="T2" fmla="*/ 72 w 208"/>
                <a:gd name="T3" fmla="*/ 150 h 150"/>
                <a:gd name="T4" fmla="*/ 208 w 208"/>
                <a:gd name="T5" fmla="*/ 31 h 150"/>
                <a:gd name="T6" fmla="*/ 147 w 208"/>
                <a:gd name="T7" fmla="*/ 0 h 150"/>
                <a:gd name="T8" fmla="*/ 0 w 208"/>
                <a:gd name="T9" fmla="*/ 102 h 150"/>
              </a:gdLst>
              <a:ahLst/>
              <a:cxnLst>
                <a:cxn ang="0">
                  <a:pos x="T0" y="T1"/>
                </a:cxn>
                <a:cxn ang="0">
                  <a:pos x="T2" y="T3"/>
                </a:cxn>
                <a:cxn ang="0">
                  <a:pos x="T4" y="T5"/>
                </a:cxn>
                <a:cxn ang="0">
                  <a:pos x="T6" y="T7"/>
                </a:cxn>
                <a:cxn ang="0">
                  <a:pos x="T8" y="T9"/>
                </a:cxn>
              </a:cxnLst>
              <a:rect l="0" t="0" r="r" b="b"/>
              <a:pathLst>
                <a:path w="208" h="150">
                  <a:moveTo>
                    <a:pt x="0" y="102"/>
                  </a:moveTo>
                  <a:cubicBezTo>
                    <a:pt x="31" y="112"/>
                    <a:pt x="57" y="127"/>
                    <a:pt x="72" y="150"/>
                  </a:cubicBezTo>
                  <a:cubicBezTo>
                    <a:pt x="145" y="96"/>
                    <a:pt x="208" y="31"/>
                    <a:pt x="208" y="31"/>
                  </a:cubicBezTo>
                  <a:cubicBezTo>
                    <a:pt x="208" y="31"/>
                    <a:pt x="186" y="17"/>
                    <a:pt x="147" y="0"/>
                  </a:cubicBezTo>
                  <a:cubicBezTo>
                    <a:pt x="79" y="12"/>
                    <a:pt x="14" y="34"/>
                    <a:pt x="0" y="10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1AFD184E-B0C2-48E2-9967-278E31CD19C3}"/>
                </a:ext>
              </a:extLst>
            </p:cNvPr>
            <p:cNvSpPr>
              <a:spLocks/>
            </p:cNvSpPr>
            <p:nvPr/>
          </p:nvSpPr>
          <p:spPr bwMode="auto">
            <a:xfrm>
              <a:off x="4941888" y="1450975"/>
              <a:ext cx="2087563" cy="1836738"/>
            </a:xfrm>
            <a:custGeom>
              <a:avLst/>
              <a:gdLst>
                <a:gd name="T0" fmla="*/ 572 w 698"/>
                <a:gd name="T1" fmla="*/ 141 h 615"/>
                <a:gd name="T2" fmla="*/ 604 w 698"/>
                <a:gd name="T3" fmla="*/ 82 h 615"/>
                <a:gd name="T4" fmla="*/ 524 w 698"/>
                <a:gd name="T5" fmla="*/ 28 h 615"/>
                <a:gd name="T6" fmla="*/ 478 w 698"/>
                <a:gd name="T7" fmla="*/ 93 h 615"/>
                <a:gd name="T8" fmla="*/ 441 w 698"/>
                <a:gd name="T9" fmla="*/ 85 h 615"/>
                <a:gd name="T10" fmla="*/ 430 w 698"/>
                <a:gd name="T11" fmla="*/ 0 h 615"/>
                <a:gd name="T12" fmla="*/ 333 w 698"/>
                <a:gd name="T13" fmla="*/ 3 h 615"/>
                <a:gd name="T14" fmla="*/ 334 w 698"/>
                <a:gd name="T15" fmla="*/ 89 h 615"/>
                <a:gd name="T16" fmla="*/ 273 w 698"/>
                <a:gd name="T17" fmla="*/ 109 h 615"/>
                <a:gd name="T18" fmla="*/ 228 w 698"/>
                <a:gd name="T19" fmla="*/ 42 h 615"/>
                <a:gd name="T20" fmla="*/ 142 w 698"/>
                <a:gd name="T21" fmla="*/ 87 h 615"/>
                <a:gd name="T22" fmla="*/ 181 w 698"/>
                <a:gd name="T23" fmla="*/ 163 h 615"/>
                <a:gd name="T24" fmla="*/ 202 w 698"/>
                <a:gd name="T25" fmla="*/ 578 h 615"/>
                <a:gd name="T26" fmla="*/ 316 w 698"/>
                <a:gd name="T27" fmla="*/ 615 h 615"/>
                <a:gd name="T28" fmla="*/ 231 w 698"/>
                <a:gd name="T29" fmla="*/ 349 h 615"/>
                <a:gd name="T30" fmla="*/ 474 w 698"/>
                <a:gd name="T31" fmla="*/ 183 h 615"/>
                <a:gd name="T32" fmla="*/ 561 w 698"/>
                <a:gd name="T33" fmla="*/ 544 h 615"/>
                <a:gd name="T34" fmla="*/ 629 w 698"/>
                <a:gd name="T35" fmla="*/ 563 h 615"/>
                <a:gd name="T36" fmla="*/ 572 w 698"/>
                <a:gd name="T37" fmla="*/ 141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8" h="615">
                  <a:moveTo>
                    <a:pt x="572" y="141"/>
                  </a:moveTo>
                  <a:cubicBezTo>
                    <a:pt x="604" y="82"/>
                    <a:pt x="604" y="82"/>
                    <a:pt x="604" y="82"/>
                  </a:cubicBezTo>
                  <a:cubicBezTo>
                    <a:pt x="524" y="28"/>
                    <a:pt x="524" y="28"/>
                    <a:pt x="524" y="28"/>
                  </a:cubicBezTo>
                  <a:cubicBezTo>
                    <a:pt x="478" y="93"/>
                    <a:pt x="478" y="93"/>
                    <a:pt x="478" y="93"/>
                  </a:cubicBezTo>
                  <a:cubicBezTo>
                    <a:pt x="466" y="89"/>
                    <a:pt x="453" y="87"/>
                    <a:pt x="441" y="85"/>
                  </a:cubicBezTo>
                  <a:cubicBezTo>
                    <a:pt x="430" y="0"/>
                    <a:pt x="430" y="0"/>
                    <a:pt x="430" y="0"/>
                  </a:cubicBezTo>
                  <a:cubicBezTo>
                    <a:pt x="333" y="3"/>
                    <a:pt x="333" y="3"/>
                    <a:pt x="333" y="3"/>
                  </a:cubicBezTo>
                  <a:cubicBezTo>
                    <a:pt x="334" y="89"/>
                    <a:pt x="334" y="89"/>
                    <a:pt x="334" y="89"/>
                  </a:cubicBezTo>
                  <a:cubicBezTo>
                    <a:pt x="313" y="94"/>
                    <a:pt x="293" y="100"/>
                    <a:pt x="273" y="109"/>
                  </a:cubicBezTo>
                  <a:cubicBezTo>
                    <a:pt x="228" y="42"/>
                    <a:pt x="228" y="42"/>
                    <a:pt x="228" y="42"/>
                  </a:cubicBezTo>
                  <a:cubicBezTo>
                    <a:pt x="142" y="87"/>
                    <a:pt x="142" y="87"/>
                    <a:pt x="142" y="87"/>
                  </a:cubicBezTo>
                  <a:cubicBezTo>
                    <a:pt x="181" y="163"/>
                    <a:pt x="181" y="163"/>
                    <a:pt x="181" y="163"/>
                  </a:cubicBezTo>
                  <a:cubicBezTo>
                    <a:pt x="0" y="318"/>
                    <a:pt x="202" y="578"/>
                    <a:pt x="202" y="578"/>
                  </a:cubicBezTo>
                  <a:cubicBezTo>
                    <a:pt x="202" y="578"/>
                    <a:pt x="261" y="604"/>
                    <a:pt x="316" y="615"/>
                  </a:cubicBezTo>
                  <a:cubicBezTo>
                    <a:pt x="263" y="534"/>
                    <a:pt x="224" y="450"/>
                    <a:pt x="231" y="349"/>
                  </a:cubicBezTo>
                  <a:cubicBezTo>
                    <a:pt x="224" y="222"/>
                    <a:pt x="348" y="113"/>
                    <a:pt x="474" y="183"/>
                  </a:cubicBezTo>
                  <a:cubicBezTo>
                    <a:pt x="618" y="260"/>
                    <a:pt x="607" y="404"/>
                    <a:pt x="561" y="544"/>
                  </a:cubicBezTo>
                  <a:cubicBezTo>
                    <a:pt x="577" y="550"/>
                    <a:pt x="599" y="557"/>
                    <a:pt x="629" y="563"/>
                  </a:cubicBezTo>
                  <a:cubicBezTo>
                    <a:pt x="672" y="448"/>
                    <a:pt x="698" y="244"/>
                    <a:pt x="572" y="14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CAE0C7DE-BDD2-48E4-AF9D-064A1852BEF2}"/>
                </a:ext>
              </a:extLst>
            </p:cNvPr>
            <p:cNvSpPr>
              <a:spLocks/>
            </p:cNvSpPr>
            <p:nvPr/>
          </p:nvSpPr>
          <p:spPr bwMode="auto">
            <a:xfrm>
              <a:off x="5584825" y="1789113"/>
              <a:ext cx="1204913" cy="1525588"/>
            </a:xfrm>
            <a:custGeom>
              <a:avLst/>
              <a:gdLst>
                <a:gd name="T0" fmla="*/ 259 w 403"/>
                <a:gd name="T1" fmla="*/ 70 h 511"/>
                <a:gd name="T2" fmla="*/ 16 w 403"/>
                <a:gd name="T3" fmla="*/ 236 h 511"/>
                <a:gd name="T4" fmla="*/ 101 w 403"/>
                <a:gd name="T5" fmla="*/ 502 h 511"/>
                <a:gd name="T6" fmla="*/ 191 w 403"/>
                <a:gd name="T7" fmla="*/ 481 h 511"/>
                <a:gd name="T8" fmla="*/ 162 w 403"/>
                <a:gd name="T9" fmla="*/ 105 h 511"/>
                <a:gd name="T10" fmla="*/ 304 w 403"/>
                <a:gd name="T11" fmla="*/ 403 h 511"/>
                <a:gd name="T12" fmla="*/ 346 w 403"/>
                <a:gd name="T13" fmla="*/ 431 h 511"/>
                <a:gd name="T14" fmla="*/ 259 w 403"/>
                <a:gd name="T15" fmla="*/ 70 h 5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511">
                  <a:moveTo>
                    <a:pt x="259" y="70"/>
                  </a:moveTo>
                  <a:cubicBezTo>
                    <a:pt x="133" y="0"/>
                    <a:pt x="9" y="109"/>
                    <a:pt x="16" y="236"/>
                  </a:cubicBezTo>
                  <a:cubicBezTo>
                    <a:pt x="9" y="337"/>
                    <a:pt x="48" y="421"/>
                    <a:pt x="101" y="502"/>
                  </a:cubicBezTo>
                  <a:cubicBezTo>
                    <a:pt x="144" y="511"/>
                    <a:pt x="184" y="510"/>
                    <a:pt x="191" y="481"/>
                  </a:cubicBezTo>
                  <a:cubicBezTo>
                    <a:pt x="67" y="295"/>
                    <a:pt x="0" y="133"/>
                    <a:pt x="162" y="105"/>
                  </a:cubicBezTo>
                  <a:cubicBezTo>
                    <a:pt x="380" y="65"/>
                    <a:pt x="304" y="403"/>
                    <a:pt x="304" y="403"/>
                  </a:cubicBezTo>
                  <a:cubicBezTo>
                    <a:pt x="304" y="403"/>
                    <a:pt x="312" y="416"/>
                    <a:pt x="346" y="431"/>
                  </a:cubicBezTo>
                  <a:cubicBezTo>
                    <a:pt x="392" y="291"/>
                    <a:pt x="403" y="147"/>
                    <a:pt x="259" y="70"/>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29633638-950A-4D42-805E-D4E9B7D871F2}"/>
                </a:ext>
              </a:extLst>
            </p:cNvPr>
            <p:cNvSpPr>
              <a:spLocks/>
            </p:cNvSpPr>
            <p:nvPr/>
          </p:nvSpPr>
          <p:spPr bwMode="auto">
            <a:xfrm>
              <a:off x="6015038" y="2389188"/>
              <a:ext cx="817563" cy="1474788"/>
            </a:xfrm>
            <a:custGeom>
              <a:avLst/>
              <a:gdLst>
                <a:gd name="T0" fmla="*/ 184 w 273"/>
                <a:gd name="T1" fmla="*/ 57 h 494"/>
                <a:gd name="T2" fmla="*/ 14 w 273"/>
                <a:gd name="T3" fmla="*/ 0 h 494"/>
                <a:gd name="T4" fmla="*/ 0 w 273"/>
                <a:gd name="T5" fmla="*/ 1 h 494"/>
                <a:gd name="T6" fmla="*/ 109 w 273"/>
                <a:gd name="T7" fmla="*/ 494 h 494"/>
                <a:gd name="T8" fmla="*/ 273 w 273"/>
                <a:gd name="T9" fmla="*/ 417 h 494"/>
                <a:gd name="T10" fmla="*/ 184 w 273"/>
                <a:gd name="T11" fmla="*/ 57 h 494"/>
              </a:gdLst>
              <a:ahLst/>
              <a:cxnLst>
                <a:cxn ang="0">
                  <a:pos x="T0" y="T1"/>
                </a:cxn>
                <a:cxn ang="0">
                  <a:pos x="T2" y="T3"/>
                </a:cxn>
                <a:cxn ang="0">
                  <a:pos x="T4" y="T5"/>
                </a:cxn>
                <a:cxn ang="0">
                  <a:pos x="T6" y="T7"/>
                </a:cxn>
                <a:cxn ang="0">
                  <a:pos x="T8" y="T9"/>
                </a:cxn>
                <a:cxn ang="0">
                  <a:pos x="T10" y="T11"/>
                </a:cxn>
              </a:cxnLst>
              <a:rect l="0" t="0" r="r" b="b"/>
              <a:pathLst>
                <a:path w="273" h="494">
                  <a:moveTo>
                    <a:pt x="184" y="57"/>
                  </a:moveTo>
                  <a:cubicBezTo>
                    <a:pt x="137" y="35"/>
                    <a:pt x="80" y="16"/>
                    <a:pt x="14" y="0"/>
                  </a:cubicBezTo>
                  <a:cubicBezTo>
                    <a:pt x="9" y="0"/>
                    <a:pt x="4" y="1"/>
                    <a:pt x="0" y="1"/>
                  </a:cubicBezTo>
                  <a:cubicBezTo>
                    <a:pt x="62" y="158"/>
                    <a:pt x="9" y="345"/>
                    <a:pt x="109" y="494"/>
                  </a:cubicBezTo>
                  <a:cubicBezTo>
                    <a:pt x="172" y="479"/>
                    <a:pt x="230" y="453"/>
                    <a:pt x="273" y="417"/>
                  </a:cubicBezTo>
                  <a:cubicBezTo>
                    <a:pt x="186" y="311"/>
                    <a:pt x="124" y="184"/>
                    <a:pt x="184" y="57"/>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F0D8044D-451A-49AB-8CDC-02C965471AF3}"/>
                </a:ext>
              </a:extLst>
            </p:cNvPr>
            <p:cNvSpPr>
              <a:spLocks/>
            </p:cNvSpPr>
            <p:nvPr/>
          </p:nvSpPr>
          <p:spPr bwMode="auto">
            <a:xfrm>
              <a:off x="6386513" y="2559050"/>
              <a:ext cx="750888" cy="1074738"/>
            </a:xfrm>
            <a:custGeom>
              <a:avLst/>
              <a:gdLst>
                <a:gd name="T0" fmla="*/ 60 w 251"/>
                <a:gd name="T1" fmla="*/ 0 h 360"/>
                <a:gd name="T2" fmla="*/ 149 w 251"/>
                <a:gd name="T3" fmla="*/ 360 h 360"/>
                <a:gd name="T4" fmla="*/ 169 w 251"/>
                <a:gd name="T5" fmla="*/ 342 h 360"/>
                <a:gd name="T6" fmla="*/ 60 w 251"/>
                <a:gd name="T7" fmla="*/ 0 h 360"/>
              </a:gdLst>
              <a:ahLst/>
              <a:cxnLst>
                <a:cxn ang="0">
                  <a:pos x="T0" y="T1"/>
                </a:cxn>
                <a:cxn ang="0">
                  <a:pos x="T2" y="T3"/>
                </a:cxn>
                <a:cxn ang="0">
                  <a:pos x="T4" y="T5"/>
                </a:cxn>
                <a:cxn ang="0">
                  <a:pos x="T6" y="T7"/>
                </a:cxn>
              </a:cxnLst>
              <a:rect l="0" t="0" r="r" b="b"/>
              <a:pathLst>
                <a:path w="251" h="360">
                  <a:moveTo>
                    <a:pt x="60" y="0"/>
                  </a:moveTo>
                  <a:cubicBezTo>
                    <a:pt x="0" y="127"/>
                    <a:pt x="62" y="254"/>
                    <a:pt x="149" y="360"/>
                  </a:cubicBezTo>
                  <a:cubicBezTo>
                    <a:pt x="156" y="354"/>
                    <a:pt x="163" y="348"/>
                    <a:pt x="169" y="342"/>
                  </a:cubicBezTo>
                  <a:cubicBezTo>
                    <a:pt x="251" y="178"/>
                    <a:pt x="208" y="71"/>
                    <a:pt x="60" y="0"/>
                  </a:cubicBezTo>
                  <a:close/>
                </a:path>
              </a:pathLst>
            </a:custGeom>
            <a:solidFill>
              <a:schemeClr val="bg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1F0376F3-C7D0-4557-884C-1613DD85F77E}"/>
                </a:ext>
              </a:extLst>
            </p:cNvPr>
            <p:cNvSpPr>
              <a:spLocks/>
            </p:cNvSpPr>
            <p:nvPr/>
          </p:nvSpPr>
          <p:spPr bwMode="auto">
            <a:xfrm>
              <a:off x="5534025" y="1690688"/>
              <a:ext cx="1773238" cy="1543050"/>
            </a:xfrm>
            <a:custGeom>
              <a:avLst/>
              <a:gdLst>
                <a:gd name="T0" fmla="*/ 593 w 593"/>
                <a:gd name="T1" fmla="*/ 175 h 517"/>
                <a:gd name="T2" fmla="*/ 575 w 593"/>
                <a:gd name="T3" fmla="*/ 134 h 517"/>
                <a:gd name="T4" fmla="*/ 0 w 593"/>
                <a:gd name="T5" fmla="*/ 473 h 517"/>
                <a:gd name="T6" fmla="*/ 61 w 593"/>
                <a:gd name="T7" fmla="*/ 517 h 517"/>
                <a:gd name="T8" fmla="*/ 593 w 593"/>
                <a:gd name="T9" fmla="*/ 175 h 517"/>
              </a:gdLst>
              <a:ahLst/>
              <a:cxnLst>
                <a:cxn ang="0">
                  <a:pos x="T0" y="T1"/>
                </a:cxn>
                <a:cxn ang="0">
                  <a:pos x="T2" y="T3"/>
                </a:cxn>
                <a:cxn ang="0">
                  <a:pos x="T4" y="T5"/>
                </a:cxn>
                <a:cxn ang="0">
                  <a:pos x="T6" y="T7"/>
                </a:cxn>
                <a:cxn ang="0">
                  <a:pos x="T8" y="T9"/>
                </a:cxn>
              </a:cxnLst>
              <a:rect l="0" t="0" r="r" b="b"/>
              <a:pathLst>
                <a:path w="593" h="517">
                  <a:moveTo>
                    <a:pt x="593" y="175"/>
                  </a:moveTo>
                  <a:cubicBezTo>
                    <a:pt x="589" y="164"/>
                    <a:pt x="583" y="151"/>
                    <a:pt x="575" y="134"/>
                  </a:cubicBezTo>
                  <a:cubicBezTo>
                    <a:pt x="196" y="0"/>
                    <a:pt x="0" y="473"/>
                    <a:pt x="0" y="473"/>
                  </a:cubicBezTo>
                  <a:cubicBezTo>
                    <a:pt x="0" y="473"/>
                    <a:pt x="7" y="495"/>
                    <a:pt x="61" y="517"/>
                  </a:cubicBezTo>
                  <a:cubicBezTo>
                    <a:pt x="151" y="309"/>
                    <a:pt x="372" y="189"/>
                    <a:pt x="593" y="17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DB48D252-F113-4B57-8D71-A4464ACC2856}"/>
                </a:ext>
              </a:extLst>
            </p:cNvPr>
            <p:cNvSpPr>
              <a:spLocks/>
            </p:cNvSpPr>
            <p:nvPr/>
          </p:nvSpPr>
          <p:spPr bwMode="auto">
            <a:xfrm>
              <a:off x="5716588" y="2212975"/>
              <a:ext cx="1657350" cy="1116013"/>
            </a:xfrm>
            <a:custGeom>
              <a:avLst/>
              <a:gdLst>
                <a:gd name="T0" fmla="*/ 0 w 554"/>
                <a:gd name="T1" fmla="*/ 342 h 374"/>
                <a:gd name="T2" fmla="*/ 146 w 554"/>
                <a:gd name="T3" fmla="*/ 374 h 374"/>
                <a:gd name="T4" fmla="*/ 533 w 554"/>
                <a:gd name="T5" fmla="*/ 39 h 374"/>
                <a:gd name="T6" fmla="*/ 532 w 554"/>
                <a:gd name="T7" fmla="*/ 0 h 374"/>
                <a:gd name="T8" fmla="*/ 0 w 554"/>
                <a:gd name="T9" fmla="*/ 342 h 374"/>
              </a:gdLst>
              <a:ahLst/>
              <a:cxnLst>
                <a:cxn ang="0">
                  <a:pos x="T0" y="T1"/>
                </a:cxn>
                <a:cxn ang="0">
                  <a:pos x="T2" y="T3"/>
                </a:cxn>
                <a:cxn ang="0">
                  <a:pos x="T4" y="T5"/>
                </a:cxn>
                <a:cxn ang="0">
                  <a:pos x="T6" y="T7"/>
                </a:cxn>
                <a:cxn ang="0">
                  <a:pos x="T8" y="T9"/>
                </a:cxn>
              </a:cxnLst>
              <a:rect l="0" t="0" r="r" b="b"/>
              <a:pathLst>
                <a:path w="554" h="374">
                  <a:moveTo>
                    <a:pt x="0" y="342"/>
                  </a:moveTo>
                  <a:cubicBezTo>
                    <a:pt x="31" y="354"/>
                    <a:pt x="77" y="366"/>
                    <a:pt x="146" y="374"/>
                  </a:cubicBezTo>
                  <a:cubicBezTo>
                    <a:pt x="125" y="70"/>
                    <a:pt x="533" y="39"/>
                    <a:pt x="533" y="39"/>
                  </a:cubicBezTo>
                  <a:cubicBezTo>
                    <a:pt x="533" y="39"/>
                    <a:pt x="554" y="59"/>
                    <a:pt x="532" y="0"/>
                  </a:cubicBezTo>
                  <a:cubicBezTo>
                    <a:pt x="311" y="14"/>
                    <a:pt x="90" y="134"/>
                    <a:pt x="0" y="342"/>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DD91BC16-CE51-45E9-BB9D-E502AF2A6C4F}"/>
                </a:ext>
              </a:extLst>
            </p:cNvPr>
            <p:cNvSpPr>
              <a:spLocks/>
            </p:cNvSpPr>
            <p:nvPr/>
          </p:nvSpPr>
          <p:spPr bwMode="auto">
            <a:xfrm>
              <a:off x="4543425" y="2887663"/>
              <a:ext cx="1951038" cy="1701800"/>
            </a:xfrm>
            <a:custGeom>
              <a:avLst/>
              <a:gdLst>
                <a:gd name="T0" fmla="*/ 494 w 652"/>
                <a:gd name="T1" fmla="*/ 463 h 570"/>
                <a:gd name="T2" fmla="*/ 623 w 652"/>
                <a:gd name="T3" fmla="*/ 78 h 570"/>
                <a:gd name="T4" fmla="*/ 517 w 652"/>
                <a:gd name="T5" fmla="*/ 46 h 570"/>
                <a:gd name="T6" fmla="*/ 378 w 652"/>
                <a:gd name="T7" fmla="*/ 12 h 570"/>
                <a:gd name="T8" fmla="*/ 180 w 652"/>
                <a:gd name="T9" fmla="*/ 548 h 570"/>
                <a:gd name="T10" fmla="*/ 494 w 652"/>
                <a:gd name="T11" fmla="*/ 463 h 570"/>
              </a:gdLst>
              <a:ahLst/>
              <a:cxnLst>
                <a:cxn ang="0">
                  <a:pos x="T0" y="T1"/>
                </a:cxn>
                <a:cxn ang="0">
                  <a:pos x="T2" y="T3"/>
                </a:cxn>
                <a:cxn ang="0">
                  <a:pos x="T4" y="T5"/>
                </a:cxn>
                <a:cxn ang="0">
                  <a:pos x="T6" y="T7"/>
                </a:cxn>
                <a:cxn ang="0">
                  <a:pos x="T8" y="T9"/>
                </a:cxn>
                <a:cxn ang="0">
                  <a:pos x="T10" y="T11"/>
                </a:cxn>
              </a:cxnLst>
              <a:rect l="0" t="0" r="r" b="b"/>
              <a:pathLst>
                <a:path w="652" h="570">
                  <a:moveTo>
                    <a:pt x="494" y="463"/>
                  </a:moveTo>
                  <a:cubicBezTo>
                    <a:pt x="613" y="353"/>
                    <a:pt x="652" y="212"/>
                    <a:pt x="623" y="78"/>
                  </a:cubicBezTo>
                  <a:cubicBezTo>
                    <a:pt x="583" y="67"/>
                    <a:pt x="546" y="57"/>
                    <a:pt x="517" y="46"/>
                  </a:cubicBezTo>
                  <a:cubicBezTo>
                    <a:pt x="472" y="30"/>
                    <a:pt x="426" y="14"/>
                    <a:pt x="378" y="12"/>
                  </a:cubicBezTo>
                  <a:cubicBezTo>
                    <a:pt x="169" y="0"/>
                    <a:pt x="0" y="258"/>
                    <a:pt x="180" y="548"/>
                  </a:cubicBezTo>
                  <a:cubicBezTo>
                    <a:pt x="287" y="570"/>
                    <a:pt x="416" y="534"/>
                    <a:pt x="494" y="46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a:extLst>
                <a:ext uri="{FF2B5EF4-FFF2-40B4-BE49-F238E27FC236}">
                  <a16:creationId xmlns:a16="http://schemas.microsoft.com/office/drawing/2014/main" id="{EE6DFBCB-C4B6-44BD-9B74-C31C1BACBAF1}"/>
                </a:ext>
              </a:extLst>
            </p:cNvPr>
            <p:cNvSpPr>
              <a:spLocks/>
            </p:cNvSpPr>
            <p:nvPr/>
          </p:nvSpPr>
          <p:spPr bwMode="auto">
            <a:xfrm>
              <a:off x="5081588" y="3119438"/>
              <a:ext cx="2255838" cy="2325688"/>
            </a:xfrm>
            <a:custGeom>
              <a:avLst/>
              <a:gdLst>
                <a:gd name="T0" fmla="*/ 715 w 754"/>
                <a:gd name="T1" fmla="*/ 179 h 779"/>
                <a:gd name="T2" fmla="*/ 443 w 754"/>
                <a:gd name="T3" fmla="*/ 0 h 779"/>
                <a:gd name="T4" fmla="*/ 314 w 754"/>
                <a:gd name="T5" fmla="*/ 385 h 779"/>
                <a:gd name="T6" fmla="*/ 0 w 754"/>
                <a:gd name="T7" fmla="*/ 470 h 779"/>
                <a:gd name="T8" fmla="*/ 135 w 754"/>
                <a:gd name="T9" fmla="*/ 632 h 779"/>
                <a:gd name="T10" fmla="*/ 299 w 754"/>
                <a:gd name="T11" fmla="*/ 766 h 779"/>
                <a:gd name="T12" fmla="*/ 556 w 754"/>
                <a:gd name="T13" fmla="*/ 589 h 779"/>
                <a:gd name="T14" fmla="*/ 715 w 754"/>
                <a:gd name="T15" fmla="*/ 179 h 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4" h="779">
                  <a:moveTo>
                    <a:pt x="715" y="179"/>
                  </a:moveTo>
                  <a:cubicBezTo>
                    <a:pt x="688" y="79"/>
                    <a:pt x="555" y="33"/>
                    <a:pt x="443" y="0"/>
                  </a:cubicBezTo>
                  <a:cubicBezTo>
                    <a:pt x="472" y="134"/>
                    <a:pt x="433" y="275"/>
                    <a:pt x="314" y="385"/>
                  </a:cubicBezTo>
                  <a:cubicBezTo>
                    <a:pt x="236" y="456"/>
                    <a:pt x="107" y="492"/>
                    <a:pt x="0" y="470"/>
                  </a:cubicBezTo>
                  <a:cubicBezTo>
                    <a:pt x="33" y="523"/>
                    <a:pt x="77" y="578"/>
                    <a:pt x="135" y="632"/>
                  </a:cubicBezTo>
                  <a:cubicBezTo>
                    <a:pt x="187" y="680"/>
                    <a:pt x="220" y="757"/>
                    <a:pt x="299" y="766"/>
                  </a:cubicBezTo>
                  <a:cubicBezTo>
                    <a:pt x="425" y="779"/>
                    <a:pt x="512" y="651"/>
                    <a:pt x="556" y="589"/>
                  </a:cubicBezTo>
                  <a:cubicBezTo>
                    <a:pt x="634" y="481"/>
                    <a:pt x="754" y="322"/>
                    <a:pt x="715" y="179"/>
                  </a:cubicBezTo>
                  <a:close/>
                </a:path>
              </a:pathLst>
            </a:custGeom>
            <a:solidFill>
              <a:srgbClr val="D23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0" name="Freeform 17">
              <a:extLst>
                <a:ext uri="{FF2B5EF4-FFF2-40B4-BE49-F238E27FC236}">
                  <a16:creationId xmlns:a16="http://schemas.microsoft.com/office/drawing/2014/main" id="{8F1EA1DE-FD66-4F67-8429-0182CB0F4D2F}"/>
                </a:ext>
              </a:extLst>
            </p:cNvPr>
            <p:cNvSpPr>
              <a:spLocks/>
            </p:cNvSpPr>
            <p:nvPr/>
          </p:nvSpPr>
          <p:spPr bwMode="auto">
            <a:xfrm>
              <a:off x="4914900" y="2973388"/>
              <a:ext cx="896938" cy="1271588"/>
            </a:xfrm>
            <a:custGeom>
              <a:avLst/>
              <a:gdLst>
                <a:gd name="T0" fmla="*/ 272 w 300"/>
                <a:gd name="T1" fmla="*/ 48 h 426"/>
                <a:gd name="T2" fmla="*/ 57 w 300"/>
                <a:gd name="T3" fmla="*/ 172 h 426"/>
                <a:gd name="T4" fmla="*/ 138 w 300"/>
                <a:gd name="T5" fmla="*/ 291 h 426"/>
                <a:gd name="T6" fmla="*/ 161 w 300"/>
                <a:gd name="T7" fmla="*/ 207 h 426"/>
                <a:gd name="T8" fmla="*/ 281 w 300"/>
                <a:gd name="T9" fmla="*/ 119 h 426"/>
                <a:gd name="T10" fmla="*/ 272 w 300"/>
                <a:gd name="T11" fmla="*/ 48 h 426"/>
              </a:gdLst>
              <a:ahLst/>
              <a:cxnLst>
                <a:cxn ang="0">
                  <a:pos x="T0" y="T1"/>
                </a:cxn>
                <a:cxn ang="0">
                  <a:pos x="T2" y="T3"/>
                </a:cxn>
                <a:cxn ang="0">
                  <a:pos x="T4" y="T5"/>
                </a:cxn>
                <a:cxn ang="0">
                  <a:pos x="T6" y="T7"/>
                </a:cxn>
                <a:cxn ang="0">
                  <a:pos x="T8" y="T9"/>
                </a:cxn>
                <a:cxn ang="0">
                  <a:pos x="T10" y="T11"/>
                </a:cxn>
              </a:cxnLst>
              <a:rect l="0" t="0" r="r" b="b"/>
              <a:pathLst>
                <a:path w="300" h="426">
                  <a:moveTo>
                    <a:pt x="272" y="48"/>
                  </a:moveTo>
                  <a:cubicBezTo>
                    <a:pt x="186" y="0"/>
                    <a:pt x="86" y="96"/>
                    <a:pt x="57" y="172"/>
                  </a:cubicBezTo>
                  <a:cubicBezTo>
                    <a:pt x="0" y="318"/>
                    <a:pt x="127" y="426"/>
                    <a:pt x="138" y="291"/>
                  </a:cubicBezTo>
                  <a:cubicBezTo>
                    <a:pt x="141" y="262"/>
                    <a:pt x="146" y="233"/>
                    <a:pt x="161" y="207"/>
                  </a:cubicBezTo>
                  <a:cubicBezTo>
                    <a:pt x="191" y="160"/>
                    <a:pt x="246" y="157"/>
                    <a:pt x="281" y="119"/>
                  </a:cubicBezTo>
                  <a:cubicBezTo>
                    <a:pt x="300" y="98"/>
                    <a:pt x="298" y="63"/>
                    <a:pt x="272" y="48"/>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1889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05FDECB-238A-4384-8082-B4E481E73756}"/>
              </a:ext>
            </a:extLst>
          </p:cNvPr>
          <p:cNvSpPr>
            <a:spLocks noGrp="1"/>
          </p:cNvSpPr>
          <p:nvPr>
            <p:ph type="sldNum" sz="quarter" idx="12"/>
          </p:nvPr>
        </p:nvSpPr>
        <p:spPr/>
        <p:txBody>
          <a:bodyPr/>
          <a:lstStyle/>
          <a:p>
            <a:r>
              <a:rPr lang="en-US"/>
              <a:t>Page </a:t>
            </a:r>
            <a:fld id="{2D441F59-9C1B-47AE-9702-DE3E63C3174A}" type="slidenum">
              <a:rPr smtClean="0"/>
              <a:pPr/>
              <a:t>10</a:t>
            </a:fld>
            <a:endParaRPr dirty="0"/>
          </a:p>
        </p:txBody>
      </p:sp>
      <p:pic>
        <p:nvPicPr>
          <p:cNvPr id="15" name="صورة 14">
            <a:extLst>
              <a:ext uri="{FF2B5EF4-FFF2-40B4-BE49-F238E27FC236}">
                <a16:creationId xmlns:a16="http://schemas.microsoft.com/office/drawing/2014/main" id="{175A316E-95C0-4A9D-BDF9-70425CFD06C8}"/>
              </a:ext>
            </a:extLst>
          </p:cNvPr>
          <p:cNvPicPr>
            <a:picLocks noChangeAspect="1"/>
          </p:cNvPicPr>
          <p:nvPr/>
        </p:nvPicPr>
        <p:blipFill>
          <a:blip r:embed="rId3"/>
          <a:stretch>
            <a:fillRect/>
          </a:stretch>
        </p:blipFill>
        <p:spPr>
          <a:xfrm>
            <a:off x="626520" y="3669236"/>
            <a:ext cx="8744399" cy="2781443"/>
          </a:xfrm>
          <a:prstGeom prst="rect">
            <a:avLst/>
          </a:prstGeom>
        </p:spPr>
      </p:pic>
      <p:pic>
        <p:nvPicPr>
          <p:cNvPr id="17" name="صورة 16">
            <a:extLst>
              <a:ext uri="{FF2B5EF4-FFF2-40B4-BE49-F238E27FC236}">
                <a16:creationId xmlns:a16="http://schemas.microsoft.com/office/drawing/2014/main" id="{0EFAD9F3-883A-445E-8CDD-E0CBF464CCB1}"/>
              </a:ext>
            </a:extLst>
          </p:cNvPr>
          <p:cNvPicPr>
            <a:picLocks noChangeAspect="1"/>
          </p:cNvPicPr>
          <p:nvPr/>
        </p:nvPicPr>
        <p:blipFill>
          <a:blip r:embed="rId4"/>
          <a:stretch>
            <a:fillRect/>
          </a:stretch>
        </p:blipFill>
        <p:spPr>
          <a:xfrm>
            <a:off x="601118" y="622156"/>
            <a:ext cx="8769801" cy="2806844"/>
          </a:xfrm>
          <a:prstGeom prst="rect">
            <a:avLst/>
          </a:prstGeom>
        </p:spPr>
      </p:pic>
      <p:sp>
        <p:nvSpPr>
          <p:cNvPr id="18" name="مربع نص 17">
            <a:extLst>
              <a:ext uri="{FF2B5EF4-FFF2-40B4-BE49-F238E27FC236}">
                <a16:creationId xmlns:a16="http://schemas.microsoft.com/office/drawing/2014/main" id="{2D973C90-1107-40DB-9861-DFADB2FBB60C}"/>
              </a:ext>
            </a:extLst>
          </p:cNvPr>
          <p:cNvSpPr txBox="1"/>
          <p:nvPr/>
        </p:nvSpPr>
        <p:spPr>
          <a:xfrm>
            <a:off x="9370919" y="3669236"/>
            <a:ext cx="2210072" cy="1600438"/>
          </a:xfrm>
          <a:prstGeom prst="rect">
            <a:avLst/>
          </a:prstGeom>
          <a:noFill/>
          <a:ln>
            <a:noFill/>
          </a:ln>
        </p:spPr>
        <p:txBody>
          <a:bodyPr wrap="square" rtlCol="0">
            <a:spAutoFit/>
          </a:bodyPr>
          <a:lstStyle/>
          <a:p>
            <a:r>
              <a:rPr lang="en-US" sz="1400" b="1" dirty="0">
                <a:solidFill>
                  <a:schemeClr val="tx2"/>
                </a:solidFill>
                <a:latin typeface="+mj-lt"/>
              </a:rPr>
              <a:t>From the graph, the rate of heart disease decreases in people who eat fruit. Also, as we get older, the incidence of heart disease increases</a:t>
            </a:r>
          </a:p>
        </p:txBody>
      </p:sp>
      <p:sp>
        <p:nvSpPr>
          <p:cNvPr id="19" name="مربع نص 18">
            <a:extLst>
              <a:ext uri="{FF2B5EF4-FFF2-40B4-BE49-F238E27FC236}">
                <a16:creationId xmlns:a16="http://schemas.microsoft.com/office/drawing/2014/main" id="{9E25CE1A-852C-45EC-8B82-40DCA5465EF1}"/>
              </a:ext>
            </a:extLst>
          </p:cNvPr>
          <p:cNvSpPr txBox="1"/>
          <p:nvPr/>
        </p:nvSpPr>
        <p:spPr>
          <a:xfrm>
            <a:off x="9370919" y="622156"/>
            <a:ext cx="2518262" cy="1815882"/>
          </a:xfrm>
          <a:prstGeom prst="rect">
            <a:avLst/>
          </a:prstGeom>
          <a:noFill/>
          <a:ln>
            <a:noFill/>
          </a:ln>
        </p:spPr>
        <p:txBody>
          <a:bodyPr wrap="square" rtlCol="0">
            <a:spAutoFit/>
          </a:bodyPr>
          <a:lstStyle/>
          <a:p>
            <a:r>
              <a:rPr lang="en-US" sz="1400" b="1" dirty="0">
                <a:solidFill>
                  <a:schemeClr val="tx2"/>
                </a:solidFill>
                <a:latin typeface="+mj-lt"/>
              </a:rPr>
              <a:t>from the graph</a:t>
            </a:r>
            <a:r>
              <a:rPr lang="ar-SA" sz="1400" b="1" dirty="0">
                <a:solidFill>
                  <a:schemeClr val="tx2"/>
                </a:solidFill>
                <a:latin typeface="+mj-lt"/>
              </a:rPr>
              <a:t> </a:t>
            </a:r>
            <a:r>
              <a:rPr lang="en-US" sz="1400" b="1" dirty="0">
                <a:solidFill>
                  <a:schemeClr val="tx2"/>
                </a:solidFill>
                <a:latin typeface="+mj-lt"/>
              </a:rPr>
              <a:t>the incidence of heart disease increases in people who do not practice in any physical activity. While there is no direct effect between diabetes and heart patients</a:t>
            </a:r>
          </a:p>
        </p:txBody>
      </p:sp>
    </p:spTree>
    <p:extLst>
      <p:ext uri="{BB962C8B-B14F-4D97-AF65-F5344CB8AC3E}">
        <p14:creationId xmlns:p14="http://schemas.microsoft.com/office/powerpoint/2010/main" val="241118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05FDECB-238A-4384-8082-B4E481E73756}"/>
              </a:ext>
            </a:extLst>
          </p:cNvPr>
          <p:cNvSpPr>
            <a:spLocks noGrp="1"/>
          </p:cNvSpPr>
          <p:nvPr>
            <p:ph type="sldNum" sz="quarter" idx="12"/>
          </p:nvPr>
        </p:nvSpPr>
        <p:spPr/>
        <p:txBody>
          <a:bodyPr/>
          <a:lstStyle/>
          <a:p>
            <a:r>
              <a:rPr lang="en-US"/>
              <a:t>Page </a:t>
            </a:r>
            <a:fld id="{2D441F59-9C1B-47AE-9702-DE3E63C3174A}" type="slidenum">
              <a:rPr smtClean="0"/>
              <a:pPr/>
              <a:t>11</a:t>
            </a:fld>
            <a:endParaRPr dirty="0"/>
          </a:p>
        </p:txBody>
      </p:sp>
      <p:pic>
        <p:nvPicPr>
          <p:cNvPr id="9" name="صورة 8">
            <a:extLst>
              <a:ext uri="{FF2B5EF4-FFF2-40B4-BE49-F238E27FC236}">
                <a16:creationId xmlns:a16="http://schemas.microsoft.com/office/drawing/2014/main" id="{6C419AC5-3902-4814-869A-266B0BAFBB5C}"/>
              </a:ext>
            </a:extLst>
          </p:cNvPr>
          <p:cNvPicPr>
            <a:picLocks noChangeAspect="1"/>
          </p:cNvPicPr>
          <p:nvPr/>
        </p:nvPicPr>
        <p:blipFill>
          <a:blip r:embed="rId2"/>
          <a:stretch>
            <a:fillRect/>
          </a:stretch>
        </p:blipFill>
        <p:spPr>
          <a:xfrm>
            <a:off x="1720625" y="1751350"/>
            <a:ext cx="8750750" cy="2800494"/>
          </a:xfrm>
          <a:prstGeom prst="rect">
            <a:avLst/>
          </a:prstGeom>
        </p:spPr>
      </p:pic>
      <p:sp>
        <p:nvSpPr>
          <p:cNvPr id="11" name="مربع نص 10">
            <a:extLst>
              <a:ext uri="{FF2B5EF4-FFF2-40B4-BE49-F238E27FC236}">
                <a16:creationId xmlns:a16="http://schemas.microsoft.com/office/drawing/2014/main" id="{172BFAA6-F584-4FFE-854E-678ED28431DA}"/>
              </a:ext>
            </a:extLst>
          </p:cNvPr>
          <p:cNvSpPr txBox="1"/>
          <p:nvPr/>
        </p:nvSpPr>
        <p:spPr>
          <a:xfrm>
            <a:off x="1710855" y="4778845"/>
            <a:ext cx="9053548" cy="523220"/>
          </a:xfrm>
          <a:prstGeom prst="rect">
            <a:avLst/>
          </a:prstGeom>
          <a:noFill/>
          <a:ln>
            <a:noFill/>
          </a:ln>
        </p:spPr>
        <p:txBody>
          <a:bodyPr wrap="square" rtlCol="0">
            <a:spAutoFit/>
          </a:bodyPr>
          <a:lstStyle/>
          <a:p>
            <a:r>
              <a:rPr lang="en-US" sz="1400" b="1" dirty="0">
                <a:solidFill>
                  <a:schemeClr val="tx2"/>
                </a:solidFill>
                <a:latin typeface="+mj-lt"/>
              </a:rPr>
              <a:t>From the graph, there is no direct effect between people who have difficulty walking, climbing stairs and heart disease. While it is clear to us that the incidence of heart disease is higher in men</a:t>
            </a:r>
          </a:p>
        </p:txBody>
      </p:sp>
    </p:spTree>
    <p:extLst>
      <p:ext uri="{BB962C8B-B14F-4D97-AF65-F5344CB8AC3E}">
        <p14:creationId xmlns:p14="http://schemas.microsoft.com/office/powerpoint/2010/main" val="177382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05FDECB-238A-4384-8082-B4E481E73756}"/>
              </a:ext>
            </a:extLst>
          </p:cNvPr>
          <p:cNvSpPr>
            <a:spLocks noGrp="1"/>
          </p:cNvSpPr>
          <p:nvPr>
            <p:ph type="sldNum" sz="quarter" idx="12"/>
          </p:nvPr>
        </p:nvSpPr>
        <p:spPr/>
        <p:txBody>
          <a:bodyPr/>
          <a:lstStyle/>
          <a:p>
            <a:r>
              <a:rPr lang="en-US"/>
              <a:t>Page </a:t>
            </a:r>
            <a:fld id="{2D441F59-9C1B-47AE-9702-DE3E63C3174A}" type="slidenum">
              <a:rPr smtClean="0"/>
              <a:pPr/>
              <a:t>12</a:t>
            </a:fld>
            <a:endParaRPr dirty="0"/>
          </a:p>
        </p:txBody>
      </p:sp>
      <p:pic>
        <p:nvPicPr>
          <p:cNvPr id="9" name="صورة 8">
            <a:extLst>
              <a:ext uri="{FF2B5EF4-FFF2-40B4-BE49-F238E27FC236}">
                <a16:creationId xmlns:a16="http://schemas.microsoft.com/office/drawing/2014/main" id="{DDFAAD02-C844-4130-9F42-5585C1107ABC}"/>
              </a:ext>
            </a:extLst>
          </p:cNvPr>
          <p:cNvPicPr>
            <a:picLocks noChangeAspect="1"/>
          </p:cNvPicPr>
          <p:nvPr/>
        </p:nvPicPr>
        <p:blipFill>
          <a:blip r:embed="rId2"/>
          <a:stretch>
            <a:fillRect/>
          </a:stretch>
        </p:blipFill>
        <p:spPr>
          <a:xfrm>
            <a:off x="1552354" y="1063256"/>
            <a:ext cx="8516680" cy="3848985"/>
          </a:xfrm>
          <a:prstGeom prst="rect">
            <a:avLst/>
          </a:prstGeom>
        </p:spPr>
      </p:pic>
      <p:sp>
        <p:nvSpPr>
          <p:cNvPr id="10" name="مربع نص 9">
            <a:extLst>
              <a:ext uri="{FF2B5EF4-FFF2-40B4-BE49-F238E27FC236}">
                <a16:creationId xmlns:a16="http://schemas.microsoft.com/office/drawing/2014/main" id="{EE120E32-032F-47F1-A52A-1912E4C79E4A}"/>
              </a:ext>
            </a:extLst>
          </p:cNvPr>
          <p:cNvSpPr txBox="1"/>
          <p:nvPr/>
        </p:nvSpPr>
        <p:spPr>
          <a:xfrm>
            <a:off x="2854195" y="5182882"/>
            <a:ext cx="5526680" cy="307777"/>
          </a:xfrm>
          <a:prstGeom prst="rect">
            <a:avLst/>
          </a:prstGeom>
          <a:noFill/>
          <a:ln>
            <a:noFill/>
          </a:ln>
        </p:spPr>
        <p:txBody>
          <a:bodyPr wrap="square" rtlCol="0">
            <a:spAutoFit/>
          </a:bodyPr>
          <a:lstStyle/>
          <a:p>
            <a:r>
              <a:rPr lang="en-US" sz="1400" b="1" dirty="0">
                <a:solidFill>
                  <a:schemeClr val="tx2"/>
                </a:solidFill>
                <a:latin typeface="+mj-lt"/>
              </a:rPr>
              <a:t>From the graph  heart disease is higher in men who smoke</a:t>
            </a:r>
            <a:endParaRPr lang="ar-SA" sz="1400" b="1" dirty="0">
              <a:solidFill>
                <a:schemeClr val="tx2"/>
              </a:solidFill>
              <a:latin typeface="+mj-lt"/>
            </a:endParaRPr>
          </a:p>
        </p:txBody>
      </p:sp>
    </p:spTree>
    <p:extLst>
      <p:ext uri="{BB962C8B-B14F-4D97-AF65-F5344CB8AC3E}">
        <p14:creationId xmlns:p14="http://schemas.microsoft.com/office/powerpoint/2010/main" val="382401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05FDECB-238A-4384-8082-B4E481E73756}"/>
              </a:ext>
            </a:extLst>
          </p:cNvPr>
          <p:cNvSpPr>
            <a:spLocks noGrp="1"/>
          </p:cNvSpPr>
          <p:nvPr>
            <p:ph type="sldNum" sz="quarter" idx="12"/>
          </p:nvPr>
        </p:nvSpPr>
        <p:spPr/>
        <p:txBody>
          <a:bodyPr/>
          <a:lstStyle/>
          <a:p>
            <a:r>
              <a:rPr lang="en-US"/>
              <a:t>Page </a:t>
            </a:r>
            <a:fld id="{2D441F59-9C1B-47AE-9702-DE3E63C3174A}" type="slidenum">
              <a:rPr smtClean="0"/>
              <a:pPr/>
              <a:t>13</a:t>
            </a:fld>
            <a:endParaRPr dirty="0"/>
          </a:p>
        </p:txBody>
      </p:sp>
      <p:pic>
        <p:nvPicPr>
          <p:cNvPr id="9" name="صورة 8">
            <a:extLst>
              <a:ext uri="{FF2B5EF4-FFF2-40B4-BE49-F238E27FC236}">
                <a16:creationId xmlns:a16="http://schemas.microsoft.com/office/drawing/2014/main" id="{52A293E1-4F25-4926-B24F-CD47464111EB}"/>
              </a:ext>
            </a:extLst>
          </p:cNvPr>
          <p:cNvPicPr>
            <a:picLocks noChangeAspect="1"/>
          </p:cNvPicPr>
          <p:nvPr/>
        </p:nvPicPr>
        <p:blipFill>
          <a:blip r:embed="rId2"/>
          <a:stretch>
            <a:fillRect/>
          </a:stretch>
        </p:blipFill>
        <p:spPr>
          <a:xfrm>
            <a:off x="412458" y="1455824"/>
            <a:ext cx="5683542" cy="3797495"/>
          </a:xfrm>
          <a:prstGeom prst="rect">
            <a:avLst/>
          </a:prstGeom>
        </p:spPr>
      </p:pic>
      <p:pic>
        <p:nvPicPr>
          <p:cNvPr id="11" name="صورة 10">
            <a:extLst>
              <a:ext uri="{FF2B5EF4-FFF2-40B4-BE49-F238E27FC236}">
                <a16:creationId xmlns:a16="http://schemas.microsoft.com/office/drawing/2014/main" id="{F6E53CC7-7DB5-4859-98FF-AEB6970BA839}"/>
              </a:ext>
            </a:extLst>
          </p:cNvPr>
          <p:cNvPicPr>
            <a:picLocks noChangeAspect="1"/>
          </p:cNvPicPr>
          <p:nvPr/>
        </p:nvPicPr>
        <p:blipFill>
          <a:blip r:embed="rId3"/>
          <a:stretch>
            <a:fillRect/>
          </a:stretch>
        </p:blipFill>
        <p:spPr>
          <a:xfrm>
            <a:off x="6096000" y="1455824"/>
            <a:ext cx="5512083" cy="3664138"/>
          </a:xfrm>
          <a:prstGeom prst="rect">
            <a:avLst/>
          </a:prstGeom>
        </p:spPr>
      </p:pic>
      <p:sp>
        <p:nvSpPr>
          <p:cNvPr id="14" name="مربع نص 13">
            <a:extLst>
              <a:ext uri="{FF2B5EF4-FFF2-40B4-BE49-F238E27FC236}">
                <a16:creationId xmlns:a16="http://schemas.microsoft.com/office/drawing/2014/main" id="{71208FD5-7C50-4650-A8B8-0E27F87CE076}"/>
              </a:ext>
            </a:extLst>
          </p:cNvPr>
          <p:cNvSpPr txBox="1"/>
          <p:nvPr/>
        </p:nvSpPr>
        <p:spPr>
          <a:xfrm>
            <a:off x="6879266" y="5253319"/>
            <a:ext cx="5167422" cy="646331"/>
          </a:xfrm>
          <a:prstGeom prst="rect">
            <a:avLst/>
          </a:prstGeom>
          <a:noFill/>
        </p:spPr>
        <p:txBody>
          <a:bodyPr wrap="square">
            <a:spAutoFit/>
          </a:bodyPr>
          <a:lstStyle/>
          <a:p>
            <a:r>
              <a:rPr lang="en-US" b="1" dirty="0">
                <a:solidFill>
                  <a:schemeClr val="tx2"/>
                </a:solidFill>
                <a:latin typeface="+mj-lt"/>
              </a:rPr>
              <a:t>When a person smokes, then get more difficult to walk and climb stairs</a:t>
            </a:r>
          </a:p>
        </p:txBody>
      </p:sp>
      <p:sp>
        <p:nvSpPr>
          <p:cNvPr id="15" name="مربع نص 14">
            <a:extLst>
              <a:ext uri="{FF2B5EF4-FFF2-40B4-BE49-F238E27FC236}">
                <a16:creationId xmlns:a16="http://schemas.microsoft.com/office/drawing/2014/main" id="{CB224147-9A75-4E93-A08C-C79FC27F9271}"/>
              </a:ext>
            </a:extLst>
          </p:cNvPr>
          <p:cNvSpPr txBox="1"/>
          <p:nvPr/>
        </p:nvSpPr>
        <p:spPr>
          <a:xfrm>
            <a:off x="1169580" y="5253318"/>
            <a:ext cx="4926420" cy="646331"/>
          </a:xfrm>
          <a:prstGeom prst="rect">
            <a:avLst/>
          </a:prstGeom>
          <a:noFill/>
        </p:spPr>
        <p:txBody>
          <a:bodyPr wrap="square">
            <a:spAutoFit/>
          </a:bodyPr>
          <a:lstStyle/>
          <a:p>
            <a:r>
              <a:rPr lang="en-US" b="1" dirty="0">
                <a:solidFill>
                  <a:schemeClr val="tx2"/>
                </a:solidFill>
                <a:latin typeface="+mj-lt"/>
              </a:rPr>
              <a:t>When blood pressure is high, cholesterol is high</a:t>
            </a:r>
          </a:p>
        </p:txBody>
      </p:sp>
    </p:spTree>
    <p:extLst>
      <p:ext uri="{BB962C8B-B14F-4D97-AF65-F5344CB8AC3E}">
        <p14:creationId xmlns:p14="http://schemas.microsoft.com/office/powerpoint/2010/main" val="415114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reeform: Shape 133">
            <a:extLst>
              <a:ext uri="{FF2B5EF4-FFF2-40B4-BE49-F238E27FC236}">
                <a16:creationId xmlns:a16="http://schemas.microsoft.com/office/drawing/2014/main" id="{0C9067AC-09D1-4BAC-872C-456A9D34C89B}"/>
              </a:ext>
            </a:extLst>
          </p:cNvPr>
          <p:cNvSpPr>
            <a:spLocks/>
          </p:cNvSpPr>
          <p:nvPr/>
        </p:nvSpPr>
        <p:spPr bwMode="auto">
          <a:xfrm flipH="1">
            <a:off x="-32446" y="4678538"/>
            <a:ext cx="12224446" cy="2179462"/>
          </a:xfrm>
          <a:custGeom>
            <a:avLst/>
            <a:gdLst>
              <a:gd name="connsiteX0" fmla="*/ 1822332 w 12192000"/>
              <a:gd name="connsiteY0" fmla="*/ 1082108 h 2179462"/>
              <a:gd name="connsiteX1" fmla="*/ 41296 w 12192000"/>
              <a:gd name="connsiteY1" fmla="*/ 1806271 h 2179462"/>
              <a:gd name="connsiteX2" fmla="*/ 0 w 12192000"/>
              <a:gd name="connsiteY2" fmla="*/ 1854468 h 2179462"/>
              <a:gd name="connsiteX3" fmla="*/ 0 w 12192000"/>
              <a:gd name="connsiteY3" fmla="*/ 2179462 h 2179462"/>
              <a:gd name="connsiteX4" fmla="*/ 5718344 w 12192000"/>
              <a:gd name="connsiteY4" fmla="*/ 2179462 h 2179462"/>
              <a:gd name="connsiteX5" fmla="*/ 5464348 w 12192000"/>
              <a:gd name="connsiteY5" fmla="*/ 2098929 h 2179462"/>
              <a:gd name="connsiteX6" fmla="*/ 2282001 w 12192000"/>
              <a:gd name="connsiteY6" fmla="*/ 1102937 h 2179462"/>
              <a:gd name="connsiteX7" fmla="*/ 1822332 w 12192000"/>
              <a:gd name="connsiteY7" fmla="*/ 1082108 h 2179462"/>
              <a:gd name="connsiteX8" fmla="*/ 12192000 w 12192000"/>
              <a:gd name="connsiteY8" fmla="*/ 0 h 2179462"/>
              <a:gd name="connsiteX9" fmla="*/ 12089321 w 12192000"/>
              <a:gd name="connsiteY9" fmla="*/ 112475 h 2179462"/>
              <a:gd name="connsiteX10" fmla="*/ 9039033 w 12192000"/>
              <a:gd name="connsiteY10" fmla="*/ 2081938 h 2179462"/>
              <a:gd name="connsiteX11" fmla="*/ 8734454 w 12192000"/>
              <a:gd name="connsiteY11" fmla="*/ 2179462 h 2179462"/>
              <a:gd name="connsiteX12" fmla="*/ 12192000 w 12192000"/>
              <a:gd name="connsiteY12" fmla="*/ 2179462 h 217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2179462">
                <a:moveTo>
                  <a:pt x="1822332" y="1082108"/>
                </a:moveTo>
                <a:cubicBezTo>
                  <a:pt x="816066" y="1100385"/>
                  <a:pt x="267420" y="1556186"/>
                  <a:pt x="41296" y="1806271"/>
                </a:cubicBezTo>
                <a:lnTo>
                  <a:pt x="0" y="1854468"/>
                </a:lnTo>
                <a:lnTo>
                  <a:pt x="0" y="2179462"/>
                </a:lnTo>
                <a:lnTo>
                  <a:pt x="5718344" y="2179462"/>
                </a:lnTo>
                <a:lnTo>
                  <a:pt x="5464348" y="2098929"/>
                </a:lnTo>
                <a:cubicBezTo>
                  <a:pt x="4413161" y="1746123"/>
                  <a:pt x="3372478" y="1221477"/>
                  <a:pt x="2282001" y="1102937"/>
                </a:cubicBezTo>
                <a:cubicBezTo>
                  <a:pt x="2119176" y="1085815"/>
                  <a:pt x="1966085" y="1079497"/>
                  <a:pt x="1822332" y="1082108"/>
                </a:cubicBezTo>
                <a:close/>
                <a:moveTo>
                  <a:pt x="12192000" y="0"/>
                </a:moveTo>
                <a:lnTo>
                  <a:pt x="12089321" y="112475"/>
                </a:lnTo>
                <a:cubicBezTo>
                  <a:pt x="11382752" y="914153"/>
                  <a:pt x="10246901" y="1662707"/>
                  <a:pt x="9039033" y="2081938"/>
                </a:cubicBezTo>
                <a:lnTo>
                  <a:pt x="8734454" y="2179462"/>
                </a:lnTo>
                <a:lnTo>
                  <a:pt x="12192000" y="2179462"/>
                </a:lnTo>
                <a:close/>
              </a:path>
            </a:pathLst>
          </a:custGeom>
          <a:solidFill>
            <a:srgbClr val="F3EB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 name="Slide Number Placeholder 4">
            <a:extLst>
              <a:ext uri="{FF2B5EF4-FFF2-40B4-BE49-F238E27FC236}">
                <a16:creationId xmlns:a16="http://schemas.microsoft.com/office/drawing/2014/main" id="{EFDA9AB9-AD17-42B5-9517-9BBA54BF843E}"/>
              </a:ext>
            </a:extLst>
          </p:cNvPr>
          <p:cNvSpPr>
            <a:spLocks noGrp="1"/>
          </p:cNvSpPr>
          <p:nvPr>
            <p:ph type="sldNum" sz="quarter" idx="12"/>
          </p:nvPr>
        </p:nvSpPr>
        <p:spPr/>
        <p:txBody>
          <a:bodyPr/>
          <a:lstStyle/>
          <a:p>
            <a:r>
              <a:rPr lang="en-US"/>
              <a:t>Page </a:t>
            </a:r>
            <a:fld id="{2D441F59-9C1B-47AE-9702-DE3E63C3174A}" type="slidenum">
              <a:rPr smtClean="0"/>
              <a:pPr/>
              <a:t>14</a:t>
            </a:fld>
            <a:endParaRPr dirty="0"/>
          </a:p>
        </p:txBody>
      </p:sp>
      <p:grpSp>
        <p:nvGrpSpPr>
          <p:cNvPr id="131" name="Group 130">
            <a:extLst>
              <a:ext uri="{FF2B5EF4-FFF2-40B4-BE49-F238E27FC236}">
                <a16:creationId xmlns:a16="http://schemas.microsoft.com/office/drawing/2014/main" id="{8E136A81-A8AC-4323-8361-2252B2D91295}"/>
              </a:ext>
            </a:extLst>
          </p:cNvPr>
          <p:cNvGrpSpPr/>
          <p:nvPr/>
        </p:nvGrpSpPr>
        <p:grpSpPr>
          <a:xfrm>
            <a:off x="-1850065" y="669851"/>
            <a:ext cx="15980735" cy="5373507"/>
            <a:chOff x="504372" y="1130567"/>
            <a:chExt cx="11183257" cy="4596867"/>
          </a:xfrm>
        </p:grpSpPr>
        <p:grpSp>
          <p:nvGrpSpPr>
            <p:cNvPr id="28" name="Group 27">
              <a:extLst>
                <a:ext uri="{FF2B5EF4-FFF2-40B4-BE49-F238E27FC236}">
                  <a16:creationId xmlns:a16="http://schemas.microsoft.com/office/drawing/2014/main" id="{E0BBAC61-4045-4F02-B12E-307204E3889A}"/>
                </a:ext>
              </a:extLst>
            </p:cNvPr>
            <p:cNvGrpSpPr/>
            <p:nvPr/>
          </p:nvGrpSpPr>
          <p:grpSpPr>
            <a:xfrm>
              <a:off x="3728662" y="1130567"/>
              <a:ext cx="4677325" cy="4596867"/>
              <a:chOff x="3538652" y="877328"/>
              <a:chExt cx="5145057" cy="5056554"/>
            </a:xfrm>
          </p:grpSpPr>
          <p:sp>
            <p:nvSpPr>
              <p:cNvPr id="29" name="Freeform: Shape 28">
                <a:extLst>
                  <a:ext uri="{FF2B5EF4-FFF2-40B4-BE49-F238E27FC236}">
                    <a16:creationId xmlns:a16="http://schemas.microsoft.com/office/drawing/2014/main" id="{2254E647-F8B6-471F-B420-30849AB0CCC9}"/>
                  </a:ext>
                </a:extLst>
              </p:cNvPr>
              <p:cNvSpPr>
                <a:spLocks/>
              </p:cNvSpPr>
              <p:nvPr/>
            </p:nvSpPr>
            <p:spPr bwMode="auto">
              <a:xfrm rot="5400000" flipV="1">
                <a:off x="4583723" y="133102"/>
                <a:ext cx="3024554" cy="4513006"/>
              </a:xfrm>
              <a:custGeom>
                <a:avLst/>
                <a:gdLst>
                  <a:gd name="connsiteX0" fmla="*/ 4741761 w 6480892"/>
                  <a:gd name="connsiteY0" fmla="*/ 9670259 h 9670287"/>
                  <a:gd name="connsiteX1" fmla="*/ 6480892 w 6480892"/>
                  <a:gd name="connsiteY1" fmla="*/ 8878998 h 9670287"/>
                  <a:gd name="connsiteX2" fmla="*/ 6480892 w 6480892"/>
                  <a:gd name="connsiteY2" fmla="*/ 4901806 h 9670287"/>
                  <a:gd name="connsiteX3" fmla="*/ 6480892 w 6480892"/>
                  <a:gd name="connsiteY3" fmla="*/ 4893677 h 9670287"/>
                  <a:gd name="connsiteX4" fmla="*/ 6480892 w 6480892"/>
                  <a:gd name="connsiteY4" fmla="*/ 4866635 h 9670287"/>
                  <a:gd name="connsiteX5" fmla="*/ 6480892 w 6480892"/>
                  <a:gd name="connsiteY5" fmla="*/ 4840711 h 9670287"/>
                  <a:gd name="connsiteX6" fmla="*/ 6480892 w 6480892"/>
                  <a:gd name="connsiteY6" fmla="*/ 4829577 h 9670287"/>
                  <a:gd name="connsiteX7" fmla="*/ 6480892 w 6480892"/>
                  <a:gd name="connsiteY7" fmla="*/ 4803653 h 9670287"/>
                  <a:gd name="connsiteX8" fmla="*/ 6480892 w 6480892"/>
                  <a:gd name="connsiteY8" fmla="*/ 4784623 h 9670287"/>
                  <a:gd name="connsiteX9" fmla="*/ 6480892 w 6480892"/>
                  <a:gd name="connsiteY9" fmla="*/ 4777613 h 9670287"/>
                  <a:gd name="connsiteX10" fmla="*/ 6480892 w 6480892"/>
                  <a:gd name="connsiteY10" fmla="*/ 4776611 h 9670287"/>
                  <a:gd name="connsiteX11" fmla="*/ 6480892 w 6480892"/>
                  <a:gd name="connsiteY11" fmla="*/ 4768482 h 9670287"/>
                  <a:gd name="connsiteX12" fmla="*/ 6480892 w 6480892"/>
                  <a:gd name="connsiteY12" fmla="*/ 791291 h 9670287"/>
                  <a:gd name="connsiteX13" fmla="*/ 4334026 w 6480892"/>
                  <a:gd name="connsiteY13" fmla="*/ 48543 h 9670287"/>
                  <a:gd name="connsiteX14" fmla="*/ 2930140 w 6480892"/>
                  <a:gd name="connsiteY14" fmla="*/ 687651 h 9670287"/>
                  <a:gd name="connsiteX15" fmla="*/ 1776793 w 6480892"/>
                  <a:gd name="connsiteY15" fmla="*/ 907885 h 9670287"/>
                  <a:gd name="connsiteX16" fmla="*/ 796232 w 6480892"/>
                  <a:gd name="connsiteY16" fmla="*/ 3421136 h 9670287"/>
                  <a:gd name="connsiteX17" fmla="*/ 299472 w 6480892"/>
                  <a:gd name="connsiteY17" fmla="*/ 4263205 h 9670287"/>
                  <a:gd name="connsiteX18" fmla="*/ 5745 w 6480892"/>
                  <a:gd name="connsiteY18" fmla="*/ 4747032 h 9670287"/>
                  <a:gd name="connsiteX19" fmla="*/ 3110 w 6480892"/>
                  <a:gd name="connsiteY19" fmla="*/ 4781083 h 9670287"/>
                  <a:gd name="connsiteX20" fmla="*/ 1417 w 6480892"/>
                  <a:gd name="connsiteY20" fmla="*/ 4780930 h 9670287"/>
                  <a:gd name="connsiteX21" fmla="*/ 227 w 6480892"/>
                  <a:gd name="connsiteY21" fmla="*/ 4799156 h 9670287"/>
                  <a:gd name="connsiteX22" fmla="*/ 134 w 6480892"/>
                  <a:gd name="connsiteY22" fmla="*/ 4819537 h 9670287"/>
                  <a:gd name="connsiteX23" fmla="*/ 0 w 6480892"/>
                  <a:gd name="connsiteY23" fmla="*/ 4821278 h 9670287"/>
                  <a:gd name="connsiteX24" fmla="*/ 63 w 6480892"/>
                  <a:gd name="connsiteY24" fmla="*/ 4835144 h 9670287"/>
                  <a:gd name="connsiteX25" fmla="*/ 0 w 6480892"/>
                  <a:gd name="connsiteY25" fmla="*/ 4849010 h 9670287"/>
                  <a:gd name="connsiteX26" fmla="*/ 134 w 6480892"/>
                  <a:gd name="connsiteY26" fmla="*/ 4850751 h 9670287"/>
                  <a:gd name="connsiteX27" fmla="*/ 227 w 6480892"/>
                  <a:gd name="connsiteY27" fmla="*/ 4871132 h 9670287"/>
                  <a:gd name="connsiteX28" fmla="*/ 1417 w 6480892"/>
                  <a:gd name="connsiteY28" fmla="*/ 4889358 h 9670287"/>
                  <a:gd name="connsiteX29" fmla="*/ 3110 w 6480892"/>
                  <a:gd name="connsiteY29" fmla="*/ 4889205 h 9670287"/>
                  <a:gd name="connsiteX30" fmla="*/ 5745 w 6480892"/>
                  <a:gd name="connsiteY30" fmla="*/ 4923256 h 9670287"/>
                  <a:gd name="connsiteX31" fmla="*/ 299472 w 6480892"/>
                  <a:gd name="connsiteY31" fmla="*/ 5407083 h 9670287"/>
                  <a:gd name="connsiteX32" fmla="*/ 796232 w 6480892"/>
                  <a:gd name="connsiteY32" fmla="*/ 6249152 h 9670287"/>
                  <a:gd name="connsiteX33" fmla="*/ 1776793 w 6480892"/>
                  <a:gd name="connsiteY33" fmla="*/ 8762404 h 9670287"/>
                  <a:gd name="connsiteX34" fmla="*/ 2930140 w 6480892"/>
                  <a:gd name="connsiteY34" fmla="*/ 8982637 h 9670287"/>
                  <a:gd name="connsiteX35" fmla="*/ 4334026 w 6480892"/>
                  <a:gd name="connsiteY35" fmla="*/ 9621746 h 9670287"/>
                  <a:gd name="connsiteX36" fmla="*/ 4741761 w 6480892"/>
                  <a:gd name="connsiteY36" fmla="*/ 9670259 h 967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80892" h="9670287">
                    <a:moveTo>
                      <a:pt x="4741761" y="9670259"/>
                    </a:moveTo>
                    <a:cubicBezTo>
                      <a:pt x="5237643" y="9667628"/>
                      <a:pt x="5952815" y="9484640"/>
                      <a:pt x="6480892" y="8878998"/>
                    </a:cubicBezTo>
                    <a:cubicBezTo>
                      <a:pt x="6480892" y="6058607"/>
                      <a:pt x="6480892" y="5177235"/>
                      <a:pt x="6480892" y="4901806"/>
                    </a:cubicBezTo>
                    <a:lnTo>
                      <a:pt x="6480892" y="4893677"/>
                    </a:lnTo>
                    <a:cubicBezTo>
                      <a:pt x="6480892" y="4893677"/>
                      <a:pt x="6480892" y="4893677"/>
                      <a:pt x="6480892" y="4866635"/>
                    </a:cubicBezTo>
                    <a:lnTo>
                      <a:pt x="6480892" y="4840711"/>
                    </a:lnTo>
                    <a:lnTo>
                      <a:pt x="6480892" y="4829577"/>
                    </a:lnTo>
                    <a:lnTo>
                      <a:pt x="6480892" y="4803653"/>
                    </a:lnTo>
                    <a:lnTo>
                      <a:pt x="6480892" y="4784623"/>
                    </a:lnTo>
                    <a:lnTo>
                      <a:pt x="6480892" y="4777613"/>
                    </a:lnTo>
                    <a:lnTo>
                      <a:pt x="6480892" y="4776611"/>
                    </a:lnTo>
                    <a:lnTo>
                      <a:pt x="6480892" y="4768482"/>
                    </a:lnTo>
                    <a:cubicBezTo>
                      <a:pt x="6480892" y="4493053"/>
                      <a:pt x="6480892" y="3611681"/>
                      <a:pt x="6480892" y="791291"/>
                    </a:cubicBezTo>
                    <a:cubicBezTo>
                      <a:pt x="5776789" y="-16232"/>
                      <a:pt x="4740073" y="-72370"/>
                      <a:pt x="4334026" y="48543"/>
                    </a:cubicBezTo>
                    <a:cubicBezTo>
                      <a:pt x="3927979" y="165137"/>
                      <a:pt x="3465776" y="653105"/>
                      <a:pt x="2930140" y="687651"/>
                    </a:cubicBezTo>
                    <a:cubicBezTo>
                      <a:pt x="2174200" y="739471"/>
                      <a:pt x="2044611" y="804245"/>
                      <a:pt x="1776793" y="907885"/>
                    </a:cubicBezTo>
                    <a:cubicBezTo>
                      <a:pt x="636405" y="1344033"/>
                      <a:pt x="796232" y="2764754"/>
                      <a:pt x="796232" y="3421136"/>
                    </a:cubicBezTo>
                    <a:cubicBezTo>
                      <a:pt x="796232" y="4073200"/>
                      <a:pt x="645044" y="4047290"/>
                      <a:pt x="299472" y="4263205"/>
                    </a:cubicBezTo>
                    <a:cubicBezTo>
                      <a:pt x="86190" y="4395453"/>
                      <a:pt x="23083" y="4606982"/>
                      <a:pt x="5745" y="4747032"/>
                    </a:cubicBezTo>
                    <a:lnTo>
                      <a:pt x="3110" y="4781083"/>
                    </a:lnTo>
                    <a:lnTo>
                      <a:pt x="1417" y="4780930"/>
                    </a:lnTo>
                    <a:cubicBezTo>
                      <a:pt x="1417" y="4780930"/>
                      <a:pt x="742" y="4787407"/>
                      <a:pt x="227" y="4799156"/>
                    </a:cubicBezTo>
                    <a:lnTo>
                      <a:pt x="134" y="4819537"/>
                    </a:lnTo>
                    <a:lnTo>
                      <a:pt x="0" y="4821278"/>
                    </a:lnTo>
                    <a:lnTo>
                      <a:pt x="63" y="4835144"/>
                    </a:lnTo>
                    <a:lnTo>
                      <a:pt x="0" y="4849010"/>
                    </a:lnTo>
                    <a:lnTo>
                      <a:pt x="134" y="4850751"/>
                    </a:lnTo>
                    <a:lnTo>
                      <a:pt x="227" y="4871132"/>
                    </a:lnTo>
                    <a:cubicBezTo>
                      <a:pt x="742" y="4882881"/>
                      <a:pt x="1417" y="4889358"/>
                      <a:pt x="1417" y="4889358"/>
                    </a:cubicBezTo>
                    <a:lnTo>
                      <a:pt x="3110" y="4889205"/>
                    </a:lnTo>
                    <a:lnTo>
                      <a:pt x="5745" y="4923256"/>
                    </a:lnTo>
                    <a:cubicBezTo>
                      <a:pt x="23083" y="5063306"/>
                      <a:pt x="86190" y="5274835"/>
                      <a:pt x="299472" y="5407083"/>
                    </a:cubicBezTo>
                    <a:cubicBezTo>
                      <a:pt x="645044" y="5622998"/>
                      <a:pt x="796232" y="5597088"/>
                      <a:pt x="796232" y="6249152"/>
                    </a:cubicBezTo>
                    <a:cubicBezTo>
                      <a:pt x="796232" y="6905534"/>
                      <a:pt x="636405" y="8326255"/>
                      <a:pt x="1776793" y="8762404"/>
                    </a:cubicBezTo>
                    <a:cubicBezTo>
                      <a:pt x="2044611" y="8866043"/>
                      <a:pt x="2174200" y="8930817"/>
                      <a:pt x="2930140" y="8982637"/>
                    </a:cubicBezTo>
                    <a:cubicBezTo>
                      <a:pt x="3465776" y="9017184"/>
                      <a:pt x="3927979" y="9505152"/>
                      <a:pt x="4334026" y="9621746"/>
                    </a:cubicBezTo>
                    <a:cubicBezTo>
                      <a:pt x="4435538" y="9651974"/>
                      <a:pt x="4576467" y="9671136"/>
                      <a:pt x="4741761" y="9670259"/>
                    </a:cubicBezTo>
                    <a:close/>
                  </a:path>
                </a:pathLst>
              </a:custGeom>
              <a:gradFill flip="none" rotWithShape="1">
                <a:gsLst>
                  <a:gs pos="100000">
                    <a:schemeClr val="bg2">
                      <a:alpha val="87000"/>
                    </a:schemeClr>
                  </a:gs>
                  <a:gs pos="0">
                    <a:schemeClr val="tx2">
                      <a:alpha val="76000"/>
                    </a:schemeClr>
                  </a:gs>
                </a:gsLst>
                <a:lin ang="2700000" scaled="1"/>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solidFill>
                    <a:schemeClr val="tx1"/>
                  </a:solidFill>
                </a:endParaRPr>
              </a:p>
            </p:txBody>
          </p:sp>
          <p:sp>
            <p:nvSpPr>
              <p:cNvPr id="30" name="Freeform: Shape 29">
                <a:extLst>
                  <a:ext uri="{FF2B5EF4-FFF2-40B4-BE49-F238E27FC236}">
                    <a16:creationId xmlns:a16="http://schemas.microsoft.com/office/drawing/2014/main" id="{109839AD-9EDC-4CAF-82EE-503334AF1A26}"/>
                  </a:ext>
                </a:extLst>
              </p:cNvPr>
              <p:cNvSpPr>
                <a:spLocks/>
              </p:cNvSpPr>
              <p:nvPr/>
            </p:nvSpPr>
            <p:spPr bwMode="auto">
              <a:xfrm rot="16200000">
                <a:off x="4583723" y="2165102"/>
                <a:ext cx="3024554" cy="4513006"/>
              </a:xfrm>
              <a:custGeom>
                <a:avLst/>
                <a:gdLst>
                  <a:gd name="connsiteX0" fmla="*/ 4741761 w 6480892"/>
                  <a:gd name="connsiteY0" fmla="*/ 9670259 h 9670287"/>
                  <a:gd name="connsiteX1" fmla="*/ 6480892 w 6480892"/>
                  <a:gd name="connsiteY1" fmla="*/ 8878998 h 9670287"/>
                  <a:gd name="connsiteX2" fmla="*/ 6480892 w 6480892"/>
                  <a:gd name="connsiteY2" fmla="*/ 4901806 h 9670287"/>
                  <a:gd name="connsiteX3" fmla="*/ 6480892 w 6480892"/>
                  <a:gd name="connsiteY3" fmla="*/ 4893677 h 9670287"/>
                  <a:gd name="connsiteX4" fmla="*/ 6480892 w 6480892"/>
                  <a:gd name="connsiteY4" fmla="*/ 4866635 h 9670287"/>
                  <a:gd name="connsiteX5" fmla="*/ 6480892 w 6480892"/>
                  <a:gd name="connsiteY5" fmla="*/ 4840711 h 9670287"/>
                  <a:gd name="connsiteX6" fmla="*/ 6480892 w 6480892"/>
                  <a:gd name="connsiteY6" fmla="*/ 4829577 h 9670287"/>
                  <a:gd name="connsiteX7" fmla="*/ 6480892 w 6480892"/>
                  <a:gd name="connsiteY7" fmla="*/ 4803653 h 9670287"/>
                  <a:gd name="connsiteX8" fmla="*/ 6480892 w 6480892"/>
                  <a:gd name="connsiteY8" fmla="*/ 4784623 h 9670287"/>
                  <a:gd name="connsiteX9" fmla="*/ 6480892 w 6480892"/>
                  <a:gd name="connsiteY9" fmla="*/ 4777613 h 9670287"/>
                  <a:gd name="connsiteX10" fmla="*/ 6480892 w 6480892"/>
                  <a:gd name="connsiteY10" fmla="*/ 4776611 h 9670287"/>
                  <a:gd name="connsiteX11" fmla="*/ 6480892 w 6480892"/>
                  <a:gd name="connsiteY11" fmla="*/ 4768482 h 9670287"/>
                  <a:gd name="connsiteX12" fmla="*/ 6480892 w 6480892"/>
                  <a:gd name="connsiteY12" fmla="*/ 791291 h 9670287"/>
                  <a:gd name="connsiteX13" fmla="*/ 4334026 w 6480892"/>
                  <a:gd name="connsiteY13" fmla="*/ 48543 h 9670287"/>
                  <a:gd name="connsiteX14" fmla="*/ 2930140 w 6480892"/>
                  <a:gd name="connsiteY14" fmla="*/ 687651 h 9670287"/>
                  <a:gd name="connsiteX15" fmla="*/ 1776793 w 6480892"/>
                  <a:gd name="connsiteY15" fmla="*/ 907885 h 9670287"/>
                  <a:gd name="connsiteX16" fmla="*/ 796232 w 6480892"/>
                  <a:gd name="connsiteY16" fmla="*/ 3421136 h 9670287"/>
                  <a:gd name="connsiteX17" fmla="*/ 299472 w 6480892"/>
                  <a:gd name="connsiteY17" fmla="*/ 4263205 h 9670287"/>
                  <a:gd name="connsiteX18" fmla="*/ 5745 w 6480892"/>
                  <a:gd name="connsiteY18" fmla="*/ 4747032 h 9670287"/>
                  <a:gd name="connsiteX19" fmla="*/ 3110 w 6480892"/>
                  <a:gd name="connsiteY19" fmla="*/ 4781083 h 9670287"/>
                  <a:gd name="connsiteX20" fmla="*/ 1417 w 6480892"/>
                  <a:gd name="connsiteY20" fmla="*/ 4780930 h 9670287"/>
                  <a:gd name="connsiteX21" fmla="*/ 227 w 6480892"/>
                  <a:gd name="connsiteY21" fmla="*/ 4799156 h 9670287"/>
                  <a:gd name="connsiteX22" fmla="*/ 134 w 6480892"/>
                  <a:gd name="connsiteY22" fmla="*/ 4819537 h 9670287"/>
                  <a:gd name="connsiteX23" fmla="*/ 0 w 6480892"/>
                  <a:gd name="connsiteY23" fmla="*/ 4821278 h 9670287"/>
                  <a:gd name="connsiteX24" fmla="*/ 63 w 6480892"/>
                  <a:gd name="connsiteY24" fmla="*/ 4835144 h 9670287"/>
                  <a:gd name="connsiteX25" fmla="*/ 0 w 6480892"/>
                  <a:gd name="connsiteY25" fmla="*/ 4849010 h 9670287"/>
                  <a:gd name="connsiteX26" fmla="*/ 134 w 6480892"/>
                  <a:gd name="connsiteY26" fmla="*/ 4850751 h 9670287"/>
                  <a:gd name="connsiteX27" fmla="*/ 227 w 6480892"/>
                  <a:gd name="connsiteY27" fmla="*/ 4871132 h 9670287"/>
                  <a:gd name="connsiteX28" fmla="*/ 1417 w 6480892"/>
                  <a:gd name="connsiteY28" fmla="*/ 4889358 h 9670287"/>
                  <a:gd name="connsiteX29" fmla="*/ 3110 w 6480892"/>
                  <a:gd name="connsiteY29" fmla="*/ 4889205 h 9670287"/>
                  <a:gd name="connsiteX30" fmla="*/ 5745 w 6480892"/>
                  <a:gd name="connsiteY30" fmla="*/ 4923256 h 9670287"/>
                  <a:gd name="connsiteX31" fmla="*/ 299472 w 6480892"/>
                  <a:gd name="connsiteY31" fmla="*/ 5407083 h 9670287"/>
                  <a:gd name="connsiteX32" fmla="*/ 796232 w 6480892"/>
                  <a:gd name="connsiteY32" fmla="*/ 6249152 h 9670287"/>
                  <a:gd name="connsiteX33" fmla="*/ 1776793 w 6480892"/>
                  <a:gd name="connsiteY33" fmla="*/ 8762404 h 9670287"/>
                  <a:gd name="connsiteX34" fmla="*/ 2930140 w 6480892"/>
                  <a:gd name="connsiteY34" fmla="*/ 8982637 h 9670287"/>
                  <a:gd name="connsiteX35" fmla="*/ 4334026 w 6480892"/>
                  <a:gd name="connsiteY35" fmla="*/ 9621746 h 9670287"/>
                  <a:gd name="connsiteX36" fmla="*/ 4741761 w 6480892"/>
                  <a:gd name="connsiteY36" fmla="*/ 9670259 h 967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80892" h="9670287">
                    <a:moveTo>
                      <a:pt x="4741761" y="9670259"/>
                    </a:moveTo>
                    <a:cubicBezTo>
                      <a:pt x="5237643" y="9667628"/>
                      <a:pt x="5952815" y="9484640"/>
                      <a:pt x="6480892" y="8878998"/>
                    </a:cubicBezTo>
                    <a:cubicBezTo>
                      <a:pt x="6480892" y="6058607"/>
                      <a:pt x="6480892" y="5177235"/>
                      <a:pt x="6480892" y="4901806"/>
                    </a:cubicBezTo>
                    <a:lnTo>
                      <a:pt x="6480892" y="4893677"/>
                    </a:lnTo>
                    <a:cubicBezTo>
                      <a:pt x="6480892" y="4893677"/>
                      <a:pt x="6480892" y="4893677"/>
                      <a:pt x="6480892" y="4866635"/>
                    </a:cubicBezTo>
                    <a:lnTo>
                      <a:pt x="6480892" y="4840711"/>
                    </a:lnTo>
                    <a:lnTo>
                      <a:pt x="6480892" y="4829577"/>
                    </a:lnTo>
                    <a:lnTo>
                      <a:pt x="6480892" y="4803653"/>
                    </a:lnTo>
                    <a:lnTo>
                      <a:pt x="6480892" y="4784623"/>
                    </a:lnTo>
                    <a:lnTo>
                      <a:pt x="6480892" y="4777613"/>
                    </a:lnTo>
                    <a:lnTo>
                      <a:pt x="6480892" y="4776611"/>
                    </a:lnTo>
                    <a:lnTo>
                      <a:pt x="6480892" y="4768482"/>
                    </a:lnTo>
                    <a:cubicBezTo>
                      <a:pt x="6480892" y="4493053"/>
                      <a:pt x="6480892" y="3611681"/>
                      <a:pt x="6480892" y="791291"/>
                    </a:cubicBezTo>
                    <a:cubicBezTo>
                      <a:pt x="5776789" y="-16232"/>
                      <a:pt x="4740073" y="-72370"/>
                      <a:pt x="4334026" y="48543"/>
                    </a:cubicBezTo>
                    <a:cubicBezTo>
                      <a:pt x="3927979" y="165137"/>
                      <a:pt x="3465776" y="653105"/>
                      <a:pt x="2930140" y="687651"/>
                    </a:cubicBezTo>
                    <a:cubicBezTo>
                      <a:pt x="2174200" y="739471"/>
                      <a:pt x="2044611" y="804245"/>
                      <a:pt x="1776793" y="907885"/>
                    </a:cubicBezTo>
                    <a:cubicBezTo>
                      <a:pt x="636405" y="1344033"/>
                      <a:pt x="796232" y="2764754"/>
                      <a:pt x="796232" y="3421136"/>
                    </a:cubicBezTo>
                    <a:cubicBezTo>
                      <a:pt x="796232" y="4073200"/>
                      <a:pt x="645044" y="4047290"/>
                      <a:pt x="299472" y="4263205"/>
                    </a:cubicBezTo>
                    <a:cubicBezTo>
                      <a:pt x="86190" y="4395453"/>
                      <a:pt x="23083" y="4606982"/>
                      <a:pt x="5745" y="4747032"/>
                    </a:cubicBezTo>
                    <a:lnTo>
                      <a:pt x="3110" y="4781083"/>
                    </a:lnTo>
                    <a:lnTo>
                      <a:pt x="1417" y="4780930"/>
                    </a:lnTo>
                    <a:cubicBezTo>
                      <a:pt x="1417" y="4780930"/>
                      <a:pt x="742" y="4787407"/>
                      <a:pt x="227" y="4799156"/>
                    </a:cubicBezTo>
                    <a:lnTo>
                      <a:pt x="134" y="4819537"/>
                    </a:lnTo>
                    <a:lnTo>
                      <a:pt x="0" y="4821278"/>
                    </a:lnTo>
                    <a:lnTo>
                      <a:pt x="63" y="4835144"/>
                    </a:lnTo>
                    <a:lnTo>
                      <a:pt x="0" y="4849010"/>
                    </a:lnTo>
                    <a:lnTo>
                      <a:pt x="134" y="4850751"/>
                    </a:lnTo>
                    <a:lnTo>
                      <a:pt x="227" y="4871132"/>
                    </a:lnTo>
                    <a:cubicBezTo>
                      <a:pt x="742" y="4882881"/>
                      <a:pt x="1417" y="4889358"/>
                      <a:pt x="1417" y="4889358"/>
                    </a:cubicBezTo>
                    <a:lnTo>
                      <a:pt x="3110" y="4889205"/>
                    </a:lnTo>
                    <a:lnTo>
                      <a:pt x="5745" y="4923256"/>
                    </a:lnTo>
                    <a:cubicBezTo>
                      <a:pt x="23083" y="5063306"/>
                      <a:pt x="86190" y="5274835"/>
                      <a:pt x="299472" y="5407083"/>
                    </a:cubicBezTo>
                    <a:cubicBezTo>
                      <a:pt x="645044" y="5622998"/>
                      <a:pt x="796232" y="5597088"/>
                      <a:pt x="796232" y="6249152"/>
                    </a:cubicBezTo>
                    <a:cubicBezTo>
                      <a:pt x="796232" y="6905534"/>
                      <a:pt x="636405" y="8326255"/>
                      <a:pt x="1776793" y="8762404"/>
                    </a:cubicBezTo>
                    <a:cubicBezTo>
                      <a:pt x="2044611" y="8866043"/>
                      <a:pt x="2174200" y="8930817"/>
                      <a:pt x="2930140" y="8982637"/>
                    </a:cubicBezTo>
                    <a:cubicBezTo>
                      <a:pt x="3465776" y="9017184"/>
                      <a:pt x="3927979" y="9505152"/>
                      <a:pt x="4334026" y="9621746"/>
                    </a:cubicBezTo>
                    <a:cubicBezTo>
                      <a:pt x="4435538" y="9651974"/>
                      <a:pt x="4576467" y="9671136"/>
                      <a:pt x="4741761" y="9670259"/>
                    </a:cubicBezTo>
                    <a:close/>
                  </a:path>
                </a:pathLst>
              </a:custGeom>
              <a:gradFill flip="none" rotWithShape="1">
                <a:gsLst>
                  <a:gs pos="100000">
                    <a:schemeClr val="bg2">
                      <a:alpha val="87000"/>
                    </a:schemeClr>
                  </a:gs>
                  <a:gs pos="0">
                    <a:schemeClr val="tx2">
                      <a:alpha val="76000"/>
                    </a:schemeClr>
                  </a:gs>
                </a:gsLst>
                <a:lin ang="2700000" scaled="1"/>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solidFill>
                    <a:schemeClr val="tx1"/>
                  </a:solidFill>
                </a:endParaRPr>
              </a:p>
            </p:txBody>
          </p:sp>
          <p:sp>
            <p:nvSpPr>
              <p:cNvPr id="31" name="Freeform: Shape 30">
                <a:extLst>
                  <a:ext uri="{FF2B5EF4-FFF2-40B4-BE49-F238E27FC236}">
                    <a16:creationId xmlns:a16="http://schemas.microsoft.com/office/drawing/2014/main" id="{AB2D2567-5D30-45A3-88DA-BBC77C5962F2}"/>
                  </a:ext>
                </a:extLst>
              </p:cNvPr>
              <p:cNvSpPr>
                <a:spLocks/>
              </p:cNvSpPr>
              <p:nvPr/>
            </p:nvSpPr>
            <p:spPr bwMode="auto">
              <a:xfrm flipV="1">
                <a:off x="3538652" y="1091381"/>
                <a:ext cx="3024554" cy="4513006"/>
              </a:xfrm>
              <a:custGeom>
                <a:avLst/>
                <a:gdLst>
                  <a:gd name="connsiteX0" fmla="*/ 4741761 w 6480892"/>
                  <a:gd name="connsiteY0" fmla="*/ 9670259 h 9670287"/>
                  <a:gd name="connsiteX1" fmla="*/ 6480892 w 6480892"/>
                  <a:gd name="connsiteY1" fmla="*/ 8878998 h 9670287"/>
                  <a:gd name="connsiteX2" fmla="*/ 6480892 w 6480892"/>
                  <a:gd name="connsiteY2" fmla="*/ 4901806 h 9670287"/>
                  <a:gd name="connsiteX3" fmla="*/ 6480892 w 6480892"/>
                  <a:gd name="connsiteY3" fmla="*/ 4893677 h 9670287"/>
                  <a:gd name="connsiteX4" fmla="*/ 6480892 w 6480892"/>
                  <a:gd name="connsiteY4" fmla="*/ 4866635 h 9670287"/>
                  <a:gd name="connsiteX5" fmla="*/ 6480892 w 6480892"/>
                  <a:gd name="connsiteY5" fmla="*/ 4840711 h 9670287"/>
                  <a:gd name="connsiteX6" fmla="*/ 6480892 w 6480892"/>
                  <a:gd name="connsiteY6" fmla="*/ 4829577 h 9670287"/>
                  <a:gd name="connsiteX7" fmla="*/ 6480892 w 6480892"/>
                  <a:gd name="connsiteY7" fmla="*/ 4803653 h 9670287"/>
                  <a:gd name="connsiteX8" fmla="*/ 6480892 w 6480892"/>
                  <a:gd name="connsiteY8" fmla="*/ 4784623 h 9670287"/>
                  <a:gd name="connsiteX9" fmla="*/ 6480892 w 6480892"/>
                  <a:gd name="connsiteY9" fmla="*/ 4777613 h 9670287"/>
                  <a:gd name="connsiteX10" fmla="*/ 6480892 w 6480892"/>
                  <a:gd name="connsiteY10" fmla="*/ 4776611 h 9670287"/>
                  <a:gd name="connsiteX11" fmla="*/ 6480892 w 6480892"/>
                  <a:gd name="connsiteY11" fmla="*/ 4768482 h 9670287"/>
                  <a:gd name="connsiteX12" fmla="*/ 6480892 w 6480892"/>
                  <a:gd name="connsiteY12" fmla="*/ 791291 h 9670287"/>
                  <a:gd name="connsiteX13" fmla="*/ 4334026 w 6480892"/>
                  <a:gd name="connsiteY13" fmla="*/ 48543 h 9670287"/>
                  <a:gd name="connsiteX14" fmla="*/ 2930140 w 6480892"/>
                  <a:gd name="connsiteY14" fmla="*/ 687651 h 9670287"/>
                  <a:gd name="connsiteX15" fmla="*/ 1776793 w 6480892"/>
                  <a:gd name="connsiteY15" fmla="*/ 907885 h 9670287"/>
                  <a:gd name="connsiteX16" fmla="*/ 796232 w 6480892"/>
                  <a:gd name="connsiteY16" fmla="*/ 3421136 h 9670287"/>
                  <a:gd name="connsiteX17" fmla="*/ 299472 w 6480892"/>
                  <a:gd name="connsiteY17" fmla="*/ 4263205 h 9670287"/>
                  <a:gd name="connsiteX18" fmla="*/ 5745 w 6480892"/>
                  <a:gd name="connsiteY18" fmla="*/ 4747032 h 9670287"/>
                  <a:gd name="connsiteX19" fmla="*/ 3110 w 6480892"/>
                  <a:gd name="connsiteY19" fmla="*/ 4781083 h 9670287"/>
                  <a:gd name="connsiteX20" fmla="*/ 1417 w 6480892"/>
                  <a:gd name="connsiteY20" fmla="*/ 4780930 h 9670287"/>
                  <a:gd name="connsiteX21" fmla="*/ 227 w 6480892"/>
                  <a:gd name="connsiteY21" fmla="*/ 4799156 h 9670287"/>
                  <a:gd name="connsiteX22" fmla="*/ 134 w 6480892"/>
                  <a:gd name="connsiteY22" fmla="*/ 4819537 h 9670287"/>
                  <a:gd name="connsiteX23" fmla="*/ 0 w 6480892"/>
                  <a:gd name="connsiteY23" fmla="*/ 4821278 h 9670287"/>
                  <a:gd name="connsiteX24" fmla="*/ 63 w 6480892"/>
                  <a:gd name="connsiteY24" fmla="*/ 4835144 h 9670287"/>
                  <a:gd name="connsiteX25" fmla="*/ 0 w 6480892"/>
                  <a:gd name="connsiteY25" fmla="*/ 4849010 h 9670287"/>
                  <a:gd name="connsiteX26" fmla="*/ 134 w 6480892"/>
                  <a:gd name="connsiteY26" fmla="*/ 4850751 h 9670287"/>
                  <a:gd name="connsiteX27" fmla="*/ 227 w 6480892"/>
                  <a:gd name="connsiteY27" fmla="*/ 4871132 h 9670287"/>
                  <a:gd name="connsiteX28" fmla="*/ 1417 w 6480892"/>
                  <a:gd name="connsiteY28" fmla="*/ 4889358 h 9670287"/>
                  <a:gd name="connsiteX29" fmla="*/ 3110 w 6480892"/>
                  <a:gd name="connsiteY29" fmla="*/ 4889205 h 9670287"/>
                  <a:gd name="connsiteX30" fmla="*/ 5745 w 6480892"/>
                  <a:gd name="connsiteY30" fmla="*/ 4923256 h 9670287"/>
                  <a:gd name="connsiteX31" fmla="*/ 299472 w 6480892"/>
                  <a:gd name="connsiteY31" fmla="*/ 5407083 h 9670287"/>
                  <a:gd name="connsiteX32" fmla="*/ 796232 w 6480892"/>
                  <a:gd name="connsiteY32" fmla="*/ 6249152 h 9670287"/>
                  <a:gd name="connsiteX33" fmla="*/ 1776793 w 6480892"/>
                  <a:gd name="connsiteY33" fmla="*/ 8762404 h 9670287"/>
                  <a:gd name="connsiteX34" fmla="*/ 2930140 w 6480892"/>
                  <a:gd name="connsiteY34" fmla="*/ 8982637 h 9670287"/>
                  <a:gd name="connsiteX35" fmla="*/ 4334026 w 6480892"/>
                  <a:gd name="connsiteY35" fmla="*/ 9621746 h 9670287"/>
                  <a:gd name="connsiteX36" fmla="*/ 4741761 w 6480892"/>
                  <a:gd name="connsiteY36" fmla="*/ 9670259 h 967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80892" h="9670287">
                    <a:moveTo>
                      <a:pt x="4741761" y="9670259"/>
                    </a:moveTo>
                    <a:cubicBezTo>
                      <a:pt x="5237643" y="9667628"/>
                      <a:pt x="5952815" y="9484640"/>
                      <a:pt x="6480892" y="8878998"/>
                    </a:cubicBezTo>
                    <a:cubicBezTo>
                      <a:pt x="6480892" y="6058607"/>
                      <a:pt x="6480892" y="5177235"/>
                      <a:pt x="6480892" y="4901806"/>
                    </a:cubicBezTo>
                    <a:lnTo>
                      <a:pt x="6480892" y="4893677"/>
                    </a:lnTo>
                    <a:cubicBezTo>
                      <a:pt x="6480892" y="4893677"/>
                      <a:pt x="6480892" y="4893677"/>
                      <a:pt x="6480892" y="4866635"/>
                    </a:cubicBezTo>
                    <a:lnTo>
                      <a:pt x="6480892" y="4840711"/>
                    </a:lnTo>
                    <a:lnTo>
                      <a:pt x="6480892" y="4829577"/>
                    </a:lnTo>
                    <a:lnTo>
                      <a:pt x="6480892" y="4803653"/>
                    </a:lnTo>
                    <a:lnTo>
                      <a:pt x="6480892" y="4784623"/>
                    </a:lnTo>
                    <a:lnTo>
                      <a:pt x="6480892" y="4777613"/>
                    </a:lnTo>
                    <a:lnTo>
                      <a:pt x="6480892" y="4776611"/>
                    </a:lnTo>
                    <a:lnTo>
                      <a:pt x="6480892" y="4768482"/>
                    </a:lnTo>
                    <a:cubicBezTo>
                      <a:pt x="6480892" y="4493053"/>
                      <a:pt x="6480892" y="3611681"/>
                      <a:pt x="6480892" y="791291"/>
                    </a:cubicBezTo>
                    <a:cubicBezTo>
                      <a:pt x="5776789" y="-16232"/>
                      <a:pt x="4740073" y="-72370"/>
                      <a:pt x="4334026" y="48543"/>
                    </a:cubicBezTo>
                    <a:cubicBezTo>
                      <a:pt x="3927979" y="165137"/>
                      <a:pt x="3465776" y="653105"/>
                      <a:pt x="2930140" y="687651"/>
                    </a:cubicBezTo>
                    <a:cubicBezTo>
                      <a:pt x="2174200" y="739471"/>
                      <a:pt x="2044611" y="804245"/>
                      <a:pt x="1776793" y="907885"/>
                    </a:cubicBezTo>
                    <a:cubicBezTo>
                      <a:pt x="636405" y="1344033"/>
                      <a:pt x="796232" y="2764754"/>
                      <a:pt x="796232" y="3421136"/>
                    </a:cubicBezTo>
                    <a:cubicBezTo>
                      <a:pt x="796232" y="4073200"/>
                      <a:pt x="645044" y="4047290"/>
                      <a:pt x="299472" y="4263205"/>
                    </a:cubicBezTo>
                    <a:cubicBezTo>
                      <a:pt x="86190" y="4395453"/>
                      <a:pt x="23083" y="4606982"/>
                      <a:pt x="5745" y="4747032"/>
                    </a:cubicBezTo>
                    <a:lnTo>
                      <a:pt x="3110" y="4781083"/>
                    </a:lnTo>
                    <a:lnTo>
                      <a:pt x="1417" y="4780930"/>
                    </a:lnTo>
                    <a:cubicBezTo>
                      <a:pt x="1417" y="4780930"/>
                      <a:pt x="742" y="4787407"/>
                      <a:pt x="227" y="4799156"/>
                    </a:cubicBezTo>
                    <a:lnTo>
                      <a:pt x="134" y="4819537"/>
                    </a:lnTo>
                    <a:lnTo>
                      <a:pt x="0" y="4821278"/>
                    </a:lnTo>
                    <a:lnTo>
                      <a:pt x="63" y="4835144"/>
                    </a:lnTo>
                    <a:lnTo>
                      <a:pt x="0" y="4849010"/>
                    </a:lnTo>
                    <a:lnTo>
                      <a:pt x="134" y="4850751"/>
                    </a:lnTo>
                    <a:lnTo>
                      <a:pt x="227" y="4871132"/>
                    </a:lnTo>
                    <a:cubicBezTo>
                      <a:pt x="742" y="4882881"/>
                      <a:pt x="1417" y="4889358"/>
                      <a:pt x="1417" y="4889358"/>
                    </a:cubicBezTo>
                    <a:lnTo>
                      <a:pt x="3110" y="4889205"/>
                    </a:lnTo>
                    <a:lnTo>
                      <a:pt x="5745" y="4923256"/>
                    </a:lnTo>
                    <a:cubicBezTo>
                      <a:pt x="23083" y="5063306"/>
                      <a:pt x="86190" y="5274835"/>
                      <a:pt x="299472" y="5407083"/>
                    </a:cubicBezTo>
                    <a:cubicBezTo>
                      <a:pt x="645044" y="5622998"/>
                      <a:pt x="796232" y="5597088"/>
                      <a:pt x="796232" y="6249152"/>
                    </a:cubicBezTo>
                    <a:cubicBezTo>
                      <a:pt x="796232" y="6905534"/>
                      <a:pt x="636405" y="8326255"/>
                      <a:pt x="1776793" y="8762404"/>
                    </a:cubicBezTo>
                    <a:cubicBezTo>
                      <a:pt x="2044611" y="8866043"/>
                      <a:pt x="2174200" y="8930817"/>
                      <a:pt x="2930140" y="8982637"/>
                    </a:cubicBezTo>
                    <a:cubicBezTo>
                      <a:pt x="3465776" y="9017184"/>
                      <a:pt x="3927979" y="9505152"/>
                      <a:pt x="4334026" y="9621746"/>
                    </a:cubicBezTo>
                    <a:cubicBezTo>
                      <a:pt x="4435538" y="9651974"/>
                      <a:pt x="4576467" y="9671136"/>
                      <a:pt x="4741761" y="9670259"/>
                    </a:cubicBezTo>
                    <a:close/>
                  </a:path>
                </a:pathLst>
              </a:custGeom>
              <a:gradFill flip="none" rotWithShape="1">
                <a:gsLst>
                  <a:gs pos="0">
                    <a:schemeClr val="accent1">
                      <a:alpha val="40000"/>
                    </a:schemeClr>
                  </a:gs>
                  <a:gs pos="100000">
                    <a:schemeClr val="accent2">
                      <a:alpha val="4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58BE9B33-AD3F-46B8-8CB9-98D9D88BE93C}"/>
                  </a:ext>
                </a:extLst>
              </p:cNvPr>
              <p:cNvSpPr>
                <a:spLocks/>
              </p:cNvSpPr>
              <p:nvPr/>
            </p:nvSpPr>
            <p:spPr bwMode="auto">
              <a:xfrm flipH="1" flipV="1">
                <a:off x="5659155" y="1091381"/>
                <a:ext cx="3024554" cy="4513006"/>
              </a:xfrm>
              <a:custGeom>
                <a:avLst/>
                <a:gdLst>
                  <a:gd name="connsiteX0" fmla="*/ 4741761 w 6480892"/>
                  <a:gd name="connsiteY0" fmla="*/ 9670259 h 9670287"/>
                  <a:gd name="connsiteX1" fmla="*/ 6480892 w 6480892"/>
                  <a:gd name="connsiteY1" fmla="*/ 8878998 h 9670287"/>
                  <a:gd name="connsiteX2" fmla="*/ 6480892 w 6480892"/>
                  <a:gd name="connsiteY2" fmla="*/ 4901806 h 9670287"/>
                  <a:gd name="connsiteX3" fmla="*/ 6480892 w 6480892"/>
                  <a:gd name="connsiteY3" fmla="*/ 4893677 h 9670287"/>
                  <a:gd name="connsiteX4" fmla="*/ 6480892 w 6480892"/>
                  <a:gd name="connsiteY4" fmla="*/ 4866635 h 9670287"/>
                  <a:gd name="connsiteX5" fmla="*/ 6480892 w 6480892"/>
                  <a:gd name="connsiteY5" fmla="*/ 4840711 h 9670287"/>
                  <a:gd name="connsiteX6" fmla="*/ 6480892 w 6480892"/>
                  <a:gd name="connsiteY6" fmla="*/ 4829577 h 9670287"/>
                  <a:gd name="connsiteX7" fmla="*/ 6480892 w 6480892"/>
                  <a:gd name="connsiteY7" fmla="*/ 4803653 h 9670287"/>
                  <a:gd name="connsiteX8" fmla="*/ 6480892 w 6480892"/>
                  <a:gd name="connsiteY8" fmla="*/ 4784623 h 9670287"/>
                  <a:gd name="connsiteX9" fmla="*/ 6480892 w 6480892"/>
                  <a:gd name="connsiteY9" fmla="*/ 4777613 h 9670287"/>
                  <a:gd name="connsiteX10" fmla="*/ 6480892 w 6480892"/>
                  <a:gd name="connsiteY10" fmla="*/ 4776611 h 9670287"/>
                  <a:gd name="connsiteX11" fmla="*/ 6480892 w 6480892"/>
                  <a:gd name="connsiteY11" fmla="*/ 4768482 h 9670287"/>
                  <a:gd name="connsiteX12" fmla="*/ 6480892 w 6480892"/>
                  <a:gd name="connsiteY12" fmla="*/ 791291 h 9670287"/>
                  <a:gd name="connsiteX13" fmla="*/ 4334026 w 6480892"/>
                  <a:gd name="connsiteY13" fmla="*/ 48543 h 9670287"/>
                  <a:gd name="connsiteX14" fmla="*/ 2930140 w 6480892"/>
                  <a:gd name="connsiteY14" fmla="*/ 687651 h 9670287"/>
                  <a:gd name="connsiteX15" fmla="*/ 1776793 w 6480892"/>
                  <a:gd name="connsiteY15" fmla="*/ 907885 h 9670287"/>
                  <a:gd name="connsiteX16" fmla="*/ 796232 w 6480892"/>
                  <a:gd name="connsiteY16" fmla="*/ 3421136 h 9670287"/>
                  <a:gd name="connsiteX17" fmla="*/ 299472 w 6480892"/>
                  <a:gd name="connsiteY17" fmla="*/ 4263205 h 9670287"/>
                  <a:gd name="connsiteX18" fmla="*/ 5745 w 6480892"/>
                  <a:gd name="connsiteY18" fmla="*/ 4747032 h 9670287"/>
                  <a:gd name="connsiteX19" fmla="*/ 3110 w 6480892"/>
                  <a:gd name="connsiteY19" fmla="*/ 4781083 h 9670287"/>
                  <a:gd name="connsiteX20" fmla="*/ 1417 w 6480892"/>
                  <a:gd name="connsiteY20" fmla="*/ 4780930 h 9670287"/>
                  <a:gd name="connsiteX21" fmla="*/ 227 w 6480892"/>
                  <a:gd name="connsiteY21" fmla="*/ 4799156 h 9670287"/>
                  <a:gd name="connsiteX22" fmla="*/ 134 w 6480892"/>
                  <a:gd name="connsiteY22" fmla="*/ 4819537 h 9670287"/>
                  <a:gd name="connsiteX23" fmla="*/ 0 w 6480892"/>
                  <a:gd name="connsiteY23" fmla="*/ 4821278 h 9670287"/>
                  <a:gd name="connsiteX24" fmla="*/ 63 w 6480892"/>
                  <a:gd name="connsiteY24" fmla="*/ 4835144 h 9670287"/>
                  <a:gd name="connsiteX25" fmla="*/ 0 w 6480892"/>
                  <a:gd name="connsiteY25" fmla="*/ 4849010 h 9670287"/>
                  <a:gd name="connsiteX26" fmla="*/ 134 w 6480892"/>
                  <a:gd name="connsiteY26" fmla="*/ 4850751 h 9670287"/>
                  <a:gd name="connsiteX27" fmla="*/ 227 w 6480892"/>
                  <a:gd name="connsiteY27" fmla="*/ 4871132 h 9670287"/>
                  <a:gd name="connsiteX28" fmla="*/ 1417 w 6480892"/>
                  <a:gd name="connsiteY28" fmla="*/ 4889358 h 9670287"/>
                  <a:gd name="connsiteX29" fmla="*/ 3110 w 6480892"/>
                  <a:gd name="connsiteY29" fmla="*/ 4889205 h 9670287"/>
                  <a:gd name="connsiteX30" fmla="*/ 5745 w 6480892"/>
                  <a:gd name="connsiteY30" fmla="*/ 4923256 h 9670287"/>
                  <a:gd name="connsiteX31" fmla="*/ 299472 w 6480892"/>
                  <a:gd name="connsiteY31" fmla="*/ 5407083 h 9670287"/>
                  <a:gd name="connsiteX32" fmla="*/ 796232 w 6480892"/>
                  <a:gd name="connsiteY32" fmla="*/ 6249152 h 9670287"/>
                  <a:gd name="connsiteX33" fmla="*/ 1776793 w 6480892"/>
                  <a:gd name="connsiteY33" fmla="*/ 8762404 h 9670287"/>
                  <a:gd name="connsiteX34" fmla="*/ 2930140 w 6480892"/>
                  <a:gd name="connsiteY34" fmla="*/ 8982637 h 9670287"/>
                  <a:gd name="connsiteX35" fmla="*/ 4334026 w 6480892"/>
                  <a:gd name="connsiteY35" fmla="*/ 9621746 h 9670287"/>
                  <a:gd name="connsiteX36" fmla="*/ 4741761 w 6480892"/>
                  <a:gd name="connsiteY36" fmla="*/ 9670259 h 967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80892" h="9670287">
                    <a:moveTo>
                      <a:pt x="4741761" y="9670259"/>
                    </a:moveTo>
                    <a:cubicBezTo>
                      <a:pt x="5237643" y="9667628"/>
                      <a:pt x="5952815" y="9484640"/>
                      <a:pt x="6480892" y="8878998"/>
                    </a:cubicBezTo>
                    <a:cubicBezTo>
                      <a:pt x="6480892" y="6058607"/>
                      <a:pt x="6480892" y="5177235"/>
                      <a:pt x="6480892" y="4901806"/>
                    </a:cubicBezTo>
                    <a:lnTo>
                      <a:pt x="6480892" y="4893677"/>
                    </a:lnTo>
                    <a:cubicBezTo>
                      <a:pt x="6480892" y="4893677"/>
                      <a:pt x="6480892" y="4893677"/>
                      <a:pt x="6480892" y="4866635"/>
                    </a:cubicBezTo>
                    <a:lnTo>
                      <a:pt x="6480892" y="4840711"/>
                    </a:lnTo>
                    <a:lnTo>
                      <a:pt x="6480892" y="4829577"/>
                    </a:lnTo>
                    <a:lnTo>
                      <a:pt x="6480892" y="4803653"/>
                    </a:lnTo>
                    <a:lnTo>
                      <a:pt x="6480892" y="4784623"/>
                    </a:lnTo>
                    <a:lnTo>
                      <a:pt x="6480892" y="4777613"/>
                    </a:lnTo>
                    <a:lnTo>
                      <a:pt x="6480892" y="4776611"/>
                    </a:lnTo>
                    <a:lnTo>
                      <a:pt x="6480892" y="4768482"/>
                    </a:lnTo>
                    <a:cubicBezTo>
                      <a:pt x="6480892" y="4493053"/>
                      <a:pt x="6480892" y="3611681"/>
                      <a:pt x="6480892" y="791291"/>
                    </a:cubicBezTo>
                    <a:cubicBezTo>
                      <a:pt x="5776789" y="-16232"/>
                      <a:pt x="4740073" y="-72370"/>
                      <a:pt x="4334026" y="48543"/>
                    </a:cubicBezTo>
                    <a:cubicBezTo>
                      <a:pt x="3927979" y="165137"/>
                      <a:pt x="3465776" y="653105"/>
                      <a:pt x="2930140" y="687651"/>
                    </a:cubicBezTo>
                    <a:cubicBezTo>
                      <a:pt x="2174200" y="739471"/>
                      <a:pt x="2044611" y="804245"/>
                      <a:pt x="1776793" y="907885"/>
                    </a:cubicBezTo>
                    <a:cubicBezTo>
                      <a:pt x="636405" y="1344033"/>
                      <a:pt x="796232" y="2764754"/>
                      <a:pt x="796232" y="3421136"/>
                    </a:cubicBezTo>
                    <a:cubicBezTo>
                      <a:pt x="796232" y="4073200"/>
                      <a:pt x="645044" y="4047290"/>
                      <a:pt x="299472" y="4263205"/>
                    </a:cubicBezTo>
                    <a:cubicBezTo>
                      <a:pt x="86190" y="4395453"/>
                      <a:pt x="23083" y="4606982"/>
                      <a:pt x="5745" y="4747032"/>
                    </a:cubicBezTo>
                    <a:lnTo>
                      <a:pt x="3110" y="4781083"/>
                    </a:lnTo>
                    <a:lnTo>
                      <a:pt x="1417" y="4780930"/>
                    </a:lnTo>
                    <a:cubicBezTo>
                      <a:pt x="1417" y="4780930"/>
                      <a:pt x="742" y="4787407"/>
                      <a:pt x="227" y="4799156"/>
                    </a:cubicBezTo>
                    <a:lnTo>
                      <a:pt x="134" y="4819537"/>
                    </a:lnTo>
                    <a:lnTo>
                      <a:pt x="0" y="4821278"/>
                    </a:lnTo>
                    <a:lnTo>
                      <a:pt x="63" y="4835144"/>
                    </a:lnTo>
                    <a:lnTo>
                      <a:pt x="0" y="4849010"/>
                    </a:lnTo>
                    <a:lnTo>
                      <a:pt x="134" y="4850751"/>
                    </a:lnTo>
                    <a:lnTo>
                      <a:pt x="227" y="4871132"/>
                    </a:lnTo>
                    <a:cubicBezTo>
                      <a:pt x="742" y="4882881"/>
                      <a:pt x="1417" y="4889358"/>
                      <a:pt x="1417" y="4889358"/>
                    </a:cubicBezTo>
                    <a:lnTo>
                      <a:pt x="3110" y="4889205"/>
                    </a:lnTo>
                    <a:lnTo>
                      <a:pt x="5745" y="4923256"/>
                    </a:lnTo>
                    <a:cubicBezTo>
                      <a:pt x="23083" y="5063306"/>
                      <a:pt x="86190" y="5274835"/>
                      <a:pt x="299472" y="5407083"/>
                    </a:cubicBezTo>
                    <a:cubicBezTo>
                      <a:pt x="645044" y="5622998"/>
                      <a:pt x="796232" y="5597088"/>
                      <a:pt x="796232" y="6249152"/>
                    </a:cubicBezTo>
                    <a:cubicBezTo>
                      <a:pt x="796232" y="6905534"/>
                      <a:pt x="636405" y="8326255"/>
                      <a:pt x="1776793" y="8762404"/>
                    </a:cubicBezTo>
                    <a:cubicBezTo>
                      <a:pt x="2044611" y="8866043"/>
                      <a:pt x="2174200" y="8930817"/>
                      <a:pt x="2930140" y="8982637"/>
                    </a:cubicBezTo>
                    <a:cubicBezTo>
                      <a:pt x="3465776" y="9017184"/>
                      <a:pt x="3927979" y="9505152"/>
                      <a:pt x="4334026" y="9621746"/>
                    </a:cubicBezTo>
                    <a:cubicBezTo>
                      <a:pt x="4435538" y="9651974"/>
                      <a:pt x="4576467" y="9671136"/>
                      <a:pt x="4741761" y="9670259"/>
                    </a:cubicBezTo>
                    <a:close/>
                  </a:path>
                </a:pathLst>
              </a:custGeom>
              <a:gradFill flip="none" rotWithShape="1">
                <a:gsLst>
                  <a:gs pos="0">
                    <a:schemeClr val="accent1">
                      <a:alpha val="40000"/>
                    </a:schemeClr>
                  </a:gs>
                  <a:gs pos="100000">
                    <a:schemeClr val="accent2">
                      <a:alpha val="4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Oval 32">
                <a:extLst>
                  <a:ext uri="{FF2B5EF4-FFF2-40B4-BE49-F238E27FC236}">
                    <a16:creationId xmlns:a16="http://schemas.microsoft.com/office/drawing/2014/main" id="{D201B8F5-3497-437B-BF89-C710B38523D9}"/>
                  </a:ext>
                </a:extLst>
              </p:cNvPr>
              <p:cNvSpPr/>
              <p:nvPr/>
            </p:nvSpPr>
            <p:spPr>
              <a:xfrm>
                <a:off x="4110430" y="1351280"/>
                <a:ext cx="3993208" cy="3993208"/>
              </a:xfrm>
              <a:prstGeom prst="ellipse">
                <a:avLst/>
              </a:prstGeom>
              <a:gradFill flip="none" rotWithShape="1">
                <a:gsLst>
                  <a:gs pos="100000">
                    <a:schemeClr val="accent3"/>
                  </a:gs>
                  <a:gs pos="0">
                    <a:schemeClr val="accent4">
                      <a:lumMod val="20000"/>
                      <a:lumOff val="80000"/>
                    </a:schemeClr>
                  </a:gs>
                </a:gsLst>
                <a:lin ang="2700000" scaled="1"/>
                <a:tileRect/>
              </a:gradFill>
              <a:ln>
                <a:noFill/>
              </a:ln>
              <a:effectLst>
                <a:outerShdw blurRad="533400" dist="38100" dir="2700000" sx="102000" sy="102000" algn="tl" rotWithShape="0">
                  <a:schemeClr val="tx1">
                    <a:alpha val="2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solidFill>
                    <a:schemeClr val="tx1"/>
                  </a:solidFill>
                </a:endParaRPr>
              </a:p>
            </p:txBody>
          </p:sp>
        </p:grpSp>
        <p:sp>
          <p:nvSpPr>
            <p:cNvPr id="34" name="Title 1">
              <a:extLst>
                <a:ext uri="{FF2B5EF4-FFF2-40B4-BE49-F238E27FC236}">
                  <a16:creationId xmlns:a16="http://schemas.microsoft.com/office/drawing/2014/main" id="{3BABB820-E8B5-4B08-AD32-67B985A57C59}"/>
                </a:ext>
              </a:extLst>
            </p:cNvPr>
            <p:cNvSpPr txBox="1">
              <a:spLocks/>
            </p:cNvSpPr>
            <p:nvPr/>
          </p:nvSpPr>
          <p:spPr>
            <a:xfrm>
              <a:off x="4531883" y="3112022"/>
              <a:ext cx="3041135" cy="473928"/>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40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pPr algn="ctr"/>
              <a:r>
                <a:rPr lang="en-US" dirty="0"/>
                <a:t>MODELING</a:t>
              </a:r>
            </a:p>
          </p:txBody>
        </p:sp>
        <p:cxnSp>
          <p:nvCxnSpPr>
            <p:cNvPr id="92" name="Straight Connector 91">
              <a:extLst>
                <a:ext uri="{FF2B5EF4-FFF2-40B4-BE49-F238E27FC236}">
                  <a16:creationId xmlns:a16="http://schemas.microsoft.com/office/drawing/2014/main" id="{DB8E2B0A-9C0F-414F-B2F4-F12853575E08}"/>
                </a:ext>
              </a:extLst>
            </p:cNvPr>
            <p:cNvCxnSpPr>
              <a:cxnSpLocks/>
            </p:cNvCxnSpPr>
            <p:nvPr/>
          </p:nvCxnSpPr>
          <p:spPr>
            <a:xfrm>
              <a:off x="9687379" y="3429000"/>
              <a:ext cx="200025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951F28E-812A-4E15-8C48-12CE3FFF33E3}"/>
                </a:ext>
              </a:extLst>
            </p:cNvPr>
            <p:cNvCxnSpPr>
              <a:cxnSpLocks/>
            </p:cNvCxnSpPr>
            <p:nvPr/>
          </p:nvCxnSpPr>
          <p:spPr>
            <a:xfrm>
              <a:off x="504372" y="3429000"/>
              <a:ext cx="200025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98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7118A324-F60F-476A-A868-A2D767D042BC}"/>
              </a:ext>
            </a:extLst>
          </p:cNvPr>
          <p:cNvSpPr>
            <a:spLocks/>
          </p:cNvSpPr>
          <p:nvPr/>
        </p:nvSpPr>
        <p:spPr bwMode="auto">
          <a:xfrm flipH="1">
            <a:off x="0" y="375850"/>
            <a:ext cx="12192000" cy="5635809"/>
          </a:xfrm>
          <a:custGeom>
            <a:avLst/>
            <a:gdLst>
              <a:gd name="connsiteX0" fmla="*/ 12192000 w 12192000"/>
              <a:gd name="connsiteY0" fmla="*/ 0 h 5635809"/>
              <a:gd name="connsiteX1" fmla="*/ 12192000 w 12192000"/>
              <a:gd name="connsiteY1" fmla="*/ 5635809 h 5635809"/>
              <a:gd name="connsiteX2" fmla="*/ 11801857 w 12192000"/>
              <a:gd name="connsiteY2" fmla="*/ 5635809 h 5635809"/>
              <a:gd name="connsiteX3" fmla="*/ 44655 w 12192000"/>
              <a:gd name="connsiteY3" fmla="*/ 5635809 h 5635809"/>
              <a:gd name="connsiteX4" fmla="*/ 0 w 12192000"/>
              <a:gd name="connsiteY4" fmla="*/ 5635809 h 5635809"/>
              <a:gd name="connsiteX5" fmla="*/ 0 w 12192000"/>
              <a:gd name="connsiteY5" fmla="*/ 5043712 h 5635809"/>
              <a:gd name="connsiteX6" fmla="*/ 0 w 12192000"/>
              <a:gd name="connsiteY6" fmla="*/ 2446565 h 5635809"/>
              <a:gd name="connsiteX7" fmla="*/ 0 w 12192000"/>
              <a:gd name="connsiteY7" fmla="*/ 1854468 h 5635809"/>
              <a:gd name="connsiteX8" fmla="*/ 41296 w 12192000"/>
              <a:gd name="connsiteY8" fmla="*/ 1806271 h 5635809"/>
              <a:gd name="connsiteX9" fmla="*/ 2282001 w 12192000"/>
              <a:gd name="connsiteY9" fmla="*/ 1102937 h 5635809"/>
              <a:gd name="connsiteX10" fmla="*/ 7380853 w 12192000"/>
              <a:gd name="connsiteY10" fmla="*/ 2423553 h 5635809"/>
              <a:gd name="connsiteX11" fmla="*/ 12089321 w 12192000"/>
              <a:gd name="connsiteY11" fmla="*/ 112475 h 563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5635809">
                <a:moveTo>
                  <a:pt x="12192000" y="0"/>
                </a:moveTo>
                <a:lnTo>
                  <a:pt x="12192000" y="5635809"/>
                </a:lnTo>
                <a:lnTo>
                  <a:pt x="11801857" y="5635809"/>
                </a:lnTo>
                <a:cubicBezTo>
                  <a:pt x="2637092" y="5635809"/>
                  <a:pt x="529384" y="5635809"/>
                  <a:pt x="44655" y="5635809"/>
                </a:cubicBezTo>
                <a:lnTo>
                  <a:pt x="0" y="5635809"/>
                </a:lnTo>
                <a:lnTo>
                  <a:pt x="0" y="5043712"/>
                </a:lnTo>
                <a:lnTo>
                  <a:pt x="0" y="2446565"/>
                </a:lnTo>
                <a:lnTo>
                  <a:pt x="0" y="1854468"/>
                </a:lnTo>
                <a:lnTo>
                  <a:pt x="41296" y="1806271"/>
                </a:lnTo>
                <a:cubicBezTo>
                  <a:pt x="299723" y="1520459"/>
                  <a:pt x="979404" y="965958"/>
                  <a:pt x="2282001" y="1102937"/>
                </a:cubicBezTo>
                <a:cubicBezTo>
                  <a:pt x="4026764" y="1292600"/>
                  <a:pt x="5644056" y="2521897"/>
                  <a:pt x="7380853" y="2423553"/>
                </a:cubicBezTo>
                <a:cubicBezTo>
                  <a:pt x="9125615" y="2332234"/>
                  <a:pt x="11061585" y="1278551"/>
                  <a:pt x="12089321" y="112475"/>
                </a:cubicBezTo>
                <a:close/>
              </a:path>
            </a:pathLst>
          </a:custGeom>
          <a:solidFill>
            <a:srgbClr val="F3EB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pic>
        <p:nvPicPr>
          <p:cNvPr id="79" name="Picture 78">
            <a:extLst>
              <a:ext uri="{FF2B5EF4-FFF2-40B4-BE49-F238E27FC236}">
                <a16:creationId xmlns:a16="http://schemas.microsoft.com/office/drawing/2014/main" id="{4C50DD69-3B9A-4C5D-9837-13F3644675D9}"/>
              </a:ext>
            </a:extLst>
          </p:cNvPr>
          <p:cNvPicPr>
            <a:picLocks noChangeAspect="1"/>
          </p:cNvPicPr>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a:xfrm>
            <a:off x="0" y="1590491"/>
            <a:ext cx="12192000" cy="5267509"/>
          </a:xfrm>
          <a:custGeom>
            <a:avLst/>
            <a:gdLst>
              <a:gd name="connsiteX0" fmla="*/ 12192000 w 12192000"/>
              <a:gd name="connsiteY0" fmla="*/ 0 h 5267509"/>
              <a:gd name="connsiteX1" fmla="*/ 12192000 w 12192000"/>
              <a:gd name="connsiteY1" fmla="*/ 5267509 h 5267509"/>
              <a:gd name="connsiteX2" fmla="*/ 0 w 12192000"/>
              <a:gd name="connsiteY2" fmla="*/ 5267509 h 5267509"/>
              <a:gd name="connsiteX3" fmla="*/ 0 w 12192000"/>
              <a:gd name="connsiteY3" fmla="*/ 5043712 h 5267509"/>
              <a:gd name="connsiteX4" fmla="*/ 0 w 12192000"/>
              <a:gd name="connsiteY4" fmla="*/ 2446565 h 5267509"/>
              <a:gd name="connsiteX5" fmla="*/ 0 w 12192000"/>
              <a:gd name="connsiteY5" fmla="*/ 1854468 h 5267509"/>
              <a:gd name="connsiteX6" fmla="*/ 41296 w 12192000"/>
              <a:gd name="connsiteY6" fmla="*/ 1806271 h 5267509"/>
              <a:gd name="connsiteX7" fmla="*/ 2282001 w 12192000"/>
              <a:gd name="connsiteY7" fmla="*/ 1102937 h 5267509"/>
              <a:gd name="connsiteX8" fmla="*/ 7380853 w 12192000"/>
              <a:gd name="connsiteY8" fmla="*/ 2423553 h 5267509"/>
              <a:gd name="connsiteX9" fmla="*/ 12089321 w 12192000"/>
              <a:gd name="connsiteY9" fmla="*/ 112475 h 5267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5267509">
                <a:moveTo>
                  <a:pt x="12192000" y="0"/>
                </a:moveTo>
                <a:lnTo>
                  <a:pt x="12192000" y="5267509"/>
                </a:lnTo>
                <a:lnTo>
                  <a:pt x="0" y="5267509"/>
                </a:lnTo>
                <a:lnTo>
                  <a:pt x="0" y="5043712"/>
                </a:lnTo>
                <a:lnTo>
                  <a:pt x="0" y="2446565"/>
                </a:lnTo>
                <a:lnTo>
                  <a:pt x="0" y="1854468"/>
                </a:lnTo>
                <a:lnTo>
                  <a:pt x="41296" y="1806271"/>
                </a:lnTo>
                <a:cubicBezTo>
                  <a:pt x="299723" y="1520459"/>
                  <a:pt x="979404" y="965958"/>
                  <a:pt x="2282001" y="1102937"/>
                </a:cubicBezTo>
                <a:cubicBezTo>
                  <a:pt x="4026764" y="1292600"/>
                  <a:pt x="5644057" y="2521897"/>
                  <a:pt x="7380853" y="2423553"/>
                </a:cubicBezTo>
                <a:cubicBezTo>
                  <a:pt x="9125615" y="2332234"/>
                  <a:pt x="11061585" y="1278551"/>
                  <a:pt x="12089321" y="112475"/>
                </a:cubicBezTo>
                <a:close/>
              </a:path>
            </a:pathLst>
          </a:custGeom>
        </p:spPr>
      </p:pic>
      <p:sp>
        <p:nvSpPr>
          <p:cNvPr id="62" name="Freeform: Shape 61">
            <a:extLst>
              <a:ext uri="{FF2B5EF4-FFF2-40B4-BE49-F238E27FC236}">
                <a16:creationId xmlns:a16="http://schemas.microsoft.com/office/drawing/2014/main" id="{E2FCA4A3-D64F-4C6F-A292-E29427742CCC}"/>
              </a:ext>
            </a:extLst>
          </p:cNvPr>
          <p:cNvSpPr>
            <a:spLocks/>
          </p:cNvSpPr>
          <p:nvPr/>
        </p:nvSpPr>
        <p:spPr bwMode="auto">
          <a:xfrm>
            <a:off x="0" y="1590492"/>
            <a:ext cx="12192000" cy="5267508"/>
          </a:xfrm>
          <a:custGeom>
            <a:avLst/>
            <a:gdLst>
              <a:gd name="connsiteX0" fmla="*/ 12192000 w 12192000"/>
              <a:gd name="connsiteY0" fmla="*/ 0 h 5267508"/>
              <a:gd name="connsiteX1" fmla="*/ 12192000 w 12192000"/>
              <a:gd name="connsiteY1" fmla="*/ 5267508 h 5267508"/>
              <a:gd name="connsiteX2" fmla="*/ 0 w 12192000"/>
              <a:gd name="connsiteY2" fmla="*/ 5267508 h 5267508"/>
              <a:gd name="connsiteX3" fmla="*/ 0 w 12192000"/>
              <a:gd name="connsiteY3" fmla="*/ 5043712 h 5267508"/>
              <a:gd name="connsiteX4" fmla="*/ 0 w 12192000"/>
              <a:gd name="connsiteY4" fmla="*/ 2446565 h 5267508"/>
              <a:gd name="connsiteX5" fmla="*/ 0 w 12192000"/>
              <a:gd name="connsiteY5" fmla="*/ 1854468 h 5267508"/>
              <a:gd name="connsiteX6" fmla="*/ 41296 w 12192000"/>
              <a:gd name="connsiteY6" fmla="*/ 1806271 h 5267508"/>
              <a:gd name="connsiteX7" fmla="*/ 2282001 w 12192000"/>
              <a:gd name="connsiteY7" fmla="*/ 1102937 h 5267508"/>
              <a:gd name="connsiteX8" fmla="*/ 7380853 w 12192000"/>
              <a:gd name="connsiteY8" fmla="*/ 2423553 h 5267508"/>
              <a:gd name="connsiteX9" fmla="*/ 12089321 w 12192000"/>
              <a:gd name="connsiteY9" fmla="*/ 112475 h 526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5267508">
                <a:moveTo>
                  <a:pt x="12192000" y="0"/>
                </a:moveTo>
                <a:lnTo>
                  <a:pt x="12192000" y="5267508"/>
                </a:lnTo>
                <a:lnTo>
                  <a:pt x="0" y="5267508"/>
                </a:lnTo>
                <a:lnTo>
                  <a:pt x="0" y="5043712"/>
                </a:lnTo>
                <a:lnTo>
                  <a:pt x="0" y="2446565"/>
                </a:lnTo>
                <a:lnTo>
                  <a:pt x="0" y="1854468"/>
                </a:lnTo>
                <a:lnTo>
                  <a:pt x="41296" y="1806271"/>
                </a:lnTo>
                <a:cubicBezTo>
                  <a:pt x="299723" y="1520459"/>
                  <a:pt x="979404" y="965958"/>
                  <a:pt x="2282001" y="1102937"/>
                </a:cubicBezTo>
                <a:cubicBezTo>
                  <a:pt x="4026764" y="1292600"/>
                  <a:pt x="5644056" y="2521897"/>
                  <a:pt x="7380853" y="2423553"/>
                </a:cubicBezTo>
                <a:cubicBezTo>
                  <a:pt x="9125615" y="2332234"/>
                  <a:pt x="11061585" y="1278551"/>
                  <a:pt x="12089321" y="112475"/>
                </a:cubicBezTo>
                <a:close/>
              </a:path>
            </a:pathLst>
          </a:custGeom>
          <a:gradFill flip="none" rotWithShape="1">
            <a:gsLst>
              <a:gs pos="100000">
                <a:schemeClr val="bg2">
                  <a:alpha val="90000"/>
                </a:schemeClr>
              </a:gs>
              <a:gs pos="0">
                <a:schemeClr val="tx2">
                  <a:alpha val="58000"/>
                </a:schemeClr>
              </a:gs>
            </a:gsLst>
            <a:lin ang="5400000" scaled="0"/>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7" name="Oval 26">
            <a:extLst>
              <a:ext uri="{FF2B5EF4-FFF2-40B4-BE49-F238E27FC236}">
                <a16:creationId xmlns:a16="http://schemas.microsoft.com/office/drawing/2014/main" id="{008E772E-0C43-4EB6-9572-3888CB85182D}"/>
              </a:ext>
            </a:extLst>
          </p:cNvPr>
          <p:cNvSpPr/>
          <p:nvPr/>
        </p:nvSpPr>
        <p:spPr>
          <a:xfrm>
            <a:off x="479425" y="2345837"/>
            <a:ext cx="1137138" cy="1137138"/>
          </a:xfrm>
          <a:prstGeom prst="ellipse">
            <a:avLst/>
          </a:prstGeom>
          <a:gradFill flip="none" rotWithShape="1">
            <a:gsLst>
              <a:gs pos="0">
                <a:schemeClr val="accent1">
                  <a:alpha val="50000"/>
                </a:schemeClr>
              </a:gs>
              <a:gs pos="100000">
                <a:schemeClr val="accent2">
                  <a:alpha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51" name="Oval 50">
            <a:extLst>
              <a:ext uri="{FF2B5EF4-FFF2-40B4-BE49-F238E27FC236}">
                <a16:creationId xmlns:a16="http://schemas.microsoft.com/office/drawing/2014/main" id="{64A1395B-2836-4437-B77D-120EB464B455}"/>
              </a:ext>
            </a:extLst>
          </p:cNvPr>
          <p:cNvSpPr/>
          <p:nvPr/>
        </p:nvSpPr>
        <p:spPr>
          <a:xfrm>
            <a:off x="2081770" y="2340049"/>
            <a:ext cx="1137138" cy="1137138"/>
          </a:xfrm>
          <a:prstGeom prst="ellipse">
            <a:avLst/>
          </a:prstGeom>
          <a:gradFill flip="none" rotWithShape="1">
            <a:gsLst>
              <a:gs pos="0">
                <a:schemeClr val="accent1">
                  <a:alpha val="50000"/>
                </a:schemeClr>
              </a:gs>
              <a:gs pos="100000">
                <a:schemeClr val="accent2">
                  <a:alpha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57" name="Oval 56">
            <a:extLst>
              <a:ext uri="{FF2B5EF4-FFF2-40B4-BE49-F238E27FC236}">
                <a16:creationId xmlns:a16="http://schemas.microsoft.com/office/drawing/2014/main" id="{2EFF7C59-E620-4AB5-B381-7A08F36A9A50}"/>
              </a:ext>
            </a:extLst>
          </p:cNvPr>
          <p:cNvSpPr/>
          <p:nvPr/>
        </p:nvSpPr>
        <p:spPr>
          <a:xfrm>
            <a:off x="3528975" y="2632567"/>
            <a:ext cx="1137138" cy="1137138"/>
          </a:xfrm>
          <a:prstGeom prst="ellipse">
            <a:avLst/>
          </a:prstGeom>
          <a:gradFill flip="none" rotWithShape="1">
            <a:gsLst>
              <a:gs pos="0">
                <a:schemeClr val="accent1">
                  <a:alpha val="50000"/>
                </a:schemeClr>
              </a:gs>
              <a:gs pos="100000">
                <a:schemeClr val="accent2">
                  <a:alpha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63" name="Oval 62">
            <a:extLst>
              <a:ext uri="{FF2B5EF4-FFF2-40B4-BE49-F238E27FC236}">
                <a16:creationId xmlns:a16="http://schemas.microsoft.com/office/drawing/2014/main" id="{411ACB86-3D35-4E0A-A7A1-66070D7B285D}"/>
              </a:ext>
            </a:extLst>
          </p:cNvPr>
          <p:cNvSpPr/>
          <p:nvPr/>
        </p:nvSpPr>
        <p:spPr>
          <a:xfrm>
            <a:off x="7423072" y="3310733"/>
            <a:ext cx="1137138" cy="1137138"/>
          </a:xfrm>
          <a:prstGeom prst="ellipse">
            <a:avLst/>
          </a:prstGeom>
          <a:gradFill flip="none" rotWithShape="1">
            <a:gsLst>
              <a:gs pos="0">
                <a:schemeClr val="accent1">
                  <a:alpha val="50000"/>
                </a:schemeClr>
              </a:gs>
              <a:gs pos="100000">
                <a:schemeClr val="accent2">
                  <a:alpha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69" name="Oval 68">
            <a:extLst>
              <a:ext uri="{FF2B5EF4-FFF2-40B4-BE49-F238E27FC236}">
                <a16:creationId xmlns:a16="http://schemas.microsoft.com/office/drawing/2014/main" id="{A8559564-1F9B-4098-BC2C-9177E71A032D}"/>
              </a:ext>
            </a:extLst>
          </p:cNvPr>
          <p:cNvSpPr/>
          <p:nvPr/>
        </p:nvSpPr>
        <p:spPr>
          <a:xfrm>
            <a:off x="9737621" y="2513673"/>
            <a:ext cx="1137138" cy="1137138"/>
          </a:xfrm>
          <a:prstGeom prst="ellipse">
            <a:avLst/>
          </a:prstGeom>
          <a:gradFill flip="none" rotWithShape="1">
            <a:gsLst>
              <a:gs pos="0">
                <a:schemeClr val="accent1">
                  <a:alpha val="50000"/>
                </a:schemeClr>
              </a:gs>
              <a:gs pos="100000">
                <a:schemeClr val="accent2">
                  <a:alpha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2" name="Title 1">
            <a:extLst>
              <a:ext uri="{FF2B5EF4-FFF2-40B4-BE49-F238E27FC236}">
                <a16:creationId xmlns:a16="http://schemas.microsoft.com/office/drawing/2014/main" id="{8DE77CE9-108A-4E6B-85C2-328387673712}"/>
              </a:ext>
            </a:extLst>
          </p:cNvPr>
          <p:cNvSpPr>
            <a:spLocks noGrp="1"/>
          </p:cNvSpPr>
          <p:nvPr>
            <p:ph type="title"/>
          </p:nvPr>
        </p:nvSpPr>
        <p:spPr>
          <a:xfrm>
            <a:off x="975379" y="321062"/>
            <a:ext cx="4064307" cy="553998"/>
          </a:xfrm>
        </p:spPr>
        <p:txBody>
          <a:bodyPr/>
          <a:lstStyle/>
          <a:p>
            <a:r>
              <a:rPr lang="en-US" dirty="0"/>
              <a:t>Modeling</a:t>
            </a:r>
          </a:p>
        </p:txBody>
      </p:sp>
      <p:sp>
        <p:nvSpPr>
          <p:cNvPr id="5" name="Slide Number Placeholder 4">
            <a:extLst>
              <a:ext uri="{FF2B5EF4-FFF2-40B4-BE49-F238E27FC236}">
                <a16:creationId xmlns:a16="http://schemas.microsoft.com/office/drawing/2014/main" id="{B46BC005-5C7C-4D09-B03B-09F3500105E9}"/>
              </a:ext>
            </a:extLst>
          </p:cNvPr>
          <p:cNvSpPr>
            <a:spLocks noGrp="1"/>
          </p:cNvSpPr>
          <p:nvPr>
            <p:ph type="sldNum" sz="quarter" idx="12"/>
          </p:nvPr>
        </p:nvSpPr>
        <p:spPr/>
        <p:txBody>
          <a:bodyPr/>
          <a:lstStyle/>
          <a:p>
            <a:r>
              <a:rPr lang="en-US"/>
              <a:t>Page </a:t>
            </a:r>
            <a:fld id="{2D441F59-9C1B-47AE-9702-DE3E63C3174A}" type="slidenum">
              <a:rPr smtClean="0"/>
              <a:pPr/>
              <a:t>15</a:t>
            </a:fld>
            <a:endParaRPr dirty="0"/>
          </a:p>
        </p:txBody>
      </p:sp>
      <p:sp>
        <p:nvSpPr>
          <p:cNvPr id="30" name="TextBox 29">
            <a:extLst>
              <a:ext uri="{FF2B5EF4-FFF2-40B4-BE49-F238E27FC236}">
                <a16:creationId xmlns:a16="http://schemas.microsoft.com/office/drawing/2014/main" id="{D8043D2D-9520-4206-99D6-B4D1D7855701}"/>
              </a:ext>
            </a:extLst>
          </p:cNvPr>
          <p:cNvSpPr txBox="1"/>
          <p:nvPr/>
        </p:nvSpPr>
        <p:spPr>
          <a:xfrm>
            <a:off x="69809" y="2082630"/>
            <a:ext cx="2058415" cy="387588"/>
          </a:xfrm>
          <a:prstGeom prst="rect">
            <a:avLst/>
          </a:prstGeom>
          <a:noFill/>
          <a:ln w="6350">
            <a:noFill/>
            <a:prstDash val="dash"/>
          </a:ln>
        </p:spPr>
        <p:txBody>
          <a:bodyPr wrap="square" lIns="0" tIns="0" rIns="0" bIns="144000" rtlCol="0" anchor="b">
            <a:spAutoFit/>
          </a:bodyPr>
          <a:lstStyle/>
          <a:p>
            <a:pPr algn="l" rtl="0"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chemeClr val="tx2"/>
                </a:solidFill>
                <a:latin typeface="+mj-lt"/>
              </a:rPr>
              <a:t>Logistic Regression</a:t>
            </a:r>
          </a:p>
        </p:txBody>
      </p:sp>
      <p:grpSp>
        <p:nvGrpSpPr>
          <p:cNvPr id="75" name="Group 74">
            <a:extLst>
              <a:ext uri="{FF2B5EF4-FFF2-40B4-BE49-F238E27FC236}">
                <a16:creationId xmlns:a16="http://schemas.microsoft.com/office/drawing/2014/main" id="{20A97022-C427-4B38-8C08-8913C0A5E156}"/>
              </a:ext>
            </a:extLst>
          </p:cNvPr>
          <p:cNvGrpSpPr/>
          <p:nvPr/>
        </p:nvGrpSpPr>
        <p:grpSpPr>
          <a:xfrm>
            <a:off x="310777" y="432987"/>
            <a:ext cx="337295" cy="232577"/>
            <a:chOff x="349799" y="304800"/>
            <a:chExt cx="371025" cy="281419"/>
          </a:xfrm>
        </p:grpSpPr>
        <p:sp>
          <p:nvSpPr>
            <p:cNvPr id="76" name="Heart 75">
              <a:extLst>
                <a:ext uri="{FF2B5EF4-FFF2-40B4-BE49-F238E27FC236}">
                  <a16:creationId xmlns:a16="http://schemas.microsoft.com/office/drawing/2014/main" id="{F0543EA8-33B4-406B-BB16-97BFA1AEEE5D}"/>
                </a:ext>
              </a:extLst>
            </p:cNvPr>
            <p:cNvSpPr/>
            <p:nvPr/>
          </p:nvSpPr>
          <p:spPr>
            <a:xfrm>
              <a:off x="457362" y="322759"/>
              <a:ext cx="263462" cy="263460"/>
            </a:xfrm>
            <a:prstGeom prst="hear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p>
          </p:txBody>
        </p:sp>
        <p:sp>
          <p:nvSpPr>
            <p:cNvPr id="77" name="Heart 76">
              <a:extLst>
                <a:ext uri="{FF2B5EF4-FFF2-40B4-BE49-F238E27FC236}">
                  <a16:creationId xmlns:a16="http://schemas.microsoft.com/office/drawing/2014/main" id="{DDF53D9E-ECE0-47D7-A70F-30CE2CA8C9FE}"/>
                </a:ext>
              </a:extLst>
            </p:cNvPr>
            <p:cNvSpPr/>
            <p:nvPr/>
          </p:nvSpPr>
          <p:spPr>
            <a:xfrm rot="20446298">
              <a:off x="441462" y="304800"/>
              <a:ext cx="169354" cy="169353"/>
            </a:xfrm>
            <a:prstGeom prst="heart">
              <a:avLst/>
            </a:prstGeom>
            <a:gradFill flip="none" rotWithShape="1">
              <a:gsLst>
                <a:gs pos="0">
                  <a:schemeClr val="accent1"/>
                </a:gs>
                <a:gs pos="82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78" name="Heart 77">
              <a:extLst>
                <a:ext uri="{FF2B5EF4-FFF2-40B4-BE49-F238E27FC236}">
                  <a16:creationId xmlns:a16="http://schemas.microsoft.com/office/drawing/2014/main" id="{35342CB3-5D14-4C8F-9906-295DB24803CA}"/>
                </a:ext>
              </a:extLst>
            </p:cNvPr>
            <p:cNvSpPr/>
            <p:nvPr/>
          </p:nvSpPr>
          <p:spPr>
            <a:xfrm rot="1229488">
              <a:off x="349799" y="342405"/>
              <a:ext cx="137000" cy="136998"/>
            </a:xfrm>
            <a:prstGeom prst="heart">
              <a:avLst/>
            </a:prstGeom>
            <a:gradFill flip="none" rotWithShape="1">
              <a:gsLst>
                <a:gs pos="0">
                  <a:schemeClr val="tx2"/>
                </a:gs>
                <a:gs pos="100000">
                  <a:schemeClr val="tx2"/>
                </a:gs>
              </a:gsLst>
              <a:lin ang="2700000" scaled="1"/>
              <a:tileRect/>
            </a:gradFill>
            <a:ln>
              <a:noFill/>
            </a:ln>
            <a:effectLst>
              <a:outerShdw blurRad="190500" dist="38100" dir="5400000" algn="t" rotWithShape="0">
                <a:schemeClr val="tx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p>
          </p:txBody>
        </p:sp>
      </p:grpSp>
      <p:sp>
        <p:nvSpPr>
          <p:cNvPr id="80" name="TextBox 79">
            <a:extLst>
              <a:ext uri="{FF2B5EF4-FFF2-40B4-BE49-F238E27FC236}">
                <a16:creationId xmlns:a16="http://schemas.microsoft.com/office/drawing/2014/main" id="{F4FFFEE0-93CD-4859-B1C4-3193975BF1E7}"/>
              </a:ext>
            </a:extLst>
          </p:cNvPr>
          <p:cNvSpPr txBox="1"/>
          <p:nvPr/>
        </p:nvSpPr>
        <p:spPr>
          <a:xfrm>
            <a:off x="1572507" y="1713762"/>
            <a:ext cx="2310904" cy="391628"/>
          </a:xfrm>
          <a:prstGeom prst="rect">
            <a:avLst/>
          </a:prstGeom>
          <a:noFill/>
          <a:ln w="6350">
            <a:noFill/>
            <a:prstDash val="dash"/>
          </a:ln>
        </p:spPr>
        <p:txBody>
          <a:bodyPr wrap="square" lIns="0" tIns="0" rIns="0" bIns="144000" rtlCol="0" anchor="b">
            <a:spAutoFit/>
          </a:bodyPr>
          <a:lstStyle/>
          <a:p>
            <a:r>
              <a:rPr lang="en-US" sz="1600" b="1" dirty="0">
                <a:solidFill>
                  <a:schemeClr val="tx2"/>
                </a:solidFill>
                <a:latin typeface="+mj-lt"/>
              </a:rPr>
              <a:t> </a:t>
            </a:r>
            <a:r>
              <a:rPr lang="en-US" altLang="en-US" sz="1600" b="1" dirty="0" err="1">
                <a:solidFill>
                  <a:schemeClr val="tx2"/>
                </a:solidFill>
                <a:latin typeface="+mj-lt"/>
              </a:rPr>
              <a:t>KNeighborsClassifier</a:t>
            </a:r>
            <a:endParaRPr lang="en-US" sz="1600" b="1" dirty="0">
              <a:solidFill>
                <a:schemeClr val="tx2"/>
              </a:solidFill>
              <a:latin typeface="+mj-lt"/>
            </a:endParaRPr>
          </a:p>
        </p:txBody>
      </p:sp>
      <p:sp>
        <p:nvSpPr>
          <p:cNvPr id="81" name="TextBox 80">
            <a:extLst>
              <a:ext uri="{FF2B5EF4-FFF2-40B4-BE49-F238E27FC236}">
                <a16:creationId xmlns:a16="http://schemas.microsoft.com/office/drawing/2014/main" id="{A5C86EA7-9769-4FF7-8CEF-374E72A091A3}"/>
              </a:ext>
            </a:extLst>
          </p:cNvPr>
          <p:cNvSpPr txBox="1"/>
          <p:nvPr/>
        </p:nvSpPr>
        <p:spPr>
          <a:xfrm>
            <a:off x="3504106" y="2226671"/>
            <a:ext cx="2553103" cy="391628"/>
          </a:xfrm>
          <a:prstGeom prst="rect">
            <a:avLst/>
          </a:prstGeom>
          <a:noFill/>
          <a:ln w="6350">
            <a:noFill/>
            <a:prstDash val="dash"/>
          </a:ln>
        </p:spPr>
        <p:txBody>
          <a:bodyPr wrap="square" lIns="0" tIns="0" rIns="0" bIns="144000" rtlCol="0" anchor="b">
            <a:spAutoFit/>
          </a:bodyPr>
          <a:lstStyle/>
          <a:p>
            <a:r>
              <a:rPr lang="en-US" sz="1600" b="1" dirty="0" err="1">
                <a:solidFill>
                  <a:schemeClr val="tx2"/>
                </a:solidFill>
                <a:latin typeface="+mj-lt"/>
              </a:rPr>
              <a:t>RandomForestClassifier</a:t>
            </a:r>
            <a:endParaRPr lang="en-US" sz="1600" b="1" dirty="0">
              <a:solidFill>
                <a:schemeClr val="tx2"/>
              </a:solidFill>
              <a:latin typeface="+mj-lt"/>
            </a:endParaRPr>
          </a:p>
        </p:txBody>
      </p:sp>
      <p:sp>
        <p:nvSpPr>
          <p:cNvPr id="82" name="TextBox 81">
            <a:extLst>
              <a:ext uri="{FF2B5EF4-FFF2-40B4-BE49-F238E27FC236}">
                <a16:creationId xmlns:a16="http://schemas.microsoft.com/office/drawing/2014/main" id="{2E909F55-FAAC-442B-B325-F328399089B4}"/>
              </a:ext>
            </a:extLst>
          </p:cNvPr>
          <p:cNvSpPr txBox="1"/>
          <p:nvPr/>
        </p:nvSpPr>
        <p:spPr>
          <a:xfrm>
            <a:off x="6970062" y="2896420"/>
            <a:ext cx="1983808" cy="391628"/>
          </a:xfrm>
          <a:prstGeom prst="rect">
            <a:avLst/>
          </a:prstGeom>
          <a:noFill/>
          <a:ln w="6350">
            <a:noFill/>
            <a:prstDash val="dash"/>
          </a:ln>
        </p:spPr>
        <p:txBody>
          <a:bodyPr wrap="square" lIns="0" tIns="0" rIns="0" bIns="144000" rtlCol="0" anchor="b">
            <a:spAutoFit/>
          </a:bodyPr>
          <a:lstStyle/>
          <a:p>
            <a:r>
              <a:rPr lang="en-US" altLang="en-US" sz="1600" b="1" dirty="0" err="1">
                <a:solidFill>
                  <a:schemeClr val="tx2"/>
                </a:solidFill>
                <a:latin typeface="+mj-lt"/>
              </a:rPr>
              <a:t>AdaBoostClassifier</a:t>
            </a:r>
            <a:endParaRPr lang="en-US" sz="1600" b="1" dirty="0">
              <a:solidFill>
                <a:schemeClr val="tx2"/>
              </a:solidFill>
              <a:latin typeface="+mj-lt"/>
            </a:endParaRPr>
          </a:p>
        </p:txBody>
      </p:sp>
      <p:sp>
        <p:nvSpPr>
          <p:cNvPr id="83" name="TextBox 82">
            <a:extLst>
              <a:ext uri="{FF2B5EF4-FFF2-40B4-BE49-F238E27FC236}">
                <a16:creationId xmlns:a16="http://schemas.microsoft.com/office/drawing/2014/main" id="{D205D0F2-07A0-406E-90ED-07797557167C}"/>
              </a:ext>
            </a:extLst>
          </p:cNvPr>
          <p:cNvSpPr txBox="1"/>
          <p:nvPr/>
        </p:nvSpPr>
        <p:spPr>
          <a:xfrm>
            <a:off x="8580389" y="1856581"/>
            <a:ext cx="2771302" cy="391628"/>
          </a:xfrm>
          <a:prstGeom prst="rect">
            <a:avLst/>
          </a:prstGeom>
          <a:noFill/>
          <a:ln w="6350">
            <a:noFill/>
            <a:prstDash val="dash"/>
          </a:ln>
        </p:spPr>
        <p:txBody>
          <a:bodyPr wrap="square" lIns="0" tIns="0" rIns="0" bIns="144000" rtlCol="0" anchor="b">
            <a:spAutoFit/>
          </a:bodyPr>
          <a:lstStyle/>
          <a:p>
            <a:r>
              <a:rPr lang="en-US" altLang="en-US" sz="1600" b="1" dirty="0" err="1">
                <a:solidFill>
                  <a:schemeClr val="tx2"/>
                </a:solidFill>
                <a:latin typeface="+mj-lt"/>
              </a:rPr>
              <a:t>GradientBoostingClassifier</a:t>
            </a:r>
            <a:endParaRPr lang="en-US" sz="1600" b="1" dirty="0">
              <a:solidFill>
                <a:schemeClr val="tx2"/>
              </a:solidFill>
              <a:latin typeface="+mj-lt"/>
            </a:endParaRPr>
          </a:p>
        </p:txBody>
      </p:sp>
      <p:grpSp>
        <p:nvGrpSpPr>
          <p:cNvPr id="23" name="Group 22">
            <a:extLst>
              <a:ext uri="{FF2B5EF4-FFF2-40B4-BE49-F238E27FC236}">
                <a16:creationId xmlns:a16="http://schemas.microsoft.com/office/drawing/2014/main" id="{33327920-448C-4AE4-BA35-DE76624AF890}"/>
              </a:ext>
            </a:extLst>
          </p:cNvPr>
          <p:cNvGrpSpPr/>
          <p:nvPr/>
        </p:nvGrpSpPr>
        <p:grpSpPr>
          <a:xfrm>
            <a:off x="623888" y="2914649"/>
            <a:ext cx="484187" cy="2503874"/>
            <a:chOff x="623888" y="2914650"/>
            <a:chExt cx="484187" cy="1008954"/>
          </a:xfrm>
        </p:grpSpPr>
        <p:cxnSp>
          <p:nvCxnSpPr>
            <p:cNvPr id="48" name="Straight Connector 47">
              <a:extLst>
                <a:ext uri="{FF2B5EF4-FFF2-40B4-BE49-F238E27FC236}">
                  <a16:creationId xmlns:a16="http://schemas.microsoft.com/office/drawing/2014/main" id="{8FE94687-6771-4F36-B3F9-ECDA4BE3F990}"/>
                </a:ext>
              </a:extLst>
            </p:cNvPr>
            <p:cNvCxnSpPr>
              <a:cxnSpLocks/>
            </p:cNvCxnSpPr>
            <p:nvPr/>
          </p:nvCxnSpPr>
          <p:spPr>
            <a:xfrm>
              <a:off x="623888" y="3923604"/>
              <a:ext cx="484187" cy="0"/>
            </a:xfrm>
            <a:prstGeom prst="line">
              <a:avLst/>
            </a:prstGeom>
            <a:ln w="158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E49BF68-1955-400D-98AD-3FB27995B4DC}"/>
                </a:ext>
              </a:extLst>
            </p:cNvPr>
            <p:cNvCxnSpPr>
              <a:cxnSpLocks/>
            </p:cNvCxnSpPr>
            <p:nvPr/>
          </p:nvCxnSpPr>
          <p:spPr>
            <a:xfrm flipV="1">
              <a:off x="627095" y="2914650"/>
              <a:ext cx="0" cy="996890"/>
            </a:xfrm>
            <a:prstGeom prst="line">
              <a:avLst/>
            </a:prstGeom>
            <a:ln w="15875">
              <a:solidFill>
                <a:schemeClr val="tx2">
                  <a:lumMod val="7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28" name="Oval 27">
            <a:extLst>
              <a:ext uri="{FF2B5EF4-FFF2-40B4-BE49-F238E27FC236}">
                <a16:creationId xmlns:a16="http://schemas.microsoft.com/office/drawing/2014/main" id="{68CEB779-346F-4491-877A-1E201C055552}"/>
              </a:ext>
            </a:extLst>
          </p:cNvPr>
          <p:cNvSpPr/>
          <p:nvPr/>
        </p:nvSpPr>
        <p:spPr>
          <a:xfrm>
            <a:off x="606621" y="2473033"/>
            <a:ext cx="882747" cy="882747"/>
          </a:xfrm>
          <a:prstGeom prst="ellipse">
            <a:avLst/>
          </a:prstGeom>
          <a:gradFill flip="none" rotWithShape="1">
            <a:gsLst>
              <a:gs pos="0">
                <a:schemeClr val="accent1"/>
              </a:gs>
              <a:gs pos="100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latin typeface="+mj-lt"/>
            </a:endParaRPr>
          </a:p>
        </p:txBody>
      </p:sp>
      <p:grpSp>
        <p:nvGrpSpPr>
          <p:cNvPr id="85" name="Group 84">
            <a:extLst>
              <a:ext uri="{FF2B5EF4-FFF2-40B4-BE49-F238E27FC236}">
                <a16:creationId xmlns:a16="http://schemas.microsoft.com/office/drawing/2014/main" id="{26D57EFA-4B1C-4C57-A500-44AD12FDA21E}"/>
              </a:ext>
            </a:extLst>
          </p:cNvPr>
          <p:cNvGrpSpPr/>
          <p:nvPr/>
        </p:nvGrpSpPr>
        <p:grpSpPr>
          <a:xfrm>
            <a:off x="1231113" y="2898706"/>
            <a:ext cx="2280767" cy="1983409"/>
            <a:chOff x="-349889" y="2914650"/>
            <a:chExt cx="2280767" cy="1983409"/>
          </a:xfrm>
        </p:grpSpPr>
        <p:sp>
          <p:nvSpPr>
            <p:cNvPr id="86" name="TextBox 85">
              <a:extLst>
                <a:ext uri="{FF2B5EF4-FFF2-40B4-BE49-F238E27FC236}">
                  <a16:creationId xmlns:a16="http://schemas.microsoft.com/office/drawing/2014/main" id="{599A2A6A-549E-43E1-90D3-14D4A006E7C5}"/>
                </a:ext>
              </a:extLst>
            </p:cNvPr>
            <p:cNvSpPr txBox="1"/>
            <p:nvPr/>
          </p:nvSpPr>
          <p:spPr>
            <a:xfrm>
              <a:off x="-349889" y="3990118"/>
              <a:ext cx="2280767" cy="907941"/>
            </a:xfrm>
            <a:prstGeom prst="rect">
              <a:avLst/>
            </a:prstGeom>
            <a:noFill/>
            <a:ln w="6350">
              <a:noFill/>
              <a:prstDash val="dash"/>
            </a:ln>
          </p:spPr>
          <p:txBody>
            <a:bodyPr wrap="square" lIns="0" tIns="0" rIns="0" bIns="0" rtlCol="0">
              <a:spAutoFit/>
            </a:bodyPr>
            <a:lstStyle/>
            <a:p>
              <a:r>
                <a:rPr lang="en-US" altLang="en-US" sz="1500" b="1" dirty="0">
                  <a:solidFill>
                    <a:schemeClr val="bg1"/>
                  </a:solidFill>
                </a:rPr>
                <a:t>Accuracy: </a:t>
              </a:r>
              <a:r>
                <a:rPr lang="en-US" sz="1500" b="1" dirty="0">
                  <a:solidFill>
                    <a:schemeClr val="bg1"/>
                  </a:solidFill>
                </a:rPr>
                <a:t>88.2522%</a:t>
              </a:r>
            </a:p>
            <a:p>
              <a:r>
                <a:rPr lang="en-US" sz="1500" b="1" dirty="0">
                  <a:solidFill>
                    <a:schemeClr val="bg1"/>
                  </a:solidFill>
                </a:rPr>
                <a:t> </a:t>
              </a:r>
              <a:r>
                <a:rPr lang="en-US" altLang="en-US" sz="1500" b="1" dirty="0">
                  <a:solidFill>
                    <a:schemeClr val="bg1"/>
                  </a:solidFill>
                </a:rPr>
                <a:t>Log Loss: </a:t>
              </a:r>
              <a:r>
                <a:rPr lang="en-US" sz="1500" b="1" dirty="0">
                  <a:solidFill>
                    <a:schemeClr val="bg1"/>
                  </a:solidFill>
                </a:rPr>
                <a:t>4.0575 Score : 0.88046</a:t>
              </a:r>
              <a:endParaRPr lang="en-US" altLang="en-US" sz="1500" b="1" dirty="0">
                <a:solidFill>
                  <a:schemeClr val="bg1"/>
                </a:solidFill>
              </a:endParaRPr>
            </a:p>
            <a:p>
              <a:endParaRPr lang="en-US" sz="1400" dirty="0">
                <a:solidFill>
                  <a:schemeClr val="bg1"/>
                </a:solidFill>
              </a:endParaRPr>
            </a:p>
          </p:txBody>
        </p:sp>
        <p:cxnSp>
          <p:nvCxnSpPr>
            <p:cNvPr id="87" name="Straight Connector 86">
              <a:extLst>
                <a:ext uri="{FF2B5EF4-FFF2-40B4-BE49-F238E27FC236}">
                  <a16:creationId xmlns:a16="http://schemas.microsoft.com/office/drawing/2014/main" id="{CD25CF57-4926-42BC-8986-79FC5A56DD61}"/>
                </a:ext>
              </a:extLst>
            </p:cNvPr>
            <p:cNvCxnSpPr>
              <a:cxnSpLocks/>
            </p:cNvCxnSpPr>
            <p:nvPr/>
          </p:nvCxnSpPr>
          <p:spPr>
            <a:xfrm>
              <a:off x="623888" y="3923604"/>
              <a:ext cx="484187" cy="0"/>
            </a:xfrm>
            <a:prstGeom prst="line">
              <a:avLst/>
            </a:prstGeom>
            <a:ln w="158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75096E4-83A1-44DC-8CFC-0EFD003EDC6B}"/>
                </a:ext>
              </a:extLst>
            </p:cNvPr>
            <p:cNvCxnSpPr>
              <a:cxnSpLocks/>
            </p:cNvCxnSpPr>
            <p:nvPr/>
          </p:nvCxnSpPr>
          <p:spPr>
            <a:xfrm flipV="1">
              <a:off x="627095" y="2914650"/>
              <a:ext cx="0" cy="996890"/>
            </a:xfrm>
            <a:prstGeom prst="line">
              <a:avLst/>
            </a:prstGeom>
            <a:ln w="15875">
              <a:solidFill>
                <a:schemeClr val="tx2">
                  <a:lumMod val="7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C65F494A-2A22-415C-BFE2-CAA04C89FF39}"/>
              </a:ext>
            </a:extLst>
          </p:cNvPr>
          <p:cNvGrpSpPr/>
          <p:nvPr/>
        </p:nvGrpSpPr>
        <p:grpSpPr>
          <a:xfrm>
            <a:off x="2788372" y="3201138"/>
            <a:ext cx="2196396" cy="2853473"/>
            <a:chOff x="-211726" y="2914651"/>
            <a:chExt cx="2196396" cy="2208428"/>
          </a:xfrm>
        </p:grpSpPr>
        <p:sp>
          <p:nvSpPr>
            <p:cNvPr id="90" name="TextBox 89">
              <a:extLst>
                <a:ext uri="{FF2B5EF4-FFF2-40B4-BE49-F238E27FC236}">
                  <a16:creationId xmlns:a16="http://schemas.microsoft.com/office/drawing/2014/main" id="{9BDEA4F6-3257-428E-BC1B-98BF25E5B0A5}"/>
                </a:ext>
              </a:extLst>
            </p:cNvPr>
            <p:cNvSpPr txBox="1"/>
            <p:nvPr/>
          </p:nvSpPr>
          <p:spPr>
            <a:xfrm>
              <a:off x="-211726" y="4420384"/>
              <a:ext cx="2196396" cy="702695"/>
            </a:xfrm>
            <a:prstGeom prst="rect">
              <a:avLst/>
            </a:prstGeom>
            <a:noFill/>
            <a:ln w="6350">
              <a:noFill/>
              <a:prstDash val="dash"/>
            </a:ln>
          </p:spPr>
          <p:txBody>
            <a:bodyPr wrap="square" lIns="0" tIns="0" rIns="0" bIns="0" rtlCol="0">
              <a:spAutoFit/>
            </a:bodyPr>
            <a:lstStyle/>
            <a:p>
              <a:r>
                <a:rPr lang="en-US" altLang="en-US" sz="1500" b="1" u="sng" dirty="0">
                  <a:solidFill>
                    <a:schemeClr val="bg1"/>
                  </a:solidFill>
                </a:rPr>
                <a:t>Accuracy</a:t>
              </a:r>
              <a:r>
                <a:rPr lang="en-US" altLang="en-US" sz="1500" b="1" dirty="0">
                  <a:solidFill>
                    <a:schemeClr val="bg1"/>
                  </a:solidFill>
                </a:rPr>
                <a:t>:  90.2850%</a:t>
              </a:r>
            </a:p>
            <a:p>
              <a:r>
                <a:rPr lang="en-US" altLang="en-US" sz="1500" b="1" u="sng" dirty="0">
                  <a:solidFill>
                    <a:schemeClr val="bg1"/>
                  </a:solidFill>
                </a:rPr>
                <a:t>Log Loss:</a:t>
              </a:r>
              <a:r>
                <a:rPr lang="en-US" altLang="en-US" sz="1500" b="1" dirty="0">
                  <a:solidFill>
                    <a:schemeClr val="bg1"/>
                  </a:solidFill>
                </a:rPr>
                <a:t> 3.3554</a:t>
              </a:r>
            </a:p>
            <a:p>
              <a:r>
                <a:rPr lang="en-US" sz="1500" b="1" u="sng" dirty="0">
                  <a:solidFill>
                    <a:schemeClr val="bg1"/>
                  </a:solidFill>
                </a:rPr>
                <a:t>Score</a:t>
              </a:r>
              <a:r>
                <a:rPr lang="en-US" sz="1500" b="1" dirty="0">
                  <a:solidFill>
                    <a:schemeClr val="bg1"/>
                  </a:solidFill>
                </a:rPr>
                <a:t> : 0.8879</a:t>
              </a:r>
              <a:endParaRPr kumimoji="0" lang="en-US" altLang="en-US" sz="3200" b="0" i="0" u="none" strike="noStrike" cap="none" normalizeH="0" baseline="0" dirty="0">
                <a:ln>
                  <a:noFill/>
                </a:ln>
                <a:solidFill>
                  <a:schemeClr val="tx1"/>
                </a:solidFill>
                <a:effectLst/>
                <a:latin typeface="Arial" panose="020B0604020202020204" pitchFamily="34" charset="0"/>
              </a:endParaRPr>
            </a:p>
            <a:p>
              <a:r>
                <a:rPr lang="en-US" sz="1400" dirty="0">
                  <a:solidFill>
                    <a:schemeClr val="bg1"/>
                  </a:solidFill>
                </a:rPr>
                <a:t>.</a:t>
              </a:r>
            </a:p>
          </p:txBody>
        </p:sp>
        <p:cxnSp>
          <p:nvCxnSpPr>
            <p:cNvPr id="91" name="Straight Connector 90">
              <a:extLst>
                <a:ext uri="{FF2B5EF4-FFF2-40B4-BE49-F238E27FC236}">
                  <a16:creationId xmlns:a16="http://schemas.microsoft.com/office/drawing/2014/main" id="{2C94F6D9-D226-4FD8-8582-BA6664105A1D}"/>
                </a:ext>
              </a:extLst>
            </p:cNvPr>
            <p:cNvCxnSpPr>
              <a:cxnSpLocks/>
            </p:cNvCxnSpPr>
            <p:nvPr/>
          </p:nvCxnSpPr>
          <p:spPr>
            <a:xfrm>
              <a:off x="627095" y="4346319"/>
              <a:ext cx="484187" cy="0"/>
            </a:xfrm>
            <a:prstGeom prst="line">
              <a:avLst/>
            </a:prstGeom>
            <a:ln w="158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5C71A90-2DFE-4E29-8A32-37C78766C2B4}"/>
                </a:ext>
              </a:extLst>
            </p:cNvPr>
            <p:cNvCxnSpPr>
              <a:cxnSpLocks/>
            </p:cNvCxnSpPr>
            <p:nvPr/>
          </p:nvCxnSpPr>
          <p:spPr>
            <a:xfrm flipH="1" flipV="1">
              <a:off x="627095" y="2914651"/>
              <a:ext cx="28978" cy="1428990"/>
            </a:xfrm>
            <a:prstGeom prst="line">
              <a:avLst/>
            </a:prstGeom>
            <a:ln w="15875">
              <a:solidFill>
                <a:schemeClr val="tx2">
                  <a:lumMod val="7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499F2E41-6FE3-413F-89B8-5F6B16EFA7F4}"/>
              </a:ext>
            </a:extLst>
          </p:cNvPr>
          <p:cNvGrpSpPr/>
          <p:nvPr/>
        </p:nvGrpSpPr>
        <p:grpSpPr>
          <a:xfrm>
            <a:off x="7541225" y="3873965"/>
            <a:ext cx="2196396" cy="1866043"/>
            <a:chOff x="606621" y="2914650"/>
            <a:chExt cx="2196396" cy="1866043"/>
          </a:xfrm>
        </p:grpSpPr>
        <p:sp>
          <p:nvSpPr>
            <p:cNvPr id="94" name="TextBox 93">
              <a:extLst>
                <a:ext uri="{FF2B5EF4-FFF2-40B4-BE49-F238E27FC236}">
                  <a16:creationId xmlns:a16="http://schemas.microsoft.com/office/drawing/2014/main" id="{CB82FC19-AAB2-48FC-89AB-EFA624E51085}"/>
                </a:ext>
              </a:extLst>
            </p:cNvPr>
            <p:cNvSpPr txBox="1"/>
            <p:nvPr/>
          </p:nvSpPr>
          <p:spPr>
            <a:xfrm>
              <a:off x="606621" y="4088196"/>
              <a:ext cx="2196396" cy="692497"/>
            </a:xfrm>
            <a:prstGeom prst="rect">
              <a:avLst/>
            </a:prstGeom>
            <a:noFill/>
            <a:ln w="6350">
              <a:noFill/>
              <a:prstDash val="dash"/>
            </a:ln>
          </p:spPr>
          <p:txBody>
            <a:bodyPr wrap="square" lIns="0" tIns="0" rIns="0" bIns="0" rtlCol="0">
              <a:spAutoFit/>
            </a:bodyPr>
            <a:lstStyle/>
            <a:p>
              <a:r>
                <a:rPr lang="en-US" altLang="en-US" sz="1500" b="1" dirty="0">
                  <a:solidFill>
                    <a:schemeClr val="bg1"/>
                  </a:solidFill>
                </a:rPr>
                <a:t>Accuracy: </a:t>
              </a:r>
              <a:r>
                <a:rPr lang="en-US" sz="1500" b="1" dirty="0">
                  <a:solidFill>
                    <a:schemeClr val="bg1"/>
                  </a:solidFill>
                </a:rPr>
                <a:t>89.5149% </a:t>
              </a:r>
            </a:p>
            <a:p>
              <a:r>
                <a:rPr lang="en-US" altLang="en-US" sz="1500" b="1" dirty="0">
                  <a:solidFill>
                    <a:schemeClr val="bg1"/>
                  </a:solidFill>
                </a:rPr>
                <a:t>Log Loss: </a:t>
              </a:r>
              <a:r>
                <a:rPr lang="en-US" sz="1500" b="1" dirty="0">
                  <a:solidFill>
                    <a:schemeClr val="bg1"/>
                  </a:solidFill>
                </a:rPr>
                <a:t>3.6214</a:t>
              </a:r>
            </a:p>
            <a:p>
              <a:r>
                <a:rPr lang="en-US" sz="1500" b="1" dirty="0">
                  <a:solidFill>
                    <a:schemeClr val="bg1"/>
                  </a:solidFill>
                </a:rPr>
                <a:t>Score : 0.8930</a:t>
              </a:r>
              <a:endParaRPr lang="en-US" sz="1400" b="1" dirty="0">
                <a:solidFill>
                  <a:schemeClr val="bg1"/>
                </a:solidFill>
              </a:endParaRPr>
            </a:p>
          </p:txBody>
        </p:sp>
        <p:cxnSp>
          <p:nvCxnSpPr>
            <p:cNvPr id="95" name="Straight Connector 94">
              <a:extLst>
                <a:ext uri="{FF2B5EF4-FFF2-40B4-BE49-F238E27FC236}">
                  <a16:creationId xmlns:a16="http://schemas.microsoft.com/office/drawing/2014/main" id="{5305B99F-5889-4A1B-818E-7B0258926128}"/>
                </a:ext>
              </a:extLst>
            </p:cNvPr>
            <p:cNvCxnSpPr>
              <a:cxnSpLocks/>
            </p:cNvCxnSpPr>
            <p:nvPr/>
          </p:nvCxnSpPr>
          <p:spPr>
            <a:xfrm>
              <a:off x="623888" y="3923604"/>
              <a:ext cx="484187" cy="0"/>
            </a:xfrm>
            <a:prstGeom prst="line">
              <a:avLst/>
            </a:prstGeom>
            <a:ln w="158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2800721-A9D3-4063-86F5-636C1A427CC3}"/>
                </a:ext>
              </a:extLst>
            </p:cNvPr>
            <p:cNvCxnSpPr>
              <a:cxnSpLocks/>
            </p:cNvCxnSpPr>
            <p:nvPr/>
          </p:nvCxnSpPr>
          <p:spPr>
            <a:xfrm flipV="1">
              <a:off x="627095" y="2914650"/>
              <a:ext cx="0" cy="996890"/>
            </a:xfrm>
            <a:prstGeom prst="line">
              <a:avLst/>
            </a:prstGeom>
            <a:ln w="15875">
              <a:solidFill>
                <a:schemeClr val="tx2">
                  <a:lumMod val="7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97" name="Oval 96">
            <a:extLst>
              <a:ext uri="{FF2B5EF4-FFF2-40B4-BE49-F238E27FC236}">
                <a16:creationId xmlns:a16="http://schemas.microsoft.com/office/drawing/2014/main" id="{4C3E92C1-5BFE-4B2F-B7E8-2A9FEEE1E2EE}"/>
              </a:ext>
            </a:extLst>
          </p:cNvPr>
          <p:cNvSpPr/>
          <p:nvPr/>
        </p:nvSpPr>
        <p:spPr>
          <a:xfrm>
            <a:off x="7550268" y="3436967"/>
            <a:ext cx="882747" cy="882747"/>
          </a:xfrm>
          <a:prstGeom prst="ellipse">
            <a:avLst/>
          </a:prstGeom>
          <a:gradFill flip="none" rotWithShape="1">
            <a:gsLst>
              <a:gs pos="0">
                <a:schemeClr val="accent1"/>
              </a:gs>
              <a:gs pos="100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latin typeface="+mj-lt"/>
            </a:endParaRPr>
          </a:p>
        </p:txBody>
      </p:sp>
      <p:grpSp>
        <p:nvGrpSpPr>
          <p:cNvPr id="98" name="Group 97">
            <a:extLst>
              <a:ext uri="{FF2B5EF4-FFF2-40B4-BE49-F238E27FC236}">
                <a16:creationId xmlns:a16="http://schemas.microsoft.com/office/drawing/2014/main" id="{2C25421A-4292-403D-9EA2-53F5EA7AA434}"/>
              </a:ext>
            </a:extLst>
          </p:cNvPr>
          <p:cNvGrpSpPr/>
          <p:nvPr/>
        </p:nvGrpSpPr>
        <p:grpSpPr>
          <a:xfrm>
            <a:off x="9864817" y="3087597"/>
            <a:ext cx="2327182" cy="2081487"/>
            <a:chOff x="606621" y="2914650"/>
            <a:chExt cx="2327182" cy="2081487"/>
          </a:xfrm>
        </p:grpSpPr>
        <p:sp>
          <p:nvSpPr>
            <p:cNvPr id="99" name="TextBox 98">
              <a:extLst>
                <a:ext uri="{FF2B5EF4-FFF2-40B4-BE49-F238E27FC236}">
                  <a16:creationId xmlns:a16="http://schemas.microsoft.com/office/drawing/2014/main" id="{99573285-0A41-4F2D-AF99-82625D7CFD28}"/>
                </a:ext>
              </a:extLst>
            </p:cNvPr>
            <p:cNvSpPr txBox="1"/>
            <p:nvPr/>
          </p:nvSpPr>
          <p:spPr>
            <a:xfrm>
              <a:off x="606621" y="4088196"/>
              <a:ext cx="2327182" cy="907941"/>
            </a:xfrm>
            <a:prstGeom prst="rect">
              <a:avLst/>
            </a:prstGeom>
            <a:noFill/>
            <a:ln w="6350">
              <a:noFill/>
              <a:prstDash val="dash"/>
            </a:ln>
          </p:spPr>
          <p:txBody>
            <a:bodyPr wrap="square" lIns="0" tIns="0" rIns="0" bIns="0" rtlCol="0">
              <a:spAutoFit/>
            </a:bodyPr>
            <a:lstStyle/>
            <a:p>
              <a:r>
                <a:rPr lang="en-US" altLang="en-US" sz="1500" b="1" dirty="0">
                  <a:solidFill>
                    <a:schemeClr val="bg1"/>
                  </a:solidFill>
                </a:rPr>
                <a:t>Accuracy: </a:t>
              </a:r>
              <a:r>
                <a:rPr lang="en-US" sz="1500" b="1" dirty="0">
                  <a:solidFill>
                    <a:schemeClr val="bg1"/>
                  </a:solidFill>
                </a:rPr>
                <a:t>89.5423% </a:t>
              </a:r>
            </a:p>
            <a:p>
              <a:r>
                <a:rPr lang="en-US" altLang="en-US" sz="1500" b="1" dirty="0">
                  <a:solidFill>
                    <a:schemeClr val="bg1"/>
                  </a:solidFill>
                </a:rPr>
                <a:t>Log Loss: </a:t>
              </a:r>
              <a:r>
                <a:rPr lang="en-US" sz="1500" b="1" dirty="0">
                  <a:solidFill>
                    <a:schemeClr val="bg1"/>
                  </a:solidFill>
                </a:rPr>
                <a:t>3.6119</a:t>
              </a:r>
              <a:endParaRPr lang="en-US" altLang="en-US" sz="1500" b="1" dirty="0">
                <a:solidFill>
                  <a:schemeClr val="bg1"/>
                </a:solidFill>
              </a:endParaRPr>
            </a:p>
            <a:p>
              <a:r>
                <a:rPr lang="en-US" sz="1500" b="1" dirty="0">
                  <a:solidFill>
                    <a:schemeClr val="bg1"/>
                  </a:solidFill>
                </a:rPr>
                <a:t>Score : 0.89423</a:t>
              </a:r>
              <a:endParaRPr lang="en-US" altLang="en-US" sz="1400" b="1" dirty="0">
                <a:solidFill>
                  <a:schemeClr val="bg1"/>
                </a:solidFill>
              </a:endParaRPr>
            </a:p>
            <a:p>
              <a:endParaRPr lang="en-US" sz="1400" dirty="0">
                <a:solidFill>
                  <a:schemeClr val="bg1"/>
                </a:solidFill>
              </a:endParaRPr>
            </a:p>
          </p:txBody>
        </p:sp>
        <p:cxnSp>
          <p:nvCxnSpPr>
            <p:cNvPr id="100" name="Straight Connector 99">
              <a:extLst>
                <a:ext uri="{FF2B5EF4-FFF2-40B4-BE49-F238E27FC236}">
                  <a16:creationId xmlns:a16="http://schemas.microsoft.com/office/drawing/2014/main" id="{34A0876F-DBAE-49A0-9B52-4B01A4CDB68A}"/>
                </a:ext>
              </a:extLst>
            </p:cNvPr>
            <p:cNvCxnSpPr>
              <a:cxnSpLocks/>
            </p:cNvCxnSpPr>
            <p:nvPr/>
          </p:nvCxnSpPr>
          <p:spPr>
            <a:xfrm>
              <a:off x="623888" y="3923604"/>
              <a:ext cx="484187" cy="0"/>
            </a:xfrm>
            <a:prstGeom prst="line">
              <a:avLst/>
            </a:prstGeom>
            <a:ln w="158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DE4B38C-74BB-4802-A92E-1598C30A1C93}"/>
                </a:ext>
              </a:extLst>
            </p:cNvPr>
            <p:cNvCxnSpPr>
              <a:cxnSpLocks/>
            </p:cNvCxnSpPr>
            <p:nvPr/>
          </p:nvCxnSpPr>
          <p:spPr>
            <a:xfrm flipV="1">
              <a:off x="627095" y="2914650"/>
              <a:ext cx="0" cy="996890"/>
            </a:xfrm>
            <a:prstGeom prst="line">
              <a:avLst/>
            </a:prstGeom>
            <a:ln w="15875">
              <a:solidFill>
                <a:schemeClr val="tx2">
                  <a:lumMod val="7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70" name="Oval 69">
            <a:extLst>
              <a:ext uri="{FF2B5EF4-FFF2-40B4-BE49-F238E27FC236}">
                <a16:creationId xmlns:a16="http://schemas.microsoft.com/office/drawing/2014/main" id="{E3E3EF12-41CD-4F9A-92C4-D3A2A28A04B0}"/>
              </a:ext>
            </a:extLst>
          </p:cNvPr>
          <p:cNvSpPr/>
          <p:nvPr/>
        </p:nvSpPr>
        <p:spPr>
          <a:xfrm>
            <a:off x="9864817" y="2640869"/>
            <a:ext cx="882747" cy="882747"/>
          </a:xfrm>
          <a:prstGeom prst="ellipse">
            <a:avLst/>
          </a:prstGeom>
          <a:gradFill flip="none" rotWithShape="1">
            <a:gsLst>
              <a:gs pos="0">
                <a:schemeClr val="accent1"/>
              </a:gs>
              <a:gs pos="100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latin typeface="+mj-lt"/>
            </a:endParaRPr>
          </a:p>
        </p:txBody>
      </p:sp>
      <p:sp>
        <p:nvSpPr>
          <p:cNvPr id="58" name="Oval 57">
            <a:extLst>
              <a:ext uri="{FF2B5EF4-FFF2-40B4-BE49-F238E27FC236}">
                <a16:creationId xmlns:a16="http://schemas.microsoft.com/office/drawing/2014/main" id="{EF3C646F-F004-4A24-B81E-9DE9F64D3413}"/>
              </a:ext>
            </a:extLst>
          </p:cNvPr>
          <p:cNvSpPr/>
          <p:nvPr/>
        </p:nvSpPr>
        <p:spPr>
          <a:xfrm>
            <a:off x="3656171" y="2759763"/>
            <a:ext cx="882747" cy="882747"/>
          </a:xfrm>
          <a:prstGeom prst="ellipse">
            <a:avLst/>
          </a:prstGeom>
          <a:gradFill flip="none" rotWithShape="1">
            <a:gsLst>
              <a:gs pos="0">
                <a:schemeClr val="accent1"/>
              </a:gs>
              <a:gs pos="100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latin typeface="+mj-lt"/>
            </a:endParaRPr>
          </a:p>
        </p:txBody>
      </p:sp>
      <p:sp>
        <p:nvSpPr>
          <p:cNvPr id="52" name="Oval 51">
            <a:extLst>
              <a:ext uri="{FF2B5EF4-FFF2-40B4-BE49-F238E27FC236}">
                <a16:creationId xmlns:a16="http://schemas.microsoft.com/office/drawing/2014/main" id="{FDC053E1-4A49-48C6-A75A-68EE7479D3E8}"/>
              </a:ext>
            </a:extLst>
          </p:cNvPr>
          <p:cNvSpPr/>
          <p:nvPr/>
        </p:nvSpPr>
        <p:spPr>
          <a:xfrm>
            <a:off x="2208965" y="2473965"/>
            <a:ext cx="882747" cy="882747"/>
          </a:xfrm>
          <a:prstGeom prst="ellipse">
            <a:avLst/>
          </a:prstGeom>
          <a:gradFill flip="none" rotWithShape="1">
            <a:gsLst>
              <a:gs pos="0">
                <a:schemeClr val="accent1"/>
              </a:gs>
              <a:gs pos="100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latin typeface="+mj-lt"/>
            </a:endParaRPr>
          </a:p>
        </p:txBody>
      </p:sp>
      <p:sp>
        <p:nvSpPr>
          <p:cNvPr id="59" name="TextBox 30">
            <a:extLst>
              <a:ext uri="{FF2B5EF4-FFF2-40B4-BE49-F238E27FC236}">
                <a16:creationId xmlns:a16="http://schemas.microsoft.com/office/drawing/2014/main" id="{0854B148-EB56-49C2-86B2-BE1BBF9E0F85}"/>
              </a:ext>
            </a:extLst>
          </p:cNvPr>
          <p:cNvSpPr txBox="1"/>
          <p:nvPr/>
        </p:nvSpPr>
        <p:spPr>
          <a:xfrm>
            <a:off x="261461" y="5531593"/>
            <a:ext cx="2350721" cy="1123384"/>
          </a:xfrm>
          <a:prstGeom prst="rect">
            <a:avLst/>
          </a:prstGeom>
          <a:noFill/>
          <a:ln w="6350">
            <a:noFill/>
            <a:prstDash val="dash"/>
          </a:ln>
        </p:spPr>
        <p:txBody>
          <a:bodyPr wrap="square" lIns="0" tIns="0" rIns="0" bIns="0" rtlCol="0">
            <a:spAutoFit/>
          </a:bodyPr>
          <a:lstStyle/>
          <a:p>
            <a:r>
              <a:rPr lang="en-US" sz="1500" b="1" dirty="0">
                <a:solidFill>
                  <a:schemeClr val="bg1"/>
                </a:solidFill>
              </a:rPr>
              <a:t>Accuracy: 88.0601% </a:t>
            </a:r>
          </a:p>
          <a:p>
            <a:r>
              <a:rPr lang="en-US" sz="1500" b="1" dirty="0">
                <a:solidFill>
                  <a:schemeClr val="bg1"/>
                </a:solidFill>
              </a:rPr>
              <a:t>Log Loss: 4.1239</a:t>
            </a:r>
          </a:p>
          <a:p>
            <a:r>
              <a:rPr lang="en-US" sz="1500" b="1" dirty="0">
                <a:solidFill>
                  <a:schemeClr val="bg1"/>
                </a:solidFill>
              </a:rPr>
              <a:t>Score : 0.8937</a:t>
            </a:r>
            <a:endParaRPr lang="en-US" sz="1400" b="1" u="sng" dirty="0">
              <a:solidFill>
                <a:schemeClr val="bg1"/>
              </a:solidFill>
            </a:endParaRPr>
          </a:p>
          <a:p>
            <a:endParaRPr lang="en-US" sz="1400" b="1" dirty="0">
              <a:solidFill>
                <a:schemeClr val="bg1"/>
              </a:solidFill>
            </a:endParaRPr>
          </a:p>
          <a:p>
            <a:endParaRPr lang="en-US" sz="1400" dirty="0">
              <a:solidFill>
                <a:schemeClr val="bg1"/>
              </a:solidFill>
            </a:endParaRPr>
          </a:p>
        </p:txBody>
      </p:sp>
      <p:sp>
        <p:nvSpPr>
          <p:cNvPr id="60" name="TextBox 81">
            <a:extLst>
              <a:ext uri="{FF2B5EF4-FFF2-40B4-BE49-F238E27FC236}">
                <a16:creationId xmlns:a16="http://schemas.microsoft.com/office/drawing/2014/main" id="{50662015-1BB2-4480-A996-E5A86CA9CA49}"/>
              </a:ext>
            </a:extLst>
          </p:cNvPr>
          <p:cNvSpPr txBox="1"/>
          <p:nvPr/>
        </p:nvSpPr>
        <p:spPr>
          <a:xfrm>
            <a:off x="5169780" y="2810911"/>
            <a:ext cx="1515626" cy="391628"/>
          </a:xfrm>
          <a:prstGeom prst="rect">
            <a:avLst/>
          </a:prstGeom>
          <a:noFill/>
          <a:ln w="6350">
            <a:noFill/>
            <a:prstDash val="dash"/>
          </a:ln>
        </p:spPr>
        <p:txBody>
          <a:bodyPr wrap="square" lIns="0" tIns="0" rIns="0" bIns="144000" rtlCol="0" anchor="b">
            <a:spAutoFit/>
          </a:bodyPr>
          <a:lstStyle/>
          <a:p>
            <a:r>
              <a:rPr lang="en-US" altLang="en-US" sz="1600" b="1" dirty="0" err="1">
                <a:solidFill>
                  <a:schemeClr val="tx2"/>
                </a:solidFill>
                <a:latin typeface="+mj-lt"/>
              </a:rPr>
              <a:t>XGBClassifier</a:t>
            </a:r>
            <a:endParaRPr lang="en-US" sz="1600" b="1" dirty="0">
              <a:solidFill>
                <a:schemeClr val="tx2"/>
              </a:solidFill>
              <a:latin typeface="+mj-lt"/>
            </a:endParaRPr>
          </a:p>
        </p:txBody>
      </p:sp>
      <p:sp>
        <p:nvSpPr>
          <p:cNvPr id="64" name="Oval 62">
            <a:extLst>
              <a:ext uri="{FF2B5EF4-FFF2-40B4-BE49-F238E27FC236}">
                <a16:creationId xmlns:a16="http://schemas.microsoft.com/office/drawing/2014/main" id="{0279C89D-1245-4F8E-8D9E-D7A44D399FCC}"/>
              </a:ext>
            </a:extLst>
          </p:cNvPr>
          <p:cNvSpPr/>
          <p:nvPr/>
        </p:nvSpPr>
        <p:spPr>
          <a:xfrm>
            <a:off x="5409346" y="3230721"/>
            <a:ext cx="1137138" cy="1137138"/>
          </a:xfrm>
          <a:prstGeom prst="ellipse">
            <a:avLst/>
          </a:prstGeom>
          <a:gradFill flip="none" rotWithShape="1">
            <a:gsLst>
              <a:gs pos="0">
                <a:schemeClr val="accent1">
                  <a:alpha val="50000"/>
                </a:schemeClr>
              </a:gs>
              <a:gs pos="100000">
                <a:schemeClr val="accent2">
                  <a:alpha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65" name="Oval 96">
            <a:extLst>
              <a:ext uri="{FF2B5EF4-FFF2-40B4-BE49-F238E27FC236}">
                <a16:creationId xmlns:a16="http://schemas.microsoft.com/office/drawing/2014/main" id="{5C3A17E9-1C44-4E1A-BE58-9CF1A76DE92B}"/>
              </a:ext>
            </a:extLst>
          </p:cNvPr>
          <p:cNvSpPr/>
          <p:nvPr/>
        </p:nvSpPr>
        <p:spPr>
          <a:xfrm>
            <a:off x="5536542" y="3356955"/>
            <a:ext cx="882747" cy="882747"/>
          </a:xfrm>
          <a:prstGeom prst="ellipse">
            <a:avLst/>
          </a:prstGeom>
          <a:gradFill flip="none" rotWithShape="1">
            <a:gsLst>
              <a:gs pos="0">
                <a:schemeClr val="accent1"/>
              </a:gs>
              <a:gs pos="100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latin typeface="+mj-lt"/>
            </a:endParaRPr>
          </a:p>
        </p:txBody>
      </p:sp>
      <p:grpSp>
        <p:nvGrpSpPr>
          <p:cNvPr id="67" name="Group 92">
            <a:extLst>
              <a:ext uri="{FF2B5EF4-FFF2-40B4-BE49-F238E27FC236}">
                <a16:creationId xmlns:a16="http://schemas.microsoft.com/office/drawing/2014/main" id="{E59F632B-8C83-4A7E-8F1F-EAFA679EBAA2}"/>
              </a:ext>
            </a:extLst>
          </p:cNvPr>
          <p:cNvGrpSpPr/>
          <p:nvPr/>
        </p:nvGrpSpPr>
        <p:grpSpPr>
          <a:xfrm>
            <a:off x="5160956" y="3724949"/>
            <a:ext cx="2262116" cy="2997808"/>
            <a:chOff x="277084" y="2914650"/>
            <a:chExt cx="2262116" cy="2997808"/>
          </a:xfrm>
        </p:grpSpPr>
        <p:sp>
          <p:nvSpPr>
            <p:cNvPr id="68" name="TextBox 93">
              <a:extLst>
                <a:ext uri="{FF2B5EF4-FFF2-40B4-BE49-F238E27FC236}">
                  <a16:creationId xmlns:a16="http://schemas.microsoft.com/office/drawing/2014/main" id="{15CBF64A-E5C3-43C9-B101-33B64D5ADCCC}"/>
                </a:ext>
              </a:extLst>
            </p:cNvPr>
            <p:cNvSpPr txBox="1"/>
            <p:nvPr/>
          </p:nvSpPr>
          <p:spPr>
            <a:xfrm>
              <a:off x="277084" y="4789074"/>
              <a:ext cx="2262116" cy="1123384"/>
            </a:xfrm>
            <a:prstGeom prst="rect">
              <a:avLst/>
            </a:prstGeom>
            <a:noFill/>
            <a:ln w="6350">
              <a:noFill/>
              <a:prstDash val="dash"/>
            </a:ln>
          </p:spPr>
          <p:txBody>
            <a:bodyPr wrap="square" lIns="0" tIns="0" rIns="0" bIns="0" rtlCol="0">
              <a:spAutoFit/>
            </a:bodyPr>
            <a:lstStyle/>
            <a:p>
              <a:r>
                <a:rPr lang="en-US" altLang="en-US" sz="1500" b="1" dirty="0">
                  <a:solidFill>
                    <a:schemeClr val="bg1"/>
                  </a:solidFill>
                </a:rPr>
                <a:t>Accuracy: </a:t>
              </a:r>
              <a:r>
                <a:rPr lang="en-US" sz="1500" b="1" dirty="0">
                  <a:solidFill>
                    <a:schemeClr val="bg1"/>
                  </a:solidFill>
                </a:rPr>
                <a:t>89.5194% </a:t>
              </a:r>
            </a:p>
            <a:p>
              <a:r>
                <a:rPr lang="en-US" altLang="en-US" sz="1500" b="1" dirty="0">
                  <a:solidFill>
                    <a:schemeClr val="bg1"/>
                  </a:solidFill>
                </a:rPr>
                <a:t>Log Loss: </a:t>
              </a:r>
              <a:r>
                <a:rPr lang="en-US" sz="1500" b="1" dirty="0">
                  <a:solidFill>
                    <a:schemeClr val="bg1"/>
                  </a:solidFill>
                </a:rPr>
                <a:t>3.6198</a:t>
              </a:r>
            </a:p>
            <a:p>
              <a:r>
                <a:rPr lang="en-US" sz="1500" b="1" dirty="0">
                  <a:solidFill>
                    <a:schemeClr val="bg1"/>
                  </a:solidFill>
                </a:rPr>
                <a:t>Score : 0.8921</a:t>
              </a:r>
              <a:endParaRPr lang="en-US" altLang="en-US" sz="1400" b="1" dirty="0">
                <a:solidFill>
                  <a:schemeClr val="bg1"/>
                </a:solidFill>
              </a:endParaRPr>
            </a:p>
            <a:p>
              <a:r>
                <a:rPr lang="en-US" altLang="en-US" sz="1400" b="1" dirty="0">
                  <a:solidFill>
                    <a:schemeClr val="bg1"/>
                  </a:solidFill>
                </a:rPr>
                <a:t> </a:t>
              </a:r>
            </a:p>
            <a:p>
              <a:endParaRPr lang="en-US" sz="1400" dirty="0">
                <a:solidFill>
                  <a:schemeClr val="bg1"/>
                </a:solidFill>
              </a:endParaRPr>
            </a:p>
          </p:txBody>
        </p:sp>
        <p:cxnSp>
          <p:nvCxnSpPr>
            <p:cNvPr id="71" name="Straight Connector 94">
              <a:extLst>
                <a:ext uri="{FF2B5EF4-FFF2-40B4-BE49-F238E27FC236}">
                  <a16:creationId xmlns:a16="http://schemas.microsoft.com/office/drawing/2014/main" id="{27D3B2A7-157E-46FE-A190-4DFF25FD526F}"/>
                </a:ext>
              </a:extLst>
            </p:cNvPr>
            <p:cNvCxnSpPr>
              <a:cxnSpLocks/>
            </p:cNvCxnSpPr>
            <p:nvPr/>
          </p:nvCxnSpPr>
          <p:spPr>
            <a:xfrm>
              <a:off x="627095" y="4656369"/>
              <a:ext cx="484187" cy="0"/>
            </a:xfrm>
            <a:prstGeom prst="line">
              <a:avLst/>
            </a:prstGeom>
            <a:ln w="158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95">
              <a:extLst>
                <a:ext uri="{FF2B5EF4-FFF2-40B4-BE49-F238E27FC236}">
                  <a16:creationId xmlns:a16="http://schemas.microsoft.com/office/drawing/2014/main" id="{2508B4F8-61DE-4CCC-BA4D-2382A5B346B6}"/>
                </a:ext>
              </a:extLst>
            </p:cNvPr>
            <p:cNvCxnSpPr>
              <a:cxnSpLocks/>
            </p:cNvCxnSpPr>
            <p:nvPr/>
          </p:nvCxnSpPr>
          <p:spPr>
            <a:xfrm flipH="1" flipV="1">
              <a:off x="627095" y="2914650"/>
              <a:ext cx="25575" cy="1741719"/>
            </a:xfrm>
            <a:prstGeom prst="line">
              <a:avLst/>
            </a:prstGeom>
            <a:ln w="15875">
              <a:solidFill>
                <a:schemeClr val="tx2">
                  <a:lumMod val="7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20" name="Rectangle 14">
            <a:extLst>
              <a:ext uri="{FF2B5EF4-FFF2-40B4-BE49-F238E27FC236}">
                <a16:creationId xmlns:a16="http://schemas.microsoft.com/office/drawing/2014/main" id="{B5B5BC9B-2B16-4FAE-B2B4-06614A26E790}"/>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376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reeform: Shape 133">
            <a:extLst>
              <a:ext uri="{FF2B5EF4-FFF2-40B4-BE49-F238E27FC236}">
                <a16:creationId xmlns:a16="http://schemas.microsoft.com/office/drawing/2014/main" id="{0C9067AC-09D1-4BAC-872C-456A9D34C89B}"/>
              </a:ext>
            </a:extLst>
          </p:cNvPr>
          <p:cNvSpPr>
            <a:spLocks/>
          </p:cNvSpPr>
          <p:nvPr/>
        </p:nvSpPr>
        <p:spPr bwMode="auto">
          <a:xfrm flipH="1">
            <a:off x="-32446" y="4678538"/>
            <a:ext cx="12224446" cy="2179462"/>
          </a:xfrm>
          <a:custGeom>
            <a:avLst/>
            <a:gdLst>
              <a:gd name="connsiteX0" fmla="*/ 1822332 w 12192000"/>
              <a:gd name="connsiteY0" fmla="*/ 1082108 h 2179462"/>
              <a:gd name="connsiteX1" fmla="*/ 41296 w 12192000"/>
              <a:gd name="connsiteY1" fmla="*/ 1806271 h 2179462"/>
              <a:gd name="connsiteX2" fmla="*/ 0 w 12192000"/>
              <a:gd name="connsiteY2" fmla="*/ 1854468 h 2179462"/>
              <a:gd name="connsiteX3" fmla="*/ 0 w 12192000"/>
              <a:gd name="connsiteY3" fmla="*/ 2179462 h 2179462"/>
              <a:gd name="connsiteX4" fmla="*/ 5718344 w 12192000"/>
              <a:gd name="connsiteY4" fmla="*/ 2179462 h 2179462"/>
              <a:gd name="connsiteX5" fmla="*/ 5464348 w 12192000"/>
              <a:gd name="connsiteY5" fmla="*/ 2098929 h 2179462"/>
              <a:gd name="connsiteX6" fmla="*/ 2282001 w 12192000"/>
              <a:gd name="connsiteY6" fmla="*/ 1102937 h 2179462"/>
              <a:gd name="connsiteX7" fmla="*/ 1822332 w 12192000"/>
              <a:gd name="connsiteY7" fmla="*/ 1082108 h 2179462"/>
              <a:gd name="connsiteX8" fmla="*/ 12192000 w 12192000"/>
              <a:gd name="connsiteY8" fmla="*/ 0 h 2179462"/>
              <a:gd name="connsiteX9" fmla="*/ 12089321 w 12192000"/>
              <a:gd name="connsiteY9" fmla="*/ 112475 h 2179462"/>
              <a:gd name="connsiteX10" fmla="*/ 9039033 w 12192000"/>
              <a:gd name="connsiteY10" fmla="*/ 2081938 h 2179462"/>
              <a:gd name="connsiteX11" fmla="*/ 8734454 w 12192000"/>
              <a:gd name="connsiteY11" fmla="*/ 2179462 h 2179462"/>
              <a:gd name="connsiteX12" fmla="*/ 12192000 w 12192000"/>
              <a:gd name="connsiteY12" fmla="*/ 2179462 h 217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2179462">
                <a:moveTo>
                  <a:pt x="1822332" y="1082108"/>
                </a:moveTo>
                <a:cubicBezTo>
                  <a:pt x="816066" y="1100385"/>
                  <a:pt x="267420" y="1556186"/>
                  <a:pt x="41296" y="1806271"/>
                </a:cubicBezTo>
                <a:lnTo>
                  <a:pt x="0" y="1854468"/>
                </a:lnTo>
                <a:lnTo>
                  <a:pt x="0" y="2179462"/>
                </a:lnTo>
                <a:lnTo>
                  <a:pt x="5718344" y="2179462"/>
                </a:lnTo>
                <a:lnTo>
                  <a:pt x="5464348" y="2098929"/>
                </a:lnTo>
                <a:cubicBezTo>
                  <a:pt x="4413161" y="1746123"/>
                  <a:pt x="3372478" y="1221477"/>
                  <a:pt x="2282001" y="1102937"/>
                </a:cubicBezTo>
                <a:cubicBezTo>
                  <a:pt x="2119176" y="1085815"/>
                  <a:pt x="1966085" y="1079497"/>
                  <a:pt x="1822332" y="1082108"/>
                </a:cubicBezTo>
                <a:close/>
                <a:moveTo>
                  <a:pt x="12192000" y="0"/>
                </a:moveTo>
                <a:lnTo>
                  <a:pt x="12089321" y="112475"/>
                </a:lnTo>
                <a:cubicBezTo>
                  <a:pt x="11382752" y="914153"/>
                  <a:pt x="10246901" y="1662707"/>
                  <a:pt x="9039033" y="2081938"/>
                </a:cubicBezTo>
                <a:lnTo>
                  <a:pt x="8734454" y="2179462"/>
                </a:lnTo>
                <a:lnTo>
                  <a:pt x="12192000" y="2179462"/>
                </a:lnTo>
                <a:close/>
              </a:path>
            </a:pathLst>
          </a:custGeom>
          <a:solidFill>
            <a:srgbClr val="F3EB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 name="Slide Number Placeholder 4">
            <a:extLst>
              <a:ext uri="{FF2B5EF4-FFF2-40B4-BE49-F238E27FC236}">
                <a16:creationId xmlns:a16="http://schemas.microsoft.com/office/drawing/2014/main" id="{EFDA9AB9-AD17-42B5-9517-9BBA54BF843E}"/>
              </a:ext>
            </a:extLst>
          </p:cNvPr>
          <p:cNvSpPr>
            <a:spLocks noGrp="1"/>
          </p:cNvSpPr>
          <p:nvPr>
            <p:ph type="sldNum" sz="quarter" idx="12"/>
          </p:nvPr>
        </p:nvSpPr>
        <p:spPr/>
        <p:txBody>
          <a:bodyPr/>
          <a:lstStyle/>
          <a:p>
            <a:r>
              <a:rPr lang="en-US"/>
              <a:t>Page </a:t>
            </a:r>
            <a:fld id="{2D441F59-9C1B-47AE-9702-DE3E63C3174A}" type="slidenum">
              <a:rPr smtClean="0"/>
              <a:pPr/>
              <a:t>16</a:t>
            </a:fld>
            <a:endParaRPr dirty="0"/>
          </a:p>
        </p:txBody>
      </p:sp>
      <p:grpSp>
        <p:nvGrpSpPr>
          <p:cNvPr id="131" name="Group 130">
            <a:extLst>
              <a:ext uri="{FF2B5EF4-FFF2-40B4-BE49-F238E27FC236}">
                <a16:creationId xmlns:a16="http://schemas.microsoft.com/office/drawing/2014/main" id="{8E136A81-A8AC-4323-8361-2252B2D91295}"/>
              </a:ext>
            </a:extLst>
          </p:cNvPr>
          <p:cNvGrpSpPr/>
          <p:nvPr/>
        </p:nvGrpSpPr>
        <p:grpSpPr>
          <a:xfrm>
            <a:off x="-1850065" y="669851"/>
            <a:ext cx="15980735" cy="5373507"/>
            <a:chOff x="504372" y="1130567"/>
            <a:chExt cx="11183257" cy="4596867"/>
          </a:xfrm>
        </p:grpSpPr>
        <p:grpSp>
          <p:nvGrpSpPr>
            <p:cNvPr id="28" name="Group 27">
              <a:extLst>
                <a:ext uri="{FF2B5EF4-FFF2-40B4-BE49-F238E27FC236}">
                  <a16:creationId xmlns:a16="http://schemas.microsoft.com/office/drawing/2014/main" id="{E0BBAC61-4045-4F02-B12E-307204E3889A}"/>
                </a:ext>
              </a:extLst>
            </p:cNvPr>
            <p:cNvGrpSpPr/>
            <p:nvPr/>
          </p:nvGrpSpPr>
          <p:grpSpPr>
            <a:xfrm>
              <a:off x="3728662" y="1130567"/>
              <a:ext cx="4677325" cy="4596867"/>
              <a:chOff x="3538652" y="877328"/>
              <a:chExt cx="5145057" cy="5056554"/>
            </a:xfrm>
          </p:grpSpPr>
          <p:sp>
            <p:nvSpPr>
              <p:cNvPr id="29" name="Freeform: Shape 28">
                <a:extLst>
                  <a:ext uri="{FF2B5EF4-FFF2-40B4-BE49-F238E27FC236}">
                    <a16:creationId xmlns:a16="http://schemas.microsoft.com/office/drawing/2014/main" id="{2254E647-F8B6-471F-B420-30849AB0CCC9}"/>
                  </a:ext>
                </a:extLst>
              </p:cNvPr>
              <p:cNvSpPr>
                <a:spLocks/>
              </p:cNvSpPr>
              <p:nvPr/>
            </p:nvSpPr>
            <p:spPr bwMode="auto">
              <a:xfrm rot="5400000" flipV="1">
                <a:off x="4583723" y="133102"/>
                <a:ext cx="3024554" cy="4513006"/>
              </a:xfrm>
              <a:custGeom>
                <a:avLst/>
                <a:gdLst>
                  <a:gd name="connsiteX0" fmla="*/ 4741761 w 6480892"/>
                  <a:gd name="connsiteY0" fmla="*/ 9670259 h 9670287"/>
                  <a:gd name="connsiteX1" fmla="*/ 6480892 w 6480892"/>
                  <a:gd name="connsiteY1" fmla="*/ 8878998 h 9670287"/>
                  <a:gd name="connsiteX2" fmla="*/ 6480892 w 6480892"/>
                  <a:gd name="connsiteY2" fmla="*/ 4901806 h 9670287"/>
                  <a:gd name="connsiteX3" fmla="*/ 6480892 w 6480892"/>
                  <a:gd name="connsiteY3" fmla="*/ 4893677 h 9670287"/>
                  <a:gd name="connsiteX4" fmla="*/ 6480892 w 6480892"/>
                  <a:gd name="connsiteY4" fmla="*/ 4866635 h 9670287"/>
                  <a:gd name="connsiteX5" fmla="*/ 6480892 w 6480892"/>
                  <a:gd name="connsiteY5" fmla="*/ 4840711 h 9670287"/>
                  <a:gd name="connsiteX6" fmla="*/ 6480892 w 6480892"/>
                  <a:gd name="connsiteY6" fmla="*/ 4829577 h 9670287"/>
                  <a:gd name="connsiteX7" fmla="*/ 6480892 w 6480892"/>
                  <a:gd name="connsiteY7" fmla="*/ 4803653 h 9670287"/>
                  <a:gd name="connsiteX8" fmla="*/ 6480892 w 6480892"/>
                  <a:gd name="connsiteY8" fmla="*/ 4784623 h 9670287"/>
                  <a:gd name="connsiteX9" fmla="*/ 6480892 w 6480892"/>
                  <a:gd name="connsiteY9" fmla="*/ 4777613 h 9670287"/>
                  <a:gd name="connsiteX10" fmla="*/ 6480892 w 6480892"/>
                  <a:gd name="connsiteY10" fmla="*/ 4776611 h 9670287"/>
                  <a:gd name="connsiteX11" fmla="*/ 6480892 w 6480892"/>
                  <a:gd name="connsiteY11" fmla="*/ 4768482 h 9670287"/>
                  <a:gd name="connsiteX12" fmla="*/ 6480892 w 6480892"/>
                  <a:gd name="connsiteY12" fmla="*/ 791291 h 9670287"/>
                  <a:gd name="connsiteX13" fmla="*/ 4334026 w 6480892"/>
                  <a:gd name="connsiteY13" fmla="*/ 48543 h 9670287"/>
                  <a:gd name="connsiteX14" fmla="*/ 2930140 w 6480892"/>
                  <a:gd name="connsiteY14" fmla="*/ 687651 h 9670287"/>
                  <a:gd name="connsiteX15" fmla="*/ 1776793 w 6480892"/>
                  <a:gd name="connsiteY15" fmla="*/ 907885 h 9670287"/>
                  <a:gd name="connsiteX16" fmla="*/ 796232 w 6480892"/>
                  <a:gd name="connsiteY16" fmla="*/ 3421136 h 9670287"/>
                  <a:gd name="connsiteX17" fmla="*/ 299472 w 6480892"/>
                  <a:gd name="connsiteY17" fmla="*/ 4263205 h 9670287"/>
                  <a:gd name="connsiteX18" fmla="*/ 5745 w 6480892"/>
                  <a:gd name="connsiteY18" fmla="*/ 4747032 h 9670287"/>
                  <a:gd name="connsiteX19" fmla="*/ 3110 w 6480892"/>
                  <a:gd name="connsiteY19" fmla="*/ 4781083 h 9670287"/>
                  <a:gd name="connsiteX20" fmla="*/ 1417 w 6480892"/>
                  <a:gd name="connsiteY20" fmla="*/ 4780930 h 9670287"/>
                  <a:gd name="connsiteX21" fmla="*/ 227 w 6480892"/>
                  <a:gd name="connsiteY21" fmla="*/ 4799156 h 9670287"/>
                  <a:gd name="connsiteX22" fmla="*/ 134 w 6480892"/>
                  <a:gd name="connsiteY22" fmla="*/ 4819537 h 9670287"/>
                  <a:gd name="connsiteX23" fmla="*/ 0 w 6480892"/>
                  <a:gd name="connsiteY23" fmla="*/ 4821278 h 9670287"/>
                  <a:gd name="connsiteX24" fmla="*/ 63 w 6480892"/>
                  <a:gd name="connsiteY24" fmla="*/ 4835144 h 9670287"/>
                  <a:gd name="connsiteX25" fmla="*/ 0 w 6480892"/>
                  <a:gd name="connsiteY25" fmla="*/ 4849010 h 9670287"/>
                  <a:gd name="connsiteX26" fmla="*/ 134 w 6480892"/>
                  <a:gd name="connsiteY26" fmla="*/ 4850751 h 9670287"/>
                  <a:gd name="connsiteX27" fmla="*/ 227 w 6480892"/>
                  <a:gd name="connsiteY27" fmla="*/ 4871132 h 9670287"/>
                  <a:gd name="connsiteX28" fmla="*/ 1417 w 6480892"/>
                  <a:gd name="connsiteY28" fmla="*/ 4889358 h 9670287"/>
                  <a:gd name="connsiteX29" fmla="*/ 3110 w 6480892"/>
                  <a:gd name="connsiteY29" fmla="*/ 4889205 h 9670287"/>
                  <a:gd name="connsiteX30" fmla="*/ 5745 w 6480892"/>
                  <a:gd name="connsiteY30" fmla="*/ 4923256 h 9670287"/>
                  <a:gd name="connsiteX31" fmla="*/ 299472 w 6480892"/>
                  <a:gd name="connsiteY31" fmla="*/ 5407083 h 9670287"/>
                  <a:gd name="connsiteX32" fmla="*/ 796232 w 6480892"/>
                  <a:gd name="connsiteY32" fmla="*/ 6249152 h 9670287"/>
                  <a:gd name="connsiteX33" fmla="*/ 1776793 w 6480892"/>
                  <a:gd name="connsiteY33" fmla="*/ 8762404 h 9670287"/>
                  <a:gd name="connsiteX34" fmla="*/ 2930140 w 6480892"/>
                  <a:gd name="connsiteY34" fmla="*/ 8982637 h 9670287"/>
                  <a:gd name="connsiteX35" fmla="*/ 4334026 w 6480892"/>
                  <a:gd name="connsiteY35" fmla="*/ 9621746 h 9670287"/>
                  <a:gd name="connsiteX36" fmla="*/ 4741761 w 6480892"/>
                  <a:gd name="connsiteY36" fmla="*/ 9670259 h 967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80892" h="9670287">
                    <a:moveTo>
                      <a:pt x="4741761" y="9670259"/>
                    </a:moveTo>
                    <a:cubicBezTo>
                      <a:pt x="5237643" y="9667628"/>
                      <a:pt x="5952815" y="9484640"/>
                      <a:pt x="6480892" y="8878998"/>
                    </a:cubicBezTo>
                    <a:cubicBezTo>
                      <a:pt x="6480892" y="6058607"/>
                      <a:pt x="6480892" y="5177235"/>
                      <a:pt x="6480892" y="4901806"/>
                    </a:cubicBezTo>
                    <a:lnTo>
                      <a:pt x="6480892" y="4893677"/>
                    </a:lnTo>
                    <a:cubicBezTo>
                      <a:pt x="6480892" y="4893677"/>
                      <a:pt x="6480892" y="4893677"/>
                      <a:pt x="6480892" y="4866635"/>
                    </a:cubicBezTo>
                    <a:lnTo>
                      <a:pt x="6480892" y="4840711"/>
                    </a:lnTo>
                    <a:lnTo>
                      <a:pt x="6480892" y="4829577"/>
                    </a:lnTo>
                    <a:lnTo>
                      <a:pt x="6480892" y="4803653"/>
                    </a:lnTo>
                    <a:lnTo>
                      <a:pt x="6480892" y="4784623"/>
                    </a:lnTo>
                    <a:lnTo>
                      <a:pt x="6480892" y="4777613"/>
                    </a:lnTo>
                    <a:lnTo>
                      <a:pt x="6480892" y="4776611"/>
                    </a:lnTo>
                    <a:lnTo>
                      <a:pt x="6480892" y="4768482"/>
                    </a:lnTo>
                    <a:cubicBezTo>
                      <a:pt x="6480892" y="4493053"/>
                      <a:pt x="6480892" y="3611681"/>
                      <a:pt x="6480892" y="791291"/>
                    </a:cubicBezTo>
                    <a:cubicBezTo>
                      <a:pt x="5776789" y="-16232"/>
                      <a:pt x="4740073" y="-72370"/>
                      <a:pt x="4334026" y="48543"/>
                    </a:cubicBezTo>
                    <a:cubicBezTo>
                      <a:pt x="3927979" y="165137"/>
                      <a:pt x="3465776" y="653105"/>
                      <a:pt x="2930140" y="687651"/>
                    </a:cubicBezTo>
                    <a:cubicBezTo>
                      <a:pt x="2174200" y="739471"/>
                      <a:pt x="2044611" y="804245"/>
                      <a:pt x="1776793" y="907885"/>
                    </a:cubicBezTo>
                    <a:cubicBezTo>
                      <a:pt x="636405" y="1344033"/>
                      <a:pt x="796232" y="2764754"/>
                      <a:pt x="796232" y="3421136"/>
                    </a:cubicBezTo>
                    <a:cubicBezTo>
                      <a:pt x="796232" y="4073200"/>
                      <a:pt x="645044" y="4047290"/>
                      <a:pt x="299472" y="4263205"/>
                    </a:cubicBezTo>
                    <a:cubicBezTo>
                      <a:pt x="86190" y="4395453"/>
                      <a:pt x="23083" y="4606982"/>
                      <a:pt x="5745" y="4747032"/>
                    </a:cubicBezTo>
                    <a:lnTo>
                      <a:pt x="3110" y="4781083"/>
                    </a:lnTo>
                    <a:lnTo>
                      <a:pt x="1417" y="4780930"/>
                    </a:lnTo>
                    <a:cubicBezTo>
                      <a:pt x="1417" y="4780930"/>
                      <a:pt x="742" y="4787407"/>
                      <a:pt x="227" y="4799156"/>
                    </a:cubicBezTo>
                    <a:lnTo>
                      <a:pt x="134" y="4819537"/>
                    </a:lnTo>
                    <a:lnTo>
                      <a:pt x="0" y="4821278"/>
                    </a:lnTo>
                    <a:lnTo>
                      <a:pt x="63" y="4835144"/>
                    </a:lnTo>
                    <a:lnTo>
                      <a:pt x="0" y="4849010"/>
                    </a:lnTo>
                    <a:lnTo>
                      <a:pt x="134" y="4850751"/>
                    </a:lnTo>
                    <a:lnTo>
                      <a:pt x="227" y="4871132"/>
                    </a:lnTo>
                    <a:cubicBezTo>
                      <a:pt x="742" y="4882881"/>
                      <a:pt x="1417" y="4889358"/>
                      <a:pt x="1417" y="4889358"/>
                    </a:cubicBezTo>
                    <a:lnTo>
                      <a:pt x="3110" y="4889205"/>
                    </a:lnTo>
                    <a:lnTo>
                      <a:pt x="5745" y="4923256"/>
                    </a:lnTo>
                    <a:cubicBezTo>
                      <a:pt x="23083" y="5063306"/>
                      <a:pt x="86190" y="5274835"/>
                      <a:pt x="299472" y="5407083"/>
                    </a:cubicBezTo>
                    <a:cubicBezTo>
                      <a:pt x="645044" y="5622998"/>
                      <a:pt x="796232" y="5597088"/>
                      <a:pt x="796232" y="6249152"/>
                    </a:cubicBezTo>
                    <a:cubicBezTo>
                      <a:pt x="796232" y="6905534"/>
                      <a:pt x="636405" y="8326255"/>
                      <a:pt x="1776793" y="8762404"/>
                    </a:cubicBezTo>
                    <a:cubicBezTo>
                      <a:pt x="2044611" y="8866043"/>
                      <a:pt x="2174200" y="8930817"/>
                      <a:pt x="2930140" y="8982637"/>
                    </a:cubicBezTo>
                    <a:cubicBezTo>
                      <a:pt x="3465776" y="9017184"/>
                      <a:pt x="3927979" y="9505152"/>
                      <a:pt x="4334026" y="9621746"/>
                    </a:cubicBezTo>
                    <a:cubicBezTo>
                      <a:pt x="4435538" y="9651974"/>
                      <a:pt x="4576467" y="9671136"/>
                      <a:pt x="4741761" y="9670259"/>
                    </a:cubicBezTo>
                    <a:close/>
                  </a:path>
                </a:pathLst>
              </a:custGeom>
              <a:gradFill flip="none" rotWithShape="1">
                <a:gsLst>
                  <a:gs pos="100000">
                    <a:schemeClr val="bg2">
                      <a:alpha val="87000"/>
                    </a:schemeClr>
                  </a:gs>
                  <a:gs pos="0">
                    <a:schemeClr val="tx2">
                      <a:alpha val="76000"/>
                    </a:schemeClr>
                  </a:gs>
                </a:gsLst>
                <a:lin ang="2700000" scaled="1"/>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solidFill>
                    <a:schemeClr val="tx1"/>
                  </a:solidFill>
                </a:endParaRPr>
              </a:p>
            </p:txBody>
          </p:sp>
          <p:sp>
            <p:nvSpPr>
              <p:cNvPr id="30" name="Freeform: Shape 29">
                <a:extLst>
                  <a:ext uri="{FF2B5EF4-FFF2-40B4-BE49-F238E27FC236}">
                    <a16:creationId xmlns:a16="http://schemas.microsoft.com/office/drawing/2014/main" id="{109839AD-9EDC-4CAF-82EE-503334AF1A26}"/>
                  </a:ext>
                </a:extLst>
              </p:cNvPr>
              <p:cNvSpPr>
                <a:spLocks/>
              </p:cNvSpPr>
              <p:nvPr/>
            </p:nvSpPr>
            <p:spPr bwMode="auto">
              <a:xfrm rot="16200000">
                <a:off x="4583723" y="2165102"/>
                <a:ext cx="3024554" cy="4513006"/>
              </a:xfrm>
              <a:custGeom>
                <a:avLst/>
                <a:gdLst>
                  <a:gd name="connsiteX0" fmla="*/ 4741761 w 6480892"/>
                  <a:gd name="connsiteY0" fmla="*/ 9670259 h 9670287"/>
                  <a:gd name="connsiteX1" fmla="*/ 6480892 w 6480892"/>
                  <a:gd name="connsiteY1" fmla="*/ 8878998 h 9670287"/>
                  <a:gd name="connsiteX2" fmla="*/ 6480892 w 6480892"/>
                  <a:gd name="connsiteY2" fmla="*/ 4901806 h 9670287"/>
                  <a:gd name="connsiteX3" fmla="*/ 6480892 w 6480892"/>
                  <a:gd name="connsiteY3" fmla="*/ 4893677 h 9670287"/>
                  <a:gd name="connsiteX4" fmla="*/ 6480892 w 6480892"/>
                  <a:gd name="connsiteY4" fmla="*/ 4866635 h 9670287"/>
                  <a:gd name="connsiteX5" fmla="*/ 6480892 w 6480892"/>
                  <a:gd name="connsiteY5" fmla="*/ 4840711 h 9670287"/>
                  <a:gd name="connsiteX6" fmla="*/ 6480892 w 6480892"/>
                  <a:gd name="connsiteY6" fmla="*/ 4829577 h 9670287"/>
                  <a:gd name="connsiteX7" fmla="*/ 6480892 w 6480892"/>
                  <a:gd name="connsiteY7" fmla="*/ 4803653 h 9670287"/>
                  <a:gd name="connsiteX8" fmla="*/ 6480892 w 6480892"/>
                  <a:gd name="connsiteY8" fmla="*/ 4784623 h 9670287"/>
                  <a:gd name="connsiteX9" fmla="*/ 6480892 w 6480892"/>
                  <a:gd name="connsiteY9" fmla="*/ 4777613 h 9670287"/>
                  <a:gd name="connsiteX10" fmla="*/ 6480892 w 6480892"/>
                  <a:gd name="connsiteY10" fmla="*/ 4776611 h 9670287"/>
                  <a:gd name="connsiteX11" fmla="*/ 6480892 w 6480892"/>
                  <a:gd name="connsiteY11" fmla="*/ 4768482 h 9670287"/>
                  <a:gd name="connsiteX12" fmla="*/ 6480892 w 6480892"/>
                  <a:gd name="connsiteY12" fmla="*/ 791291 h 9670287"/>
                  <a:gd name="connsiteX13" fmla="*/ 4334026 w 6480892"/>
                  <a:gd name="connsiteY13" fmla="*/ 48543 h 9670287"/>
                  <a:gd name="connsiteX14" fmla="*/ 2930140 w 6480892"/>
                  <a:gd name="connsiteY14" fmla="*/ 687651 h 9670287"/>
                  <a:gd name="connsiteX15" fmla="*/ 1776793 w 6480892"/>
                  <a:gd name="connsiteY15" fmla="*/ 907885 h 9670287"/>
                  <a:gd name="connsiteX16" fmla="*/ 796232 w 6480892"/>
                  <a:gd name="connsiteY16" fmla="*/ 3421136 h 9670287"/>
                  <a:gd name="connsiteX17" fmla="*/ 299472 w 6480892"/>
                  <a:gd name="connsiteY17" fmla="*/ 4263205 h 9670287"/>
                  <a:gd name="connsiteX18" fmla="*/ 5745 w 6480892"/>
                  <a:gd name="connsiteY18" fmla="*/ 4747032 h 9670287"/>
                  <a:gd name="connsiteX19" fmla="*/ 3110 w 6480892"/>
                  <a:gd name="connsiteY19" fmla="*/ 4781083 h 9670287"/>
                  <a:gd name="connsiteX20" fmla="*/ 1417 w 6480892"/>
                  <a:gd name="connsiteY20" fmla="*/ 4780930 h 9670287"/>
                  <a:gd name="connsiteX21" fmla="*/ 227 w 6480892"/>
                  <a:gd name="connsiteY21" fmla="*/ 4799156 h 9670287"/>
                  <a:gd name="connsiteX22" fmla="*/ 134 w 6480892"/>
                  <a:gd name="connsiteY22" fmla="*/ 4819537 h 9670287"/>
                  <a:gd name="connsiteX23" fmla="*/ 0 w 6480892"/>
                  <a:gd name="connsiteY23" fmla="*/ 4821278 h 9670287"/>
                  <a:gd name="connsiteX24" fmla="*/ 63 w 6480892"/>
                  <a:gd name="connsiteY24" fmla="*/ 4835144 h 9670287"/>
                  <a:gd name="connsiteX25" fmla="*/ 0 w 6480892"/>
                  <a:gd name="connsiteY25" fmla="*/ 4849010 h 9670287"/>
                  <a:gd name="connsiteX26" fmla="*/ 134 w 6480892"/>
                  <a:gd name="connsiteY26" fmla="*/ 4850751 h 9670287"/>
                  <a:gd name="connsiteX27" fmla="*/ 227 w 6480892"/>
                  <a:gd name="connsiteY27" fmla="*/ 4871132 h 9670287"/>
                  <a:gd name="connsiteX28" fmla="*/ 1417 w 6480892"/>
                  <a:gd name="connsiteY28" fmla="*/ 4889358 h 9670287"/>
                  <a:gd name="connsiteX29" fmla="*/ 3110 w 6480892"/>
                  <a:gd name="connsiteY29" fmla="*/ 4889205 h 9670287"/>
                  <a:gd name="connsiteX30" fmla="*/ 5745 w 6480892"/>
                  <a:gd name="connsiteY30" fmla="*/ 4923256 h 9670287"/>
                  <a:gd name="connsiteX31" fmla="*/ 299472 w 6480892"/>
                  <a:gd name="connsiteY31" fmla="*/ 5407083 h 9670287"/>
                  <a:gd name="connsiteX32" fmla="*/ 796232 w 6480892"/>
                  <a:gd name="connsiteY32" fmla="*/ 6249152 h 9670287"/>
                  <a:gd name="connsiteX33" fmla="*/ 1776793 w 6480892"/>
                  <a:gd name="connsiteY33" fmla="*/ 8762404 h 9670287"/>
                  <a:gd name="connsiteX34" fmla="*/ 2930140 w 6480892"/>
                  <a:gd name="connsiteY34" fmla="*/ 8982637 h 9670287"/>
                  <a:gd name="connsiteX35" fmla="*/ 4334026 w 6480892"/>
                  <a:gd name="connsiteY35" fmla="*/ 9621746 h 9670287"/>
                  <a:gd name="connsiteX36" fmla="*/ 4741761 w 6480892"/>
                  <a:gd name="connsiteY36" fmla="*/ 9670259 h 967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80892" h="9670287">
                    <a:moveTo>
                      <a:pt x="4741761" y="9670259"/>
                    </a:moveTo>
                    <a:cubicBezTo>
                      <a:pt x="5237643" y="9667628"/>
                      <a:pt x="5952815" y="9484640"/>
                      <a:pt x="6480892" y="8878998"/>
                    </a:cubicBezTo>
                    <a:cubicBezTo>
                      <a:pt x="6480892" y="6058607"/>
                      <a:pt x="6480892" y="5177235"/>
                      <a:pt x="6480892" y="4901806"/>
                    </a:cubicBezTo>
                    <a:lnTo>
                      <a:pt x="6480892" y="4893677"/>
                    </a:lnTo>
                    <a:cubicBezTo>
                      <a:pt x="6480892" y="4893677"/>
                      <a:pt x="6480892" y="4893677"/>
                      <a:pt x="6480892" y="4866635"/>
                    </a:cubicBezTo>
                    <a:lnTo>
                      <a:pt x="6480892" y="4840711"/>
                    </a:lnTo>
                    <a:lnTo>
                      <a:pt x="6480892" y="4829577"/>
                    </a:lnTo>
                    <a:lnTo>
                      <a:pt x="6480892" y="4803653"/>
                    </a:lnTo>
                    <a:lnTo>
                      <a:pt x="6480892" y="4784623"/>
                    </a:lnTo>
                    <a:lnTo>
                      <a:pt x="6480892" y="4777613"/>
                    </a:lnTo>
                    <a:lnTo>
                      <a:pt x="6480892" y="4776611"/>
                    </a:lnTo>
                    <a:lnTo>
                      <a:pt x="6480892" y="4768482"/>
                    </a:lnTo>
                    <a:cubicBezTo>
                      <a:pt x="6480892" y="4493053"/>
                      <a:pt x="6480892" y="3611681"/>
                      <a:pt x="6480892" y="791291"/>
                    </a:cubicBezTo>
                    <a:cubicBezTo>
                      <a:pt x="5776789" y="-16232"/>
                      <a:pt x="4740073" y="-72370"/>
                      <a:pt x="4334026" y="48543"/>
                    </a:cubicBezTo>
                    <a:cubicBezTo>
                      <a:pt x="3927979" y="165137"/>
                      <a:pt x="3465776" y="653105"/>
                      <a:pt x="2930140" y="687651"/>
                    </a:cubicBezTo>
                    <a:cubicBezTo>
                      <a:pt x="2174200" y="739471"/>
                      <a:pt x="2044611" y="804245"/>
                      <a:pt x="1776793" y="907885"/>
                    </a:cubicBezTo>
                    <a:cubicBezTo>
                      <a:pt x="636405" y="1344033"/>
                      <a:pt x="796232" y="2764754"/>
                      <a:pt x="796232" y="3421136"/>
                    </a:cubicBezTo>
                    <a:cubicBezTo>
                      <a:pt x="796232" y="4073200"/>
                      <a:pt x="645044" y="4047290"/>
                      <a:pt x="299472" y="4263205"/>
                    </a:cubicBezTo>
                    <a:cubicBezTo>
                      <a:pt x="86190" y="4395453"/>
                      <a:pt x="23083" y="4606982"/>
                      <a:pt x="5745" y="4747032"/>
                    </a:cubicBezTo>
                    <a:lnTo>
                      <a:pt x="3110" y="4781083"/>
                    </a:lnTo>
                    <a:lnTo>
                      <a:pt x="1417" y="4780930"/>
                    </a:lnTo>
                    <a:cubicBezTo>
                      <a:pt x="1417" y="4780930"/>
                      <a:pt x="742" y="4787407"/>
                      <a:pt x="227" y="4799156"/>
                    </a:cubicBezTo>
                    <a:lnTo>
                      <a:pt x="134" y="4819537"/>
                    </a:lnTo>
                    <a:lnTo>
                      <a:pt x="0" y="4821278"/>
                    </a:lnTo>
                    <a:lnTo>
                      <a:pt x="63" y="4835144"/>
                    </a:lnTo>
                    <a:lnTo>
                      <a:pt x="0" y="4849010"/>
                    </a:lnTo>
                    <a:lnTo>
                      <a:pt x="134" y="4850751"/>
                    </a:lnTo>
                    <a:lnTo>
                      <a:pt x="227" y="4871132"/>
                    </a:lnTo>
                    <a:cubicBezTo>
                      <a:pt x="742" y="4882881"/>
                      <a:pt x="1417" y="4889358"/>
                      <a:pt x="1417" y="4889358"/>
                    </a:cubicBezTo>
                    <a:lnTo>
                      <a:pt x="3110" y="4889205"/>
                    </a:lnTo>
                    <a:lnTo>
                      <a:pt x="5745" y="4923256"/>
                    </a:lnTo>
                    <a:cubicBezTo>
                      <a:pt x="23083" y="5063306"/>
                      <a:pt x="86190" y="5274835"/>
                      <a:pt x="299472" y="5407083"/>
                    </a:cubicBezTo>
                    <a:cubicBezTo>
                      <a:pt x="645044" y="5622998"/>
                      <a:pt x="796232" y="5597088"/>
                      <a:pt x="796232" y="6249152"/>
                    </a:cubicBezTo>
                    <a:cubicBezTo>
                      <a:pt x="796232" y="6905534"/>
                      <a:pt x="636405" y="8326255"/>
                      <a:pt x="1776793" y="8762404"/>
                    </a:cubicBezTo>
                    <a:cubicBezTo>
                      <a:pt x="2044611" y="8866043"/>
                      <a:pt x="2174200" y="8930817"/>
                      <a:pt x="2930140" y="8982637"/>
                    </a:cubicBezTo>
                    <a:cubicBezTo>
                      <a:pt x="3465776" y="9017184"/>
                      <a:pt x="3927979" y="9505152"/>
                      <a:pt x="4334026" y="9621746"/>
                    </a:cubicBezTo>
                    <a:cubicBezTo>
                      <a:pt x="4435538" y="9651974"/>
                      <a:pt x="4576467" y="9671136"/>
                      <a:pt x="4741761" y="9670259"/>
                    </a:cubicBezTo>
                    <a:close/>
                  </a:path>
                </a:pathLst>
              </a:custGeom>
              <a:gradFill flip="none" rotWithShape="1">
                <a:gsLst>
                  <a:gs pos="100000">
                    <a:schemeClr val="bg2">
                      <a:alpha val="87000"/>
                    </a:schemeClr>
                  </a:gs>
                  <a:gs pos="0">
                    <a:schemeClr val="tx2">
                      <a:alpha val="76000"/>
                    </a:schemeClr>
                  </a:gs>
                </a:gsLst>
                <a:lin ang="2700000" scaled="1"/>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solidFill>
                    <a:schemeClr val="tx1"/>
                  </a:solidFill>
                </a:endParaRPr>
              </a:p>
            </p:txBody>
          </p:sp>
          <p:sp>
            <p:nvSpPr>
              <p:cNvPr id="31" name="Freeform: Shape 30">
                <a:extLst>
                  <a:ext uri="{FF2B5EF4-FFF2-40B4-BE49-F238E27FC236}">
                    <a16:creationId xmlns:a16="http://schemas.microsoft.com/office/drawing/2014/main" id="{AB2D2567-5D30-45A3-88DA-BBC77C5962F2}"/>
                  </a:ext>
                </a:extLst>
              </p:cNvPr>
              <p:cNvSpPr>
                <a:spLocks/>
              </p:cNvSpPr>
              <p:nvPr/>
            </p:nvSpPr>
            <p:spPr bwMode="auto">
              <a:xfrm flipV="1">
                <a:off x="3538652" y="1091381"/>
                <a:ext cx="3024554" cy="4513006"/>
              </a:xfrm>
              <a:custGeom>
                <a:avLst/>
                <a:gdLst>
                  <a:gd name="connsiteX0" fmla="*/ 4741761 w 6480892"/>
                  <a:gd name="connsiteY0" fmla="*/ 9670259 h 9670287"/>
                  <a:gd name="connsiteX1" fmla="*/ 6480892 w 6480892"/>
                  <a:gd name="connsiteY1" fmla="*/ 8878998 h 9670287"/>
                  <a:gd name="connsiteX2" fmla="*/ 6480892 w 6480892"/>
                  <a:gd name="connsiteY2" fmla="*/ 4901806 h 9670287"/>
                  <a:gd name="connsiteX3" fmla="*/ 6480892 w 6480892"/>
                  <a:gd name="connsiteY3" fmla="*/ 4893677 h 9670287"/>
                  <a:gd name="connsiteX4" fmla="*/ 6480892 w 6480892"/>
                  <a:gd name="connsiteY4" fmla="*/ 4866635 h 9670287"/>
                  <a:gd name="connsiteX5" fmla="*/ 6480892 w 6480892"/>
                  <a:gd name="connsiteY5" fmla="*/ 4840711 h 9670287"/>
                  <a:gd name="connsiteX6" fmla="*/ 6480892 w 6480892"/>
                  <a:gd name="connsiteY6" fmla="*/ 4829577 h 9670287"/>
                  <a:gd name="connsiteX7" fmla="*/ 6480892 w 6480892"/>
                  <a:gd name="connsiteY7" fmla="*/ 4803653 h 9670287"/>
                  <a:gd name="connsiteX8" fmla="*/ 6480892 w 6480892"/>
                  <a:gd name="connsiteY8" fmla="*/ 4784623 h 9670287"/>
                  <a:gd name="connsiteX9" fmla="*/ 6480892 w 6480892"/>
                  <a:gd name="connsiteY9" fmla="*/ 4777613 h 9670287"/>
                  <a:gd name="connsiteX10" fmla="*/ 6480892 w 6480892"/>
                  <a:gd name="connsiteY10" fmla="*/ 4776611 h 9670287"/>
                  <a:gd name="connsiteX11" fmla="*/ 6480892 w 6480892"/>
                  <a:gd name="connsiteY11" fmla="*/ 4768482 h 9670287"/>
                  <a:gd name="connsiteX12" fmla="*/ 6480892 w 6480892"/>
                  <a:gd name="connsiteY12" fmla="*/ 791291 h 9670287"/>
                  <a:gd name="connsiteX13" fmla="*/ 4334026 w 6480892"/>
                  <a:gd name="connsiteY13" fmla="*/ 48543 h 9670287"/>
                  <a:gd name="connsiteX14" fmla="*/ 2930140 w 6480892"/>
                  <a:gd name="connsiteY14" fmla="*/ 687651 h 9670287"/>
                  <a:gd name="connsiteX15" fmla="*/ 1776793 w 6480892"/>
                  <a:gd name="connsiteY15" fmla="*/ 907885 h 9670287"/>
                  <a:gd name="connsiteX16" fmla="*/ 796232 w 6480892"/>
                  <a:gd name="connsiteY16" fmla="*/ 3421136 h 9670287"/>
                  <a:gd name="connsiteX17" fmla="*/ 299472 w 6480892"/>
                  <a:gd name="connsiteY17" fmla="*/ 4263205 h 9670287"/>
                  <a:gd name="connsiteX18" fmla="*/ 5745 w 6480892"/>
                  <a:gd name="connsiteY18" fmla="*/ 4747032 h 9670287"/>
                  <a:gd name="connsiteX19" fmla="*/ 3110 w 6480892"/>
                  <a:gd name="connsiteY19" fmla="*/ 4781083 h 9670287"/>
                  <a:gd name="connsiteX20" fmla="*/ 1417 w 6480892"/>
                  <a:gd name="connsiteY20" fmla="*/ 4780930 h 9670287"/>
                  <a:gd name="connsiteX21" fmla="*/ 227 w 6480892"/>
                  <a:gd name="connsiteY21" fmla="*/ 4799156 h 9670287"/>
                  <a:gd name="connsiteX22" fmla="*/ 134 w 6480892"/>
                  <a:gd name="connsiteY22" fmla="*/ 4819537 h 9670287"/>
                  <a:gd name="connsiteX23" fmla="*/ 0 w 6480892"/>
                  <a:gd name="connsiteY23" fmla="*/ 4821278 h 9670287"/>
                  <a:gd name="connsiteX24" fmla="*/ 63 w 6480892"/>
                  <a:gd name="connsiteY24" fmla="*/ 4835144 h 9670287"/>
                  <a:gd name="connsiteX25" fmla="*/ 0 w 6480892"/>
                  <a:gd name="connsiteY25" fmla="*/ 4849010 h 9670287"/>
                  <a:gd name="connsiteX26" fmla="*/ 134 w 6480892"/>
                  <a:gd name="connsiteY26" fmla="*/ 4850751 h 9670287"/>
                  <a:gd name="connsiteX27" fmla="*/ 227 w 6480892"/>
                  <a:gd name="connsiteY27" fmla="*/ 4871132 h 9670287"/>
                  <a:gd name="connsiteX28" fmla="*/ 1417 w 6480892"/>
                  <a:gd name="connsiteY28" fmla="*/ 4889358 h 9670287"/>
                  <a:gd name="connsiteX29" fmla="*/ 3110 w 6480892"/>
                  <a:gd name="connsiteY29" fmla="*/ 4889205 h 9670287"/>
                  <a:gd name="connsiteX30" fmla="*/ 5745 w 6480892"/>
                  <a:gd name="connsiteY30" fmla="*/ 4923256 h 9670287"/>
                  <a:gd name="connsiteX31" fmla="*/ 299472 w 6480892"/>
                  <a:gd name="connsiteY31" fmla="*/ 5407083 h 9670287"/>
                  <a:gd name="connsiteX32" fmla="*/ 796232 w 6480892"/>
                  <a:gd name="connsiteY32" fmla="*/ 6249152 h 9670287"/>
                  <a:gd name="connsiteX33" fmla="*/ 1776793 w 6480892"/>
                  <a:gd name="connsiteY33" fmla="*/ 8762404 h 9670287"/>
                  <a:gd name="connsiteX34" fmla="*/ 2930140 w 6480892"/>
                  <a:gd name="connsiteY34" fmla="*/ 8982637 h 9670287"/>
                  <a:gd name="connsiteX35" fmla="*/ 4334026 w 6480892"/>
                  <a:gd name="connsiteY35" fmla="*/ 9621746 h 9670287"/>
                  <a:gd name="connsiteX36" fmla="*/ 4741761 w 6480892"/>
                  <a:gd name="connsiteY36" fmla="*/ 9670259 h 967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80892" h="9670287">
                    <a:moveTo>
                      <a:pt x="4741761" y="9670259"/>
                    </a:moveTo>
                    <a:cubicBezTo>
                      <a:pt x="5237643" y="9667628"/>
                      <a:pt x="5952815" y="9484640"/>
                      <a:pt x="6480892" y="8878998"/>
                    </a:cubicBezTo>
                    <a:cubicBezTo>
                      <a:pt x="6480892" y="6058607"/>
                      <a:pt x="6480892" y="5177235"/>
                      <a:pt x="6480892" y="4901806"/>
                    </a:cubicBezTo>
                    <a:lnTo>
                      <a:pt x="6480892" y="4893677"/>
                    </a:lnTo>
                    <a:cubicBezTo>
                      <a:pt x="6480892" y="4893677"/>
                      <a:pt x="6480892" y="4893677"/>
                      <a:pt x="6480892" y="4866635"/>
                    </a:cubicBezTo>
                    <a:lnTo>
                      <a:pt x="6480892" y="4840711"/>
                    </a:lnTo>
                    <a:lnTo>
                      <a:pt x="6480892" y="4829577"/>
                    </a:lnTo>
                    <a:lnTo>
                      <a:pt x="6480892" y="4803653"/>
                    </a:lnTo>
                    <a:lnTo>
                      <a:pt x="6480892" y="4784623"/>
                    </a:lnTo>
                    <a:lnTo>
                      <a:pt x="6480892" y="4777613"/>
                    </a:lnTo>
                    <a:lnTo>
                      <a:pt x="6480892" y="4776611"/>
                    </a:lnTo>
                    <a:lnTo>
                      <a:pt x="6480892" y="4768482"/>
                    </a:lnTo>
                    <a:cubicBezTo>
                      <a:pt x="6480892" y="4493053"/>
                      <a:pt x="6480892" y="3611681"/>
                      <a:pt x="6480892" y="791291"/>
                    </a:cubicBezTo>
                    <a:cubicBezTo>
                      <a:pt x="5776789" y="-16232"/>
                      <a:pt x="4740073" y="-72370"/>
                      <a:pt x="4334026" y="48543"/>
                    </a:cubicBezTo>
                    <a:cubicBezTo>
                      <a:pt x="3927979" y="165137"/>
                      <a:pt x="3465776" y="653105"/>
                      <a:pt x="2930140" y="687651"/>
                    </a:cubicBezTo>
                    <a:cubicBezTo>
                      <a:pt x="2174200" y="739471"/>
                      <a:pt x="2044611" y="804245"/>
                      <a:pt x="1776793" y="907885"/>
                    </a:cubicBezTo>
                    <a:cubicBezTo>
                      <a:pt x="636405" y="1344033"/>
                      <a:pt x="796232" y="2764754"/>
                      <a:pt x="796232" y="3421136"/>
                    </a:cubicBezTo>
                    <a:cubicBezTo>
                      <a:pt x="796232" y="4073200"/>
                      <a:pt x="645044" y="4047290"/>
                      <a:pt x="299472" y="4263205"/>
                    </a:cubicBezTo>
                    <a:cubicBezTo>
                      <a:pt x="86190" y="4395453"/>
                      <a:pt x="23083" y="4606982"/>
                      <a:pt x="5745" y="4747032"/>
                    </a:cubicBezTo>
                    <a:lnTo>
                      <a:pt x="3110" y="4781083"/>
                    </a:lnTo>
                    <a:lnTo>
                      <a:pt x="1417" y="4780930"/>
                    </a:lnTo>
                    <a:cubicBezTo>
                      <a:pt x="1417" y="4780930"/>
                      <a:pt x="742" y="4787407"/>
                      <a:pt x="227" y="4799156"/>
                    </a:cubicBezTo>
                    <a:lnTo>
                      <a:pt x="134" y="4819537"/>
                    </a:lnTo>
                    <a:lnTo>
                      <a:pt x="0" y="4821278"/>
                    </a:lnTo>
                    <a:lnTo>
                      <a:pt x="63" y="4835144"/>
                    </a:lnTo>
                    <a:lnTo>
                      <a:pt x="0" y="4849010"/>
                    </a:lnTo>
                    <a:lnTo>
                      <a:pt x="134" y="4850751"/>
                    </a:lnTo>
                    <a:lnTo>
                      <a:pt x="227" y="4871132"/>
                    </a:lnTo>
                    <a:cubicBezTo>
                      <a:pt x="742" y="4882881"/>
                      <a:pt x="1417" y="4889358"/>
                      <a:pt x="1417" y="4889358"/>
                    </a:cubicBezTo>
                    <a:lnTo>
                      <a:pt x="3110" y="4889205"/>
                    </a:lnTo>
                    <a:lnTo>
                      <a:pt x="5745" y="4923256"/>
                    </a:lnTo>
                    <a:cubicBezTo>
                      <a:pt x="23083" y="5063306"/>
                      <a:pt x="86190" y="5274835"/>
                      <a:pt x="299472" y="5407083"/>
                    </a:cubicBezTo>
                    <a:cubicBezTo>
                      <a:pt x="645044" y="5622998"/>
                      <a:pt x="796232" y="5597088"/>
                      <a:pt x="796232" y="6249152"/>
                    </a:cubicBezTo>
                    <a:cubicBezTo>
                      <a:pt x="796232" y="6905534"/>
                      <a:pt x="636405" y="8326255"/>
                      <a:pt x="1776793" y="8762404"/>
                    </a:cubicBezTo>
                    <a:cubicBezTo>
                      <a:pt x="2044611" y="8866043"/>
                      <a:pt x="2174200" y="8930817"/>
                      <a:pt x="2930140" y="8982637"/>
                    </a:cubicBezTo>
                    <a:cubicBezTo>
                      <a:pt x="3465776" y="9017184"/>
                      <a:pt x="3927979" y="9505152"/>
                      <a:pt x="4334026" y="9621746"/>
                    </a:cubicBezTo>
                    <a:cubicBezTo>
                      <a:pt x="4435538" y="9651974"/>
                      <a:pt x="4576467" y="9671136"/>
                      <a:pt x="4741761" y="9670259"/>
                    </a:cubicBezTo>
                    <a:close/>
                  </a:path>
                </a:pathLst>
              </a:custGeom>
              <a:gradFill flip="none" rotWithShape="1">
                <a:gsLst>
                  <a:gs pos="0">
                    <a:schemeClr val="accent1">
                      <a:alpha val="40000"/>
                    </a:schemeClr>
                  </a:gs>
                  <a:gs pos="100000">
                    <a:schemeClr val="accent2">
                      <a:alpha val="4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58BE9B33-AD3F-46B8-8CB9-98D9D88BE93C}"/>
                  </a:ext>
                </a:extLst>
              </p:cNvPr>
              <p:cNvSpPr>
                <a:spLocks/>
              </p:cNvSpPr>
              <p:nvPr/>
            </p:nvSpPr>
            <p:spPr bwMode="auto">
              <a:xfrm flipH="1" flipV="1">
                <a:off x="5659155" y="1091381"/>
                <a:ext cx="3024554" cy="4513006"/>
              </a:xfrm>
              <a:custGeom>
                <a:avLst/>
                <a:gdLst>
                  <a:gd name="connsiteX0" fmla="*/ 4741761 w 6480892"/>
                  <a:gd name="connsiteY0" fmla="*/ 9670259 h 9670287"/>
                  <a:gd name="connsiteX1" fmla="*/ 6480892 w 6480892"/>
                  <a:gd name="connsiteY1" fmla="*/ 8878998 h 9670287"/>
                  <a:gd name="connsiteX2" fmla="*/ 6480892 w 6480892"/>
                  <a:gd name="connsiteY2" fmla="*/ 4901806 h 9670287"/>
                  <a:gd name="connsiteX3" fmla="*/ 6480892 w 6480892"/>
                  <a:gd name="connsiteY3" fmla="*/ 4893677 h 9670287"/>
                  <a:gd name="connsiteX4" fmla="*/ 6480892 w 6480892"/>
                  <a:gd name="connsiteY4" fmla="*/ 4866635 h 9670287"/>
                  <a:gd name="connsiteX5" fmla="*/ 6480892 w 6480892"/>
                  <a:gd name="connsiteY5" fmla="*/ 4840711 h 9670287"/>
                  <a:gd name="connsiteX6" fmla="*/ 6480892 w 6480892"/>
                  <a:gd name="connsiteY6" fmla="*/ 4829577 h 9670287"/>
                  <a:gd name="connsiteX7" fmla="*/ 6480892 w 6480892"/>
                  <a:gd name="connsiteY7" fmla="*/ 4803653 h 9670287"/>
                  <a:gd name="connsiteX8" fmla="*/ 6480892 w 6480892"/>
                  <a:gd name="connsiteY8" fmla="*/ 4784623 h 9670287"/>
                  <a:gd name="connsiteX9" fmla="*/ 6480892 w 6480892"/>
                  <a:gd name="connsiteY9" fmla="*/ 4777613 h 9670287"/>
                  <a:gd name="connsiteX10" fmla="*/ 6480892 w 6480892"/>
                  <a:gd name="connsiteY10" fmla="*/ 4776611 h 9670287"/>
                  <a:gd name="connsiteX11" fmla="*/ 6480892 w 6480892"/>
                  <a:gd name="connsiteY11" fmla="*/ 4768482 h 9670287"/>
                  <a:gd name="connsiteX12" fmla="*/ 6480892 w 6480892"/>
                  <a:gd name="connsiteY12" fmla="*/ 791291 h 9670287"/>
                  <a:gd name="connsiteX13" fmla="*/ 4334026 w 6480892"/>
                  <a:gd name="connsiteY13" fmla="*/ 48543 h 9670287"/>
                  <a:gd name="connsiteX14" fmla="*/ 2930140 w 6480892"/>
                  <a:gd name="connsiteY14" fmla="*/ 687651 h 9670287"/>
                  <a:gd name="connsiteX15" fmla="*/ 1776793 w 6480892"/>
                  <a:gd name="connsiteY15" fmla="*/ 907885 h 9670287"/>
                  <a:gd name="connsiteX16" fmla="*/ 796232 w 6480892"/>
                  <a:gd name="connsiteY16" fmla="*/ 3421136 h 9670287"/>
                  <a:gd name="connsiteX17" fmla="*/ 299472 w 6480892"/>
                  <a:gd name="connsiteY17" fmla="*/ 4263205 h 9670287"/>
                  <a:gd name="connsiteX18" fmla="*/ 5745 w 6480892"/>
                  <a:gd name="connsiteY18" fmla="*/ 4747032 h 9670287"/>
                  <a:gd name="connsiteX19" fmla="*/ 3110 w 6480892"/>
                  <a:gd name="connsiteY19" fmla="*/ 4781083 h 9670287"/>
                  <a:gd name="connsiteX20" fmla="*/ 1417 w 6480892"/>
                  <a:gd name="connsiteY20" fmla="*/ 4780930 h 9670287"/>
                  <a:gd name="connsiteX21" fmla="*/ 227 w 6480892"/>
                  <a:gd name="connsiteY21" fmla="*/ 4799156 h 9670287"/>
                  <a:gd name="connsiteX22" fmla="*/ 134 w 6480892"/>
                  <a:gd name="connsiteY22" fmla="*/ 4819537 h 9670287"/>
                  <a:gd name="connsiteX23" fmla="*/ 0 w 6480892"/>
                  <a:gd name="connsiteY23" fmla="*/ 4821278 h 9670287"/>
                  <a:gd name="connsiteX24" fmla="*/ 63 w 6480892"/>
                  <a:gd name="connsiteY24" fmla="*/ 4835144 h 9670287"/>
                  <a:gd name="connsiteX25" fmla="*/ 0 w 6480892"/>
                  <a:gd name="connsiteY25" fmla="*/ 4849010 h 9670287"/>
                  <a:gd name="connsiteX26" fmla="*/ 134 w 6480892"/>
                  <a:gd name="connsiteY26" fmla="*/ 4850751 h 9670287"/>
                  <a:gd name="connsiteX27" fmla="*/ 227 w 6480892"/>
                  <a:gd name="connsiteY27" fmla="*/ 4871132 h 9670287"/>
                  <a:gd name="connsiteX28" fmla="*/ 1417 w 6480892"/>
                  <a:gd name="connsiteY28" fmla="*/ 4889358 h 9670287"/>
                  <a:gd name="connsiteX29" fmla="*/ 3110 w 6480892"/>
                  <a:gd name="connsiteY29" fmla="*/ 4889205 h 9670287"/>
                  <a:gd name="connsiteX30" fmla="*/ 5745 w 6480892"/>
                  <a:gd name="connsiteY30" fmla="*/ 4923256 h 9670287"/>
                  <a:gd name="connsiteX31" fmla="*/ 299472 w 6480892"/>
                  <a:gd name="connsiteY31" fmla="*/ 5407083 h 9670287"/>
                  <a:gd name="connsiteX32" fmla="*/ 796232 w 6480892"/>
                  <a:gd name="connsiteY32" fmla="*/ 6249152 h 9670287"/>
                  <a:gd name="connsiteX33" fmla="*/ 1776793 w 6480892"/>
                  <a:gd name="connsiteY33" fmla="*/ 8762404 h 9670287"/>
                  <a:gd name="connsiteX34" fmla="*/ 2930140 w 6480892"/>
                  <a:gd name="connsiteY34" fmla="*/ 8982637 h 9670287"/>
                  <a:gd name="connsiteX35" fmla="*/ 4334026 w 6480892"/>
                  <a:gd name="connsiteY35" fmla="*/ 9621746 h 9670287"/>
                  <a:gd name="connsiteX36" fmla="*/ 4741761 w 6480892"/>
                  <a:gd name="connsiteY36" fmla="*/ 9670259 h 967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80892" h="9670287">
                    <a:moveTo>
                      <a:pt x="4741761" y="9670259"/>
                    </a:moveTo>
                    <a:cubicBezTo>
                      <a:pt x="5237643" y="9667628"/>
                      <a:pt x="5952815" y="9484640"/>
                      <a:pt x="6480892" y="8878998"/>
                    </a:cubicBezTo>
                    <a:cubicBezTo>
                      <a:pt x="6480892" y="6058607"/>
                      <a:pt x="6480892" y="5177235"/>
                      <a:pt x="6480892" y="4901806"/>
                    </a:cubicBezTo>
                    <a:lnTo>
                      <a:pt x="6480892" y="4893677"/>
                    </a:lnTo>
                    <a:cubicBezTo>
                      <a:pt x="6480892" y="4893677"/>
                      <a:pt x="6480892" y="4893677"/>
                      <a:pt x="6480892" y="4866635"/>
                    </a:cubicBezTo>
                    <a:lnTo>
                      <a:pt x="6480892" y="4840711"/>
                    </a:lnTo>
                    <a:lnTo>
                      <a:pt x="6480892" y="4829577"/>
                    </a:lnTo>
                    <a:lnTo>
                      <a:pt x="6480892" y="4803653"/>
                    </a:lnTo>
                    <a:lnTo>
                      <a:pt x="6480892" y="4784623"/>
                    </a:lnTo>
                    <a:lnTo>
                      <a:pt x="6480892" y="4777613"/>
                    </a:lnTo>
                    <a:lnTo>
                      <a:pt x="6480892" y="4776611"/>
                    </a:lnTo>
                    <a:lnTo>
                      <a:pt x="6480892" y="4768482"/>
                    </a:lnTo>
                    <a:cubicBezTo>
                      <a:pt x="6480892" y="4493053"/>
                      <a:pt x="6480892" y="3611681"/>
                      <a:pt x="6480892" y="791291"/>
                    </a:cubicBezTo>
                    <a:cubicBezTo>
                      <a:pt x="5776789" y="-16232"/>
                      <a:pt x="4740073" y="-72370"/>
                      <a:pt x="4334026" y="48543"/>
                    </a:cubicBezTo>
                    <a:cubicBezTo>
                      <a:pt x="3927979" y="165137"/>
                      <a:pt x="3465776" y="653105"/>
                      <a:pt x="2930140" y="687651"/>
                    </a:cubicBezTo>
                    <a:cubicBezTo>
                      <a:pt x="2174200" y="739471"/>
                      <a:pt x="2044611" y="804245"/>
                      <a:pt x="1776793" y="907885"/>
                    </a:cubicBezTo>
                    <a:cubicBezTo>
                      <a:pt x="636405" y="1344033"/>
                      <a:pt x="796232" y="2764754"/>
                      <a:pt x="796232" y="3421136"/>
                    </a:cubicBezTo>
                    <a:cubicBezTo>
                      <a:pt x="796232" y="4073200"/>
                      <a:pt x="645044" y="4047290"/>
                      <a:pt x="299472" y="4263205"/>
                    </a:cubicBezTo>
                    <a:cubicBezTo>
                      <a:pt x="86190" y="4395453"/>
                      <a:pt x="23083" y="4606982"/>
                      <a:pt x="5745" y="4747032"/>
                    </a:cubicBezTo>
                    <a:lnTo>
                      <a:pt x="3110" y="4781083"/>
                    </a:lnTo>
                    <a:lnTo>
                      <a:pt x="1417" y="4780930"/>
                    </a:lnTo>
                    <a:cubicBezTo>
                      <a:pt x="1417" y="4780930"/>
                      <a:pt x="742" y="4787407"/>
                      <a:pt x="227" y="4799156"/>
                    </a:cubicBezTo>
                    <a:lnTo>
                      <a:pt x="134" y="4819537"/>
                    </a:lnTo>
                    <a:lnTo>
                      <a:pt x="0" y="4821278"/>
                    </a:lnTo>
                    <a:lnTo>
                      <a:pt x="63" y="4835144"/>
                    </a:lnTo>
                    <a:lnTo>
                      <a:pt x="0" y="4849010"/>
                    </a:lnTo>
                    <a:lnTo>
                      <a:pt x="134" y="4850751"/>
                    </a:lnTo>
                    <a:lnTo>
                      <a:pt x="227" y="4871132"/>
                    </a:lnTo>
                    <a:cubicBezTo>
                      <a:pt x="742" y="4882881"/>
                      <a:pt x="1417" y="4889358"/>
                      <a:pt x="1417" y="4889358"/>
                    </a:cubicBezTo>
                    <a:lnTo>
                      <a:pt x="3110" y="4889205"/>
                    </a:lnTo>
                    <a:lnTo>
                      <a:pt x="5745" y="4923256"/>
                    </a:lnTo>
                    <a:cubicBezTo>
                      <a:pt x="23083" y="5063306"/>
                      <a:pt x="86190" y="5274835"/>
                      <a:pt x="299472" y="5407083"/>
                    </a:cubicBezTo>
                    <a:cubicBezTo>
                      <a:pt x="645044" y="5622998"/>
                      <a:pt x="796232" y="5597088"/>
                      <a:pt x="796232" y="6249152"/>
                    </a:cubicBezTo>
                    <a:cubicBezTo>
                      <a:pt x="796232" y="6905534"/>
                      <a:pt x="636405" y="8326255"/>
                      <a:pt x="1776793" y="8762404"/>
                    </a:cubicBezTo>
                    <a:cubicBezTo>
                      <a:pt x="2044611" y="8866043"/>
                      <a:pt x="2174200" y="8930817"/>
                      <a:pt x="2930140" y="8982637"/>
                    </a:cubicBezTo>
                    <a:cubicBezTo>
                      <a:pt x="3465776" y="9017184"/>
                      <a:pt x="3927979" y="9505152"/>
                      <a:pt x="4334026" y="9621746"/>
                    </a:cubicBezTo>
                    <a:cubicBezTo>
                      <a:pt x="4435538" y="9651974"/>
                      <a:pt x="4576467" y="9671136"/>
                      <a:pt x="4741761" y="9670259"/>
                    </a:cubicBezTo>
                    <a:close/>
                  </a:path>
                </a:pathLst>
              </a:custGeom>
              <a:gradFill flip="none" rotWithShape="1">
                <a:gsLst>
                  <a:gs pos="0">
                    <a:schemeClr val="accent1">
                      <a:alpha val="40000"/>
                    </a:schemeClr>
                  </a:gs>
                  <a:gs pos="100000">
                    <a:schemeClr val="accent2">
                      <a:alpha val="4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Oval 32">
                <a:extLst>
                  <a:ext uri="{FF2B5EF4-FFF2-40B4-BE49-F238E27FC236}">
                    <a16:creationId xmlns:a16="http://schemas.microsoft.com/office/drawing/2014/main" id="{D201B8F5-3497-437B-BF89-C710B38523D9}"/>
                  </a:ext>
                </a:extLst>
              </p:cNvPr>
              <p:cNvSpPr/>
              <p:nvPr/>
            </p:nvSpPr>
            <p:spPr>
              <a:xfrm>
                <a:off x="4110430" y="1351280"/>
                <a:ext cx="3993208" cy="3993208"/>
              </a:xfrm>
              <a:prstGeom prst="ellipse">
                <a:avLst/>
              </a:prstGeom>
              <a:gradFill flip="none" rotWithShape="1">
                <a:gsLst>
                  <a:gs pos="100000">
                    <a:schemeClr val="accent3"/>
                  </a:gs>
                  <a:gs pos="0">
                    <a:schemeClr val="accent4">
                      <a:lumMod val="20000"/>
                      <a:lumOff val="80000"/>
                    </a:schemeClr>
                  </a:gs>
                </a:gsLst>
                <a:lin ang="2700000" scaled="1"/>
                <a:tileRect/>
              </a:gradFill>
              <a:ln>
                <a:noFill/>
              </a:ln>
              <a:effectLst>
                <a:outerShdw blurRad="533400" dist="38100" dir="2700000" sx="102000" sy="102000" algn="tl" rotWithShape="0">
                  <a:schemeClr val="tx1">
                    <a:alpha val="2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solidFill>
                    <a:schemeClr val="tx1"/>
                  </a:solidFill>
                </a:endParaRPr>
              </a:p>
            </p:txBody>
          </p:sp>
        </p:grpSp>
        <p:sp>
          <p:nvSpPr>
            <p:cNvPr id="34" name="Title 1">
              <a:extLst>
                <a:ext uri="{FF2B5EF4-FFF2-40B4-BE49-F238E27FC236}">
                  <a16:creationId xmlns:a16="http://schemas.microsoft.com/office/drawing/2014/main" id="{3BABB820-E8B5-4B08-AD32-67B985A57C59}"/>
                </a:ext>
              </a:extLst>
            </p:cNvPr>
            <p:cNvSpPr txBox="1">
              <a:spLocks/>
            </p:cNvSpPr>
            <p:nvPr/>
          </p:nvSpPr>
          <p:spPr>
            <a:xfrm>
              <a:off x="4531883" y="3112022"/>
              <a:ext cx="3041135" cy="473928"/>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40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pPr algn="ctr"/>
              <a:r>
                <a:rPr lang="en-US" dirty="0"/>
                <a:t>EVALUTING</a:t>
              </a:r>
            </a:p>
          </p:txBody>
        </p:sp>
        <p:cxnSp>
          <p:nvCxnSpPr>
            <p:cNvPr id="92" name="Straight Connector 91">
              <a:extLst>
                <a:ext uri="{FF2B5EF4-FFF2-40B4-BE49-F238E27FC236}">
                  <a16:creationId xmlns:a16="http://schemas.microsoft.com/office/drawing/2014/main" id="{DB8E2B0A-9C0F-414F-B2F4-F12853575E08}"/>
                </a:ext>
              </a:extLst>
            </p:cNvPr>
            <p:cNvCxnSpPr>
              <a:cxnSpLocks/>
            </p:cNvCxnSpPr>
            <p:nvPr/>
          </p:nvCxnSpPr>
          <p:spPr>
            <a:xfrm>
              <a:off x="9687379" y="3429000"/>
              <a:ext cx="200025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951F28E-812A-4E15-8C48-12CE3FFF33E3}"/>
                </a:ext>
              </a:extLst>
            </p:cNvPr>
            <p:cNvCxnSpPr>
              <a:cxnSpLocks/>
            </p:cNvCxnSpPr>
            <p:nvPr/>
          </p:nvCxnSpPr>
          <p:spPr>
            <a:xfrm>
              <a:off x="504372" y="3429000"/>
              <a:ext cx="200025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32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DE0A496C-873D-461A-964C-600BF3C18AD0}"/>
              </a:ext>
            </a:extLst>
          </p:cNvPr>
          <p:cNvSpPr/>
          <p:nvPr/>
        </p:nvSpPr>
        <p:spPr>
          <a:xfrm>
            <a:off x="-2" y="1066801"/>
            <a:ext cx="12192000" cy="5791198"/>
          </a:xfrm>
          <a:custGeom>
            <a:avLst/>
            <a:gdLst>
              <a:gd name="connsiteX0" fmla="*/ 12186277 w 12192000"/>
              <a:gd name="connsiteY0" fmla="*/ 0 h 5791198"/>
              <a:gd name="connsiteX1" fmla="*/ 12192000 w 12192000"/>
              <a:gd name="connsiteY1" fmla="*/ 0 h 5791198"/>
              <a:gd name="connsiteX2" fmla="*/ 12192000 w 12192000"/>
              <a:gd name="connsiteY2" fmla="*/ 1174407 h 5791198"/>
              <a:gd name="connsiteX3" fmla="*/ 12190762 w 12192000"/>
              <a:gd name="connsiteY3" fmla="*/ 1167726 h 5791198"/>
              <a:gd name="connsiteX4" fmla="*/ 12186154 w 12192000"/>
              <a:gd name="connsiteY4" fmla="*/ 55763 h 5791198"/>
              <a:gd name="connsiteX5" fmla="*/ 0 w 12192000"/>
              <a:gd name="connsiteY5" fmla="*/ 0 h 5791198"/>
              <a:gd name="connsiteX6" fmla="*/ 1 w 12192000"/>
              <a:gd name="connsiteY6" fmla="*/ 0 h 5791198"/>
              <a:gd name="connsiteX7" fmla="*/ 1 w 12192000"/>
              <a:gd name="connsiteY7" fmla="*/ 138954 h 5791198"/>
              <a:gd name="connsiteX8" fmla="*/ 1 w 12192000"/>
              <a:gd name="connsiteY8" fmla="*/ 311760 h 5791198"/>
              <a:gd name="connsiteX9" fmla="*/ 2034347 w 12192000"/>
              <a:gd name="connsiteY9" fmla="*/ 1952215 h 5791198"/>
              <a:gd name="connsiteX10" fmla="*/ 5230172 w 12192000"/>
              <a:gd name="connsiteY10" fmla="*/ 255192 h 5791198"/>
              <a:gd name="connsiteX11" fmla="*/ 7165969 w 12192000"/>
              <a:gd name="connsiteY11" fmla="*/ 764299 h 5791198"/>
              <a:gd name="connsiteX12" fmla="*/ 10023908 w 12192000"/>
              <a:gd name="connsiteY12" fmla="*/ 71348 h 5791198"/>
              <a:gd name="connsiteX13" fmla="*/ 12180490 w 12192000"/>
              <a:gd name="connsiteY13" fmla="*/ 1160782 h 5791198"/>
              <a:gd name="connsiteX14" fmla="*/ 12192000 w 12192000"/>
              <a:gd name="connsiteY14" fmla="*/ 1174412 h 5791198"/>
              <a:gd name="connsiteX15" fmla="*/ 12192000 w 12192000"/>
              <a:gd name="connsiteY15" fmla="*/ 5791198 h 5791198"/>
              <a:gd name="connsiteX16" fmla="*/ 0 w 12192000"/>
              <a:gd name="connsiteY16" fmla="*/ 5791198 h 579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5791198">
                <a:moveTo>
                  <a:pt x="12186277" y="0"/>
                </a:moveTo>
                <a:lnTo>
                  <a:pt x="12192000" y="0"/>
                </a:lnTo>
                <a:lnTo>
                  <a:pt x="12192000" y="1174407"/>
                </a:lnTo>
                <a:lnTo>
                  <a:pt x="12190762" y="1167726"/>
                </a:lnTo>
                <a:cubicBezTo>
                  <a:pt x="12185741" y="1104765"/>
                  <a:pt x="12185149" y="609585"/>
                  <a:pt x="12186154" y="55763"/>
                </a:cubicBezTo>
                <a:close/>
                <a:moveTo>
                  <a:pt x="0" y="0"/>
                </a:moveTo>
                <a:lnTo>
                  <a:pt x="1" y="0"/>
                </a:lnTo>
                <a:lnTo>
                  <a:pt x="1" y="138954"/>
                </a:lnTo>
                <a:cubicBezTo>
                  <a:pt x="1" y="194737"/>
                  <a:pt x="1" y="252320"/>
                  <a:pt x="1" y="311760"/>
                </a:cubicBezTo>
                <a:cubicBezTo>
                  <a:pt x="218218" y="827937"/>
                  <a:pt x="915105" y="2121917"/>
                  <a:pt x="2034347" y="1952215"/>
                </a:cubicBezTo>
                <a:cubicBezTo>
                  <a:pt x="3160629" y="1782513"/>
                  <a:pt x="4554403" y="375398"/>
                  <a:pt x="5230172" y="255192"/>
                </a:cubicBezTo>
                <a:cubicBezTo>
                  <a:pt x="5905941" y="142057"/>
                  <a:pt x="6701378" y="714803"/>
                  <a:pt x="7165969" y="764299"/>
                </a:cubicBezTo>
                <a:cubicBezTo>
                  <a:pt x="7630560" y="820867"/>
                  <a:pt x="8862430" y="177412"/>
                  <a:pt x="10023908" y="71348"/>
                </a:cubicBezTo>
                <a:cubicBezTo>
                  <a:pt x="11119394" y="-34716"/>
                  <a:pt x="12066394" y="1027581"/>
                  <a:pt x="12180490" y="1160782"/>
                </a:cubicBezTo>
                <a:lnTo>
                  <a:pt x="12192000" y="1174412"/>
                </a:lnTo>
                <a:lnTo>
                  <a:pt x="12192000" y="5791198"/>
                </a:lnTo>
                <a:lnTo>
                  <a:pt x="0" y="5791198"/>
                </a:lnTo>
                <a:close/>
              </a:path>
            </a:pathLst>
          </a:custGeom>
          <a:solidFill>
            <a:srgbClr val="F3EB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Slide Number Placeholder 30">
            <a:extLst>
              <a:ext uri="{FF2B5EF4-FFF2-40B4-BE49-F238E27FC236}">
                <a16:creationId xmlns:a16="http://schemas.microsoft.com/office/drawing/2014/main" id="{C611FB12-0F52-4649-973B-624B3219B095}"/>
              </a:ext>
            </a:extLst>
          </p:cNvPr>
          <p:cNvSpPr>
            <a:spLocks noGrp="1"/>
          </p:cNvSpPr>
          <p:nvPr>
            <p:ph type="sldNum" sz="quarter" idx="12"/>
          </p:nvPr>
        </p:nvSpPr>
        <p:spPr/>
        <p:txBody>
          <a:bodyPr/>
          <a:lstStyle/>
          <a:p>
            <a:r>
              <a:rPr lang="en-US"/>
              <a:t>Page </a:t>
            </a:r>
            <a:fld id="{2D441F59-9C1B-47AE-9702-DE3E63C3174A}" type="slidenum">
              <a:rPr smtClean="0"/>
              <a:pPr/>
              <a:t>17</a:t>
            </a:fld>
            <a:endParaRPr dirty="0"/>
          </a:p>
        </p:txBody>
      </p:sp>
      <p:grpSp>
        <p:nvGrpSpPr>
          <p:cNvPr id="89" name="Group 88">
            <a:extLst>
              <a:ext uri="{FF2B5EF4-FFF2-40B4-BE49-F238E27FC236}">
                <a16:creationId xmlns:a16="http://schemas.microsoft.com/office/drawing/2014/main" id="{E4EA6620-D390-49D4-A1D5-5134C77AC628}"/>
              </a:ext>
            </a:extLst>
          </p:cNvPr>
          <p:cNvGrpSpPr/>
          <p:nvPr/>
        </p:nvGrpSpPr>
        <p:grpSpPr>
          <a:xfrm>
            <a:off x="-2" y="0"/>
            <a:ext cx="11614937" cy="6115050"/>
            <a:chOff x="-2" y="0"/>
            <a:chExt cx="11614937" cy="6115050"/>
          </a:xfrm>
        </p:grpSpPr>
        <p:sp>
          <p:nvSpPr>
            <p:cNvPr id="62" name="Oval 61">
              <a:extLst>
                <a:ext uri="{FF2B5EF4-FFF2-40B4-BE49-F238E27FC236}">
                  <a16:creationId xmlns:a16="http://schemas.microsoft.com/office/drawing/2014/main" id="{10E7E347-340E-4B76-ACC5-4AC2718D3330}"/>
                </a:ext>
              </a:extLst>
            </p:cNvPr>
            <p:cNvSpPr/>
            <p:nvPr/>
          </p:nvSpPr>
          <p:spPr>
            <a:xfrm>
              <a:off x="4688191" y="3179764"/>
              <a:ext cx="1703084" cy="1703084"/>
            </a:xfrm>
            <a:prstGeom prst="ellipse">
              <a:avLst/>
            </a:prstGeom>
            <a:gradFill flip="none" rotWithShape="1">
              <a:gsLst>
                <a:gs pos="0">
                  <a:schemeClr val="accent1">
                    <a:alpha val="50000"/>
                  </a:schemeClr>
                </a:gs>
                <a:gs pos="100000">
                  <a:schemeClr val="accent2">
                    <a:alpha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54" name="Rectangle 53">
              <a:extLst>
                <a:ext uri="{FF2B5EF4-FFF2-40B4-BE49-F238E27FC236}">
                  <a16:creationId xmlns:a16="http://schemas.microsoft.com/office/drawing/2014/main" id="{BB0169B3-B243-481D-AE57-89BCD16BE215}"/>
                </a:ext>
              </a:extLst>
            </p:cNvPr>
            <p:cNvSpPr/>
            <p:nvPr/>
          </p:nvSpPr>
          <p:spPr>
            <a:xfrm>
              <a:off x="0" y="0"/>
              <a:ext cx="1104900" cy="1104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CF141209-04B6-4CB7-AF8F-6998780505CB}"/>
                </a:ext>
              </a:extLst>
            </p:cNvPr>
            <p:cNvGrpSpPr/>
            <p:nvPr/>
          </p:nvGrpSpPr>
          <p:grpSpPr>
            <a:xfrm>
              <a:off x="-2" y="1"/>
              <a:ext cx="5635440" cy="6115049"/>
              <a:chOff x="-2" y="1"/>
              <a:chExt cx="5545396" cy="6017342"/>
            </a:xfrm>
          </p:grpSpPr>
          <p:pic>
            <p:nvPicPr>
              <p:cNvPr id="48" name="Picture 47">
                <a:extLst>
                  <a:ext uri="{FF2B5EF4-FFF2-40B4-BE49-F238E27FC236}">
                    <a16:creationId xmlns:a16="http://schemas.microsoft.com/office/drawing/2014/main" id="{0FE9FA39-BC49-4591-9D22-5CEDCC646A8B}"/>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1" y="1"/>
                <a:ext cx="5545395" cy="6017342"/>
              </a:xfrm>
              <a:custGeom>
                <a:avLst/>
                <a:gdLst>
                  <a:gd name="connsiteX0" fmla="*/ 0 w 5545395"/>
                  <a:gd name="connsiteY0" fmla="*/ 0 h 6017342"/>
                  <a:gd name="connsiteX1" fmla="*/ 16710 w 5545395"/>
                  <a:gd name="connsiteY1" fmla="*/ 66871 h 6017342"/>
                  <a:gd name="connsiteX2" fmla="*/ 1098031 w 5545395"/>
                  <a:gd name="connsiteY2" fmla="*/ 1166484 h 6017342"/>
                  <a:gd name="connsiteX3" fmla="*/ 3315150 w 5545395"/>
                  <a:gd name="connsiteY3" fmla="*/ 1683114 h 6017342"/>
                  <a:gd name="connsiteX4" fmla="*/ 5066352 w 5545395"/>
                  <a:gd name="connsiteY4" fmla="*/ 3043995 h 6017342"/>
                  <a:gd name="connsiteX5" fmla="*/ 5537624 w 5545395"/>
                  <a:gd name="connsiteY5" fmla="*/ 4354474 h 6017342"/>
                  <a:gd name="connsiteX6" fmla="*/ 3042026 w 5545395"/>
                  <a:gd name="connsiteY6" fmla="*/ 5992572 h 6017342"/>
                  <a:gd name="connsiteX7" fmla="*/ 105772 w 5545395"/>
                  <a:gd name="connsiteY7" fmla="*/ 6000948 h 6017342"/>
                  <a:gd name="connsiteX8" fmla="*/ 0 w 5545395"/>
                  <a:gd name="connsiteY8" fmla="*/ 5996982 h 601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5395" h="6017342">
                    <a:moveTo>
                      <a:pt x="0" y="0"/>
                    </a:moveTo>
                    <a:lnTo>
                      <a:pt x="16710" y="66871"/>
                    </a:lnTo>
                    <a:cubicBezTo>
                      <a:pt x="142853" y="526109"/>
                      <a:pt x="435306" y="1142857"/>
                      <a:pt x="1098031" y="1166484"/>
                    </a:cubicBezTo>
                    <a:cubicBezTo>
                      <a:pt x="2153037" y="1210586"/>
                      <a:pt x="2726060" y="1015275"/>
                      <a:pt x="3315150" y="1683114"/>
                    </a:cubicBezTo>
                    <a:cubicBezTo>
                      <a:pt x="3904239" y="2350955"/>
                      <a:pt x="3690025" y="2281650"/>
                      <a:pt x="5066352" y="3043995"/>
                    </a:cubicBezTo>
                    <a:cubicBezTo>
                      <a:pt x="5189525" y="3106999"/>
                      <a:pt x="5607244" y="3459820"/>
                      <a:pt x="5537624" y="4354474"/>
                    </a:cubicBezTo>
                    <a:cubicBezTo>
                      <a:pt x="5468004" y="5255428"/>
                      <a:pt x="4734320" y="6181583"/>
                      <a:pt x="3042026" y="5992572"/>
                    </a:cubicBezTo>
                    <a:cubicBezTo>
                      <a:pt x="1455502" y="5821280"/>
                      <a:pt x="1168070" y="6026534"/>
                      <a:pt x="105772" y="6000948"/>
                    </a:cubicBezTo>
                    <a:lnTo>
                      <a:pt x="0" y="5996982"/>
                    </a:lnTo>
                    <a:close/>
                  </a:path>
                </a:pathLst>
              </a:custGeom>
            </p:spPr>
          </p:pic>
          <p:sp>
            <p:nvSpPr>
              <p:cNvPr id="44" name="Freeform: Shape 43">
                <a:extLst>
                  <a:ext uri="{FF2B5EF4-FFF2-40B4-BE49-F238E27FC236}">
                    <a16:creationId xmlns:a16="http://schemas.microsoft.com/office/drawing/2014/main" id="{2C87E726-C7C0-4C08-8C36-36E4DB4AD8D0}"/>
                  </a:ext>
                </a:extLst>
              </p:cNvPr>
              <p:cNvSpPr>
                <a:spLocks/>
              </p:cNvSpPr>
              <p:nvPr/>
            </p:nvSpPr>
            <p:spPr bwMode="auto">
              <a:xfrm flipH="1">
                <a:off x="-2" y="1"/>
                <a:ext cx="5545396" cy="6017342"/>
              </a:xfrm>
              <a:custGeom>
                <a:avLst/>
                <a:gdLst>
                  <a:gd name="connsiteX0" fmla="*/ 6157949 w 6157949"/>
                  <a:gd name="connsiteY0" fmla="*/ 0 h 5674744"/>
                  <a:gd name="connsiteX1" fmla="*/ 6157949 w 6157949"/>
                  <a:gd name="connsiteY1" fmla="*/ 5655543 h 5674744"/>
                  <a:gd name="connsiteX2" fmla="*/ 6040494 w 6157949"/>
                  <a:gd name="connsiteY2" fmla="*/ 5659283 h 5674744"/>
                  <a:gd name="connsiteX3" fmla="*/ 2779896 w 6157949"/>
                  <a:gd name="connsiteY3" fmla="*/ 5651384 h 5674744"/>
                  <a:gd name="connsiteX4" fmla="*/ 8631 w 6157949"/>
                  <a:gd name="connsiteY4" fmla="*/ 4106552 h 5674744"/>
                  <a:gd name="connsiteX5" fmla="*/ 531960 w 6157949"/>
                  <a:gd name="connsiteY5" fmla="*/ 2870685 h 5674744"/>
                  <a:gd name="connsiteX6" fmla="*/ 2476603 w 6157949"/>
                  <a:gd name="connsiteY6" fmla="*/ 1587286 h 5674744"/>
                  <a:gd name="connsiteX7" fmla="*/ 4938628 w 6157949"/>
                  <a:gd name="connsiteY7" fmla="*/ 1100070 h 5674744"/>
                  <a:gd name="connsiteX8" fmla="*/ 6139394 w 6157949"/>
                  <a:gd name="connsiteY8" fmla="*/ 63063 h 567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57949" h="5674744">
                    <a:moveTo>
                      <a:pt x="6157949" y="0"/>
                    </a:moveTo>
                    <a:lnTo>
                      <a:pt x="6157949" y="5655543"/>
                    </a:lnTo>
                    <a:lnTo>
                      <a:pt x="6040494" y="5659283"/>
                    </a:lnTo>
                    <a:cubicBezTo>
                      <a:pt x="4860853" y="5683413"/>
                      <a:pt x="4541670" y="5489845"/>
                      <a:pt x="2779896" y="5651384"/>
                    </a:cubicBezTo>
                    <a:cubicBezTo>
                      <a:pt x="900669" y="5829634"/>
                      <a:pt x="85941" y="4956210"/>
                      <a:pt x="8631" y="4106552"/>
                    </a:cubicBezTo>
                    <a:cubicBezTo>
                      <a:pt x="-68679" y="3262835"/>
                      <a:pt x="395181" y="2930102"/>
                      <a:pt x="531960" y="2870685"/>
                    </a:cubicBezTo>
                    <a:cubicBezTo>
                      <a:pt x="2060318" y="2151744"/>
                      <a:pt x="1822442" y="2217103"/>
                      <a:pt x="2476603" y="1587286"/>
                    </a:cubicBezTo>
                    <a:cubicBezTo>
                      <a:pt x="3130764" y="957470"/>
                      <a:pt x="3767084" y="1141661"/>
                      <a:pt x="4938628" y="1100070"/>
                    </a:cubicBezTo>
                    <a:cubicBezTo>
                      <a:pt x="5674559" y="1077788"/>
                      <a:pt x="5999316" y="496155"/>
                      <a:pt x="6139394" y="63063"/>
                    </a:cubicBezTo>
                    <a:close/>
                  </a:path>
                </a:pathLst>
              </a:custGeom>
              <a:gradFill flip="none" rotWithShape="1">
                <a:gsLst>
                  <a:gs pos="100000">
                    <a:schemeClr val="bg2">
                      <a:alpha val="87000"/>
                    </a:schemeClr>
                  </a:gs>
                  <a:gs pos="0">
                    <a:schemeClr val="tx2">
                      <a:alpha val="76000"/>
                    </a:schemeClr>
                  </a:gs>
                </a:gsLst>
                <a:lin ang="2700000" scaled="1"/>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p>
            </p:txBody>
          </p:sp>
        </p:grpSp>
        <p:sp>
          <p:nvSpPr>
            <p:cNvPr id="51" name="Title 35">
              <a:extLst>
                <a:ext uri="{FF2B5EF4-FFF2-40B4-BE49-F238E27FC236}">
                  <a16:creationId xmlns:a16="http://schemas.microsoft.com/office/drawing/2014/main" id="{F384B270-C08E-45C9-BCD8-25FD58AB86B5}"/>
                </a:ext>
              </a:extLst>
            </p:cNvPr>
            <p:cNvSpPr txBox="1">
              <a:spLocks/>
            </p:cNvSpPr>
            <p:nvPr/>
          </p:nvSpPr>
          <p:spPr>
            <a:xfrm>
              <a:off x="431158" y="3093265"/>
              <a:ext cx="3825875" cy="664797"/>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28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r>
                <a:rPr lang="en-US" sz="4800" dirty="0"/>
                <a:t>EVALUTION</a:t>
              </a:r>
              <a:endParaRPr lang="en-US" sz="4800" dirty="0">
                <a:solidFill>
                  <a:schemeClr val="bg2"/>
                </a:solidFill>
              </a:endParaRPr>
            </a:p>
          </p:txBody>
        </p:sp>
        <p:cxnSp>
          <p:nvCxnSpPr>
            <p:cNvPr id="53" name="Straight Connector 52">
              <a:extLst>
                <a:ext uri="{FF2B5EF4-FFF2-40B4-BE49-F238E27FC236}">
                  <a16:creationId xmlns:a16="http://schemas.microsoft.com/office/drawing/2014/main" id="{EC2BE3DF-B3AC-41D7-8885-E167978B9945}"/>
                </a:ext>
              </a:extLst>
            </p:cNvPr>
            <p:cNvCxnSpPr/>
            <p:nvPr/>
          </p:nvCxnSpPr>
          <p:spPr>
            <a:xfrm>
              <a:off x="479425" y="3846707"/>
              <a:ext cx="609600" cy="0"/>
            </a:xfrm>
            <a:prstGeom prst="line">
              <a:avLst/>
            </a:prstGeom>
            <a:ln w="158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82443E1B-0C01-4909-A502-CFB4DD0416C0}"/>
                </a:ext>
              </a:extLst>
            </p:cNvPr>
            <p:cNvSpPr/>
            <p:nvPr/>
          </p:nvSpPr>
          <p:spPr>
            <a:xfrm>
              <a:off x="4878691" y="3370264"/>
              <a:ext cx="1322084" cy="1322084"/>
            </a:xfrm>
            <a:prstGeom prst="ellipse">
              <a:avLst/>
            </a:prstGeom>
            <a:gradFill flip="none" rotWithShape="1">
              <a:gsLst>
                <a:gs pos="0">
                  <a:schemeClr val="accent1"/>
                </a:gs>
                <a:gs pos="100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grpSp>
          <p:nvGrpSpPr>
            <p:cNvPr id="69" name="Group 68">
              <a:extLst>
                <a:ext uri="{FF2B5EF4-FFF2-40B4-BE49-F238E27FC236}">
                  <a16:creationId xmlns:a16="http://schemas.microsoft.com/office/drawing/2014/main" id="{D64B6BB0-26EC-4E92-B516-E0A112AB4E7A}"/>
                </a:ext>
              </a:extLst>
            </p:cNvPr>
            <p:cNvGrpSpPr/>
            <p:nvPr/>
          </p:nvGrpSpPr>
          <p:grpSpPr>
            <a:xfrm>
              <a:off x="5252030" y="3752883"/>
              <a:ext cx="575407" cy="556846"/>
              <a:chOff x="7099300" y="1076325"/>
              <a:chExt cx="295275" cy="285750"/>
            </a:xfrm>
            <a:solidFill>
              <a:schemeClr val="bg1"/>
            </a:solidFill>
          </p:grpSpPr>
          <p:sp>
            <p:nvSpPr>
              <p:cNvPr id="66" name="Freeform 5">
                <a:extLst>
                  <a:ext uri="{FF2B5EF4-FFF2-40B4-BE49-F238E27FC236}">
                    <a16:creationId xmlns:a16="http://schemas.microsoft.com/office/drawing/2014/main" id="{2BBFEEF2-1B92-4C23-9CFB-9B8E8AA81FB8}"/>
                  </a:ext>
                </a:extLst>
              </p:cNvPr>
              <p:cNvSpPr>
                <a:spLocks/>
              </p:cNvSpPr>
              <p:nvPr/>
            </p:nvSpPr>
            <p:spPr bwMode="auto">
              <a:xfrm>
                <a:off x="7099300" y="1190625"/>
                <a:ext cx="295275" cy="98425"/>
              </a:xfrm>
              <a:custGeom>
                <a:avLst/>
                <a:gdLst>
                  <a:gd name="T0" fmla="*/ 58 w 96"/>
                  <a:gd name="T1" fmla="*/ 32 h 32"/>
                  <a:gd name="T2" fmla="*/ 58 w 96"/>
                  <a:gd name="T3" fmla="*/ 32 h 32"/>
                  <a:gd name="T4" fmla="*/ 56 w 96"/>
                  <a:gd name="T5" fmla="*/ 31 h 32"/>
                  <a:gd name="T6" fmla="*/ 49 w 96"/>
                  <a:gd name="T7" fmla="*/ 7 h 32"/>
                  <a:gd name="T8" fmla="*/ 42 w 96"/>
                  <a:gd name="T9" fmla="*/ 23 h 32"/>
                  <a:gd name="T10" fmla="*/ 40 w 96"/>
                  <a:gd name="T11" fmla="*/ 24 h 32"/>
                  <a:gd name="T12" fmla="*/ 38 w 96"/>
                  <a:gd name="T13" fmla="*/ 23 h 32"/>
                  <a:gd name="T14" fmla="*/ 32 w 96"/>
                  <a:gd name="T15" fmla="*/ 13 h 32"/>
                  <a:gd name="T16" fmla="*/ 28 w 96"/>
                  <a:gd name="T17" fmla="*/ 19 h 32"/>
                  <a:gd name="T18" fmla="*/ 26 w 96"/>
                  <a:gd name="T19" fmla="*/ 20 h 32"/>
                  <a:gd name="T20" fmla="*/ 2 w 96"/>
                  <a:gd name="T21" fmla="*/ 20 h 32"/>
                  <a:gd name="T22" fmla="*/ 0 w 96"/>
                  <a:gd name="T23" fmla="*/ 18 h 32"/>
                  <a:gd name="T24" fmla="*/ 2 w 96"/>
                  <a:gd name="T25" fmla="*/ 16 h 32"/>
                  <a:gd name="T26" fmla="*/ 25 w 96"/>
                  <a:gd name="T27" fmla="*/ 16 h 32"/>
                  <a:gd name="T28" fmla="*/ 30 w 96"/>
                  <a:gd name="T29" fmla="*/ 9 h 32"/>
                  <a:gd name="T30" fmla="*/ 32 w 96"/>
                  <a:gd name="T31" fmla="*/ 8 h 32"/>
                  <a:gd name="T32" fmla="*/ 34 w 96"/>
                  <a:gd name="T33" fmla="*/ 9 h 32"/>
                  <a:gd name="T34" fmla="*/ 40 w 96"/>
                  <a:gd name="T35" fmla="*/ 18 h 32"/>
                  <a:gd name="T36" fmla="*/ 48 w 96"/>
                  <a:gd name="T37" fmla="*/ 1 h 32"/>
                  <a:gd name="T38" fmla="*/ 50 w 96"/>
                  <a:gd name="T39" fmla="*/ 0 h 32"/>
                  <a:gd name="T40" fmla="*/ 52 w 96"/>
                  <a:gd name="T41" fmla="*/ 1 h 32"/>
                  <a:gd name="T42" fmla="*/ 59 w 96"/>
                  <a:gd name="T43" fmla="*/ 25 h 32"/>
                  <a:gd name="T44" fmla="*/ 62 w 96"/>
                  <a:gd name="T45" fmla="*/ 17 h 32"/>
                  <a:gd name="T46" fmla="*/ 64 w 96"/>
                  <a:gd name="T47" fmla="*/ 16 h 32"/>
                  <a:gd name="T48" fmla="*/ 94 w 96"/>
                  <a:gd name="T49" fmla="*/ 16 h 32"/>
                  <a:gd name="T50" fmla="*/ 96 w 96"/>
                  <a:gd name="T51" fmla="*/ 18 h 32"/>
                  <a:gd name="T52" fmla="*/ 94 w 96"/>
                  <a:gd name="T53" fmla="*/ 20 h 32"/>
                  <a:gd name="T54" fmla="*/ 65 w 96"/>
                  <a:gd name="T55" fmla="*/ 20 h 32"/>
                  <a:gd name="T56" fmla="*/ 60 w 96"/>
                  <a:gd name="T57" fmla="*/ 31 h 32"/>
                  <a:gd name="T58" fmla="*/ 58 w 96"/>
                  <a:gd name="T5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 h="32">
                    <a:moveTo>
                      <a:pt x="58" y="32"/>
                    </a:moveTo>
                    <a:cubicBezTo>
                      <a:pt x="58" y="32"/>
                      <a:pt x="58" y="32"/>
                      <a:pt x="58" y="32"/>
                    </a:cubicBezTo>
                    <a:cubicBezTo>
                      <a:pt x="57" y="32"/>
                      <a:pt x="56" y="31"/>
                      <a:pt x="56" y="31"/>
                    </a:cubicBezTo>
                    <a:cubicBezTo>
                      <a:pt x="49" y="7"/>
                      <a:pt x="49" y="7"/>
                      <a:pt x="49" y="7"/>
                    </a:cubicBezTo>
                    <a:cubicBezTo>
                      <a:pt x="42" y="23"/>
                      <a:pt x="42" y="23"/>
                      <a:pt x="42" y="23"/>
                    </a:cubicBezTo>
                    <a:cubicBezTo>
                      <a:pt x="41" y="24"/>
                      <a:pt x="41" y="24"/>
                      <a:pt x="40" y="24"/>
                    </a:cubicBezTo>
                    <a:cubicBezTo>
                      <a:pt x="39" y="24"/>
                      <a:pt x="39" y="24"/>
                      <a:pt x="38" y="23"/>
                    </a:cubicBezTo>
                    <a:cubicBezTo>
                      <a:pt x="32" y="13"/>
                      <a:pt x="32" y="13"/>
                      <a:pt x="32" y="13"/>
                    </a:cubicBezTo>
                    <a:cubicBezTo>
                      <a:pt x="28" y="19"/>
                      <a:pt x="28" y="19"/>
                      <a:pt x="28" y="19"/>
                    </a:cubicBezTo>
                    <a:cubicBezTo>
                      <a:pt x="27" y="20"/>
                      <a:pt x="27" y="20"/>
                      <a:pt x="26" y="20"/>
                    </a:cubicBezTo>
                    <a:cubicBezTo>
                      <a:pt x="2" y="20"/>
                      <a:pt x="2" y="20"/>
                      <a:pt x="2" y="20"/>
                    </a:cubicBezTo>
                    <a:cubicBezTo>
                      <a:pt x="1" y="20"/>
                      <a:pt x="0" y="19"/>
                      <a:pt x="0" y="18"/>
                    </a:cubicBezTo>
                    <a:cubicBezTo>
                      <a:pt x="0" y="17"/>
                      <a:pt x="1" y="16"/>
                      <a:pt x="2" y="16"/>
                    </a:cubicBezTo>
                    <a:cubicBezTo>
                      <a:pt x="25" y="16"/>
                      <a:pt x="25" y="16"/>
                      <a:pt x="25" y="16"/>
                    </a:cubicBezTo>
                    <a:cubicBezTo>
                      <a:pt x="30" y="9"/>
                      <a:pt x="30" y="9"/>
                      <a:pt x="30" y="9"/>
                    </a:cubicBezTo>
                    <a:cubicBezTo>
                      <a:pt x="31" y="8"/>
                      <a:pt x="31" y="8"/>
                      <a:pt x="32" y="8"/>
                    </a:cubicBezTo>
                    <a:cubicBezTo>
                      <a:pt x="33" y="8"/>
                      <a:pt x="33" y="8"/>
                      <a:pt x="34" y="9"/>
                    </a:cubicBezTo>
                    <a:cubicBezTo>
                      <a:pt x="40" y="18"/>
                      <a:pt x="40" y="18"/>
                      <a:pt x="40" y="18"/>
                    </a:cubicBezTo>
                    <a:cubicBezTo>
                      <a:pt x="48" y="1"/>
                      <a:pt x="48" y="1"/>
                      <a:pt x="48" y="1"/>
                    </a:cubicBezTo>
                    <a:cubicBezTo>
                      <a:pt x="49" y="0"/>
                      <a:pt x="49" y="0"/>
                      <a:pt x="50" y="0"/>
                    </a:cubicBezTo>
                    <a:cubicBezTo>
                      <a:pt x="51" y="0"/>
                      <a:pt x="52" y="1"/>
                      <a:pt x="52" y="1"/>
                    </a:cubicBezTo>
                    <a:cubicBezTo>
                      <a:pt x="59" y="25"/>
                      <a:pt x="59" y="25"/>
                      <a:pt x="59" y="25"/>
                    </a:cubicBezTo>
                    <a:cubicBezTo>
                      <a:pt x="62" y="17"/>
                      <a:pt x="62" y="17"/>
                      <a:pt x="62" y="17"/>
                    </a:cubicBezTo>
                    <a:cubicBezTo>
                      <a:pt x="63" y="16"/>
                      <a:pt x="63" y="16"/>
                      <a:pt x="64" y="16"/>
                    </a:cubicBezTo>
                    <a:cubicBezTo>
                      <a:pt x="94" y="16"/>
                      <a:pt x="94" y="16"/>
                      <a:pt x="94" y="16"/>
                    </a:cubicBezTo>
                    <a:cubicBezTo>
                      <a:pt x="95" y="16"/>
                      <a:pt x="96" y="17"/>
                      <a:pt x="96" y="18"/>
                    </a:cubicBezTo>
                    <a:cubicBezTo>
                      <a:pt x="96" y="19"/>
                      <a:pt x="95" y="20"/>
                      <a:pt x="94" y="20"/>
                    </a:cubicBezTo>
                    <a:cubicBezTo>
                      <a:pt x="65" y="20"/>
                      <a:pt x="65" y="20"/>
                      <a:pt x="65" y="20"/>
                    </a:cubicBezTo>
                    <a:cubicBezTo>
                      <a:pt x="60" y="31"/>
                      <a:pt x="60" y="31"/>
                      <a:pt x="60" y="31"/>
                    </a:cubicBezTo>
                    <a:cubicBezTo>
                      <a:pt x="59" y="32"/>
                      <a:pt x="59" y="32"/>
                      <a:pt x="5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D95D6AAC-2CFD-4E41-9FC3-F4965AAC2905}"/>
                  </a:ext>
                </a:extLst>
              </p:cNvPr>
              <p:cNvSpPr>
                <a:spLocks/>
              </p:cNvSpPr>
              <p:nvPr/>
            </p:nvSpPr>
            <p:spPr bwMode="auto">
              <a:xfrm>
                <a:off x="7112000" y="1076325"/>
                <a:ext cx="269875" cy="150813"/>
              </a:xfrm>
              <a:custGeom>
                <a:avLst/>
                <a:gdLst>
                  <a:gd name="T0" fmla="*/ 6 w 88"/>
                  <a:gd name="T1" fmla="*/ 49 h 49"/>
                  <a:gd name="T2" fmla="*/ 4 w 88"/>
                  <a:gd name="T3" fmla="*/ 48 h 49"/>
                  <a:gd name="T4" fmla="*/ 0 w 88"/>
                  <a:gd name="T5" fmla="*/ 30 h 49"/>
                  <a:gd name="T6" fmla="*/ 21 w 88"/>
                  <a:gd name="T7" fmla="*/ 1 h 49"/>
                  <a:gd name="T8" fmla="*/ 44 w 88"/>
                  <a:gd name="T9" fmla="*/ 17 h 49"/>
                  <a:gd name="T10" fmla="*/ 67 w 88"/>
                  <a:gd name="T11" fmla="*/ 1 h 49"/>
                  <a:gd name="T12" fmla="*/ 88 w 88"/>
                  <a:gd name="T13" fmla="*/ 27 h 49"/>
                  <a:gd name="T14" fmla="*/ 83 w 88"/>
                  <a:gd name="T15" fmla="*/ 48 h 49"/>
                  <a:gd name="T16" fmla="*/ 80 w 88"/>
                  <a:gd name="T17" fmla="*/ 49 h 49"/>
                  <a:gd name="T18" fmla="*/ 79 w 88"/>
                  <a:gd name="T19" fmla="*/ 46 h 49"/>
                  <a:gd name="T20" fmla="*/ 84 w 88"/>
                  <a:gd name="T21" fmla="*/ 27 h 49"/>
                  <a:gd name="T22" fmla="*/ 67 w 88"/>
                  <a:gd name="T23" fmla="*/ 5 h 49"/>
                  <a:gd name="T24" fmla="*/ 46 w 88"/>
                  <a:gd name="T25" fmla="*/ 25 h 49"/>
                  <a:gd name="T26" fmla="*/ 44 w 88"/>
                  <a:gd name="T27" fmla="*/ 27 h 49"/>
                  <a:gd name="T28" fmla="*/ 42 w 88"/>
                  <a:gd name="T29" fmla="*/ 25 h 49"/>
                  <a:gd name="T30" fmla="*/ 22 w 88"/>
                  <a:gd name="T31" fmla="*/ 5 h 49"/>
                  <a:gd name="T32" fmla="*/ 4 w 88"/>
                  <a:gd name="T33" fmla="*/ 30 h 49"/>
                  <a:gd name="T34" fmla="*/ 7 w 88"/>
                  <a:gd name="T35" fmla="*/ 46 h 49"/>
                  <a:gd name="T36" fmla="*/ 6 w 88"/>
                  <a:gd name="T37" fmla="*/ 49 h 49"/>
                  <a:gd name="T38" fmla="*/ 6 w 88"/>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49">
                    <a:moveTo>
                      <a:pt x="6" y="49"/>
                    </a:moveTo>
                    <a:cubicBezTo>
                      <a:pt x="5" y="49"/>
                      <a:pt x="4" y="49"/>
                      <a:pt x="4" y="48"/>
                    </a:cubicBezTo>
                    <a:cubicBezTo>
                      <a:pt x="1" y="42"/>
                      <a:pt x="0" y="36"/>
                      <a:pt x="0" y="30"/>
                    </a:cubicBezTo>
                    <a:cubicBezTo>
                      <a:pt x="0" y="11"/>
                      <a:pt x="11" y="2"/>
                      <a:pt x="21" y="1"/>
                    </a:cubicBezTo>
                    <a:cubicBezTo>
                      <a:pt x="30" y="1"/>
                      <a:pt x="39" y="5"/>
                      <a:pt x="44" y="17"/>
                    </a:cubicBezTo>
                    <a:cubicBezTo>
                      <a:pt x="49" y="5"/>
                      <a:pt x="59" y="0"/>
                      <a:pt x="67" y="1"/>
                    </a:cubicBezTo>
                    <a:cubicBezTo>
                      <a:pt x="77" y="2"/>
                      <a:pt x="88" y="10"/>
                      <a:pt x="88" y="27"/>
                    </a:cubicBezTo>
                    <a:cubicBezTo>
                      <a:pt x="88" y="34"/>
                      <a:pt x="86" y="41"/>
                      <a:pt x="83" y="48"/>
                    </a:cubicBezTo>
                    <a:cubicBezTo>
                      <a:pt x="82" y="49"/>
                      <a:pt x="81" y="49"/>
                      <a:pt x="80" y="49"/>
                    </a:cubicBezTo>
                    <a:cubicBezTo>
                      <a:pt x="79" y="48"/>
                      <a:pt x="79" y="47"/>
                      <a:pt x="79" y="46"/>
                    </a:cubicBezTo>
                    <a:cubicBezTo>
                      <a:pt x="82" y="39"/>
                      <a:pt x="84" y="33"/>
                      <a:pt x="84" y="27"/>
                    </a:cubicBezTo>
                    <a:cubicBezTo>
                      <a:pt x="84" y="13"/>
                      <a:pt x="75" y="6"/>
                      <a:pt x="67" y="5"/>
                    </a:cubicBezTo>
                    <a:cubicBezTo>
                      <a:pt x="58" y="4"/>
                      <a:pt x="48" y="10"/>
                      <a:pt x="46" y="25"/>
                    </a:cubicBezTo>
                    <a:cubicBezTo>
                      <a:pt x="46" y="26"/>
                      <a:pt x="45" y="27"/>
                      <a:pt x="44" y="27"/>
                    </a:cubicBezTo>
                    <a:cubicBezTo>
                      <a:pt x="43" y="27"/>
                      <a:pt x="42" y="26"/>
                      <a:pt x="42" y="25"/>
                    </a:cubicBezTo>
                    <a:cubicBezTo>
                      <a:pt x="40" y="11"/>
                      <a:pt x="30" y="5"/>
                      <a:pt x="22" y="5"/>
                    </a:cubicBezTo>
                    <a:cubicBezTo>
                      <a:pt x="13" y="6"/>
                      <a:pt x="4" y="14"/>
                      <a:pt x="4" y="30"/>
                    </a:cubicBezTo>
                    <a:cubicBezTo>
                      <a:pt x="4" y="35"/>
                      <a:pt x="5" y="41"/>
                      <a:pt x="7" y="46"/>
                    </a:cubicBezTo>
                    <a:cubicBezTo>
                      <a:pt x="8" y="47"/>
                      <a:pt x="7" y="48"/>
                      <a:pt x="6" y="49"/>
                    </a:cubicBezTo>
                    <a:cubicBezTo>
                      <a:pt x="6" y="49"/>
                      <a:pt x="6"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88BEA4EB-E6A4-43A1-8E2E-F82074EFC888}"/>
                  </a:ext>
                </a:extLst>
              </p:cNvPr>
              <p:cNvSpPr>
                <a:spLocks/>
              </p:cNvSpPr>
              <p:nvPr/>
            </p:nvSpPr>
            <p:spPr bwMode="auto">
              <a:xfrm>
                <a:off x="7151688" y="1263650"/>
                <a:ext cx="184150" cy="98425"/>
              </a:xfrm>
              <a:custGeom>
                <a:avLst/>
                <a:gdLst>
                  <a:gd name="T0" fmla="*/ 31 w 60"/>
                  <a:gd name="T1" fmla="*/ 32 h 32"/>
                  <a:gd name="T2" fmla="*/ 30 w 60"/>
                  <a:gd name="T3" fmla="*/ 31 h 32"/>
                  <a:gd name="T4" fmla="*/ 0 w 60"/>
                  <a:gd name="T5" fmla="*/ 3 h 32"/>
                  <a:gd name="T6" fmla="*/ 1 w 60"/>
                  <a:gd name="T7" fmla="*/ 0 h 32"/>
                  <a:gd name="T8" fmla="*/ 4 w 60"/>
                  <a:gd name="T9" fmla="*/ 1 h 32"/>
                  <a:gd name="T10" fmla="*/ 31 w 60"/>
                  <a:gd name="T11" fmla="*/ 27 h 32"/>
                  <a:gd name="T12" fmla="*/ 57 w 60"/>
                  <a:gd name="T13" fmla="*/ 1 h 32"/>
                  <a:gd name="T14" fmla="*/ 59 w 60"/>
                  <a:gd name="T15" fmla="*/ 0 h 32"/>
                  <a:gd name="T16" fmla="*/ 60 w 60"/>
                  <a:gd name="T17" fmla="*/ 3 h 32"/>
                  <a:gd name="T18" fmla="*/ 32 w 60"/>
                  <a:gd name="T19" fmla="*/ 31 h 32"/>
                  <a:gd name="T20" fmla="*/ 31 w 60"/>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2">
                    <a:moveTo>
                      <a:pt x="31" y="32"/>
                    </a:moveTo>
                    <a:cubicBezTo>
                      <a:pt x="31" y="32"/>
                      <a:pt x="30" y="31"/>
                      <a:pt x="30" y="31"/>
                    </a:cubicBezTo>
                    <a:cubicBezTo>
                      <a:pt x="29" y="31"/>
                      <a:pt x="13" y="20"/>
                      <a:pt x="0" y="3"/>
                    </a:cubicBezTo>
                    <a:cubicBezTo>
                      <a:pt x="0" y="2"/>
                      <a:pt x="0" y="1"/>
                      <a:pt x="1" y="0"/>
                    </a:cubicBezTo>
                    <a:cubicBezTo>
                      <a:pt x="2" y="0"/>
                      <a:pt x="3" y="0"/>
                      <a:pt x="4" y="1"/>
                    </a:cubicBezTo>
                    <a:cubicBezTo>
                      <a:pt x="14" y="14"/>
                      <a:pt x="27" y="24"/>
                      <a:pt x="31" y="27"/>
                    </a:cubicBezTo>
                    <a:cubicBezTo>
                      <a:pt x="35" y="24"/>
                      <a:pt x="47" y="14"/>
                      <a:pt x="57" y="1"/>
                    </a:cubicBezTo>
                    <a:cubicBezTo>
                      <a:pt x="57" y="0"/>
                      <a:pt x="58" y="0"/>
                      <a:pt x="59" y="0"/>
                    </a:cubicBezTo>
                    <a:cubicBezTo>
                      <a:pt x="60" y="1"/>
                      <a:pt x="60" y="2"/>
                      <a:pt x="60" y="3"/>
                    </a:cubicBezTo>
                    <a:cubicBezTo>
                      <a:pt x="48" y="19"/>
                      <a:pt x="33" y="31"/>
                      <a:pt x="32" y="31"/>
                    </a:cubicBezTo>
                    <a:cubicBezTo>
                      <a:pt x="32" y="31"/>
                      <a:pt x="31" y="32"/>
                      <a:pt x="3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87">
              <a:extLst>
                <a:ext uri="{FF2B5EF4-FFF2-40B4-BE49-F238E27FC236}">
                  <a16:creationId xmlns:a16="http://schemas.microsoft.com/office/drawing/2014/main" id="{05769A4C-3D5C-4332-BF1B-28D5594097B3}"/>
                </a:ext>
              </a:extLst>
            </p:cNvPr>
            <p:cNvGrpSpPr/>
            <p:nvPr/>
          </p:nvGrpSpPr>
          <p:grpSpPr>
            <a:xfrm>
              <a:off x="6526675" y="2838522"/>
              <a:ext cx="5088260" cy="1617477"/>
              <a:chOff x="6526675" y="2771105"/>
              <a:chExt cx="5088260" cy="1617477"/>
            </a:xfrm>
          </p:grpSpPr>
          <p:sp>
            <p:nvSpPr>
              <p:cNvPr id="70" name="Title 35">
                <a:extLst>
                  <a:ext uri="{FF2B5EF4-FFF2-40B4-BE49-F238E27FC236}">
                    <a16:creationId xmlns:a16="http://schemas.microsoft.com/office/drawing/2014/main" id="{5CB5CD27-EF1E-4260-9DC0-ED3D840F9090}"/>
                  </a:ext>
                </a:extLst>
              </p:cNvPr>
              <p:cNvSpPr txBox="1">
                <a:spLocks/>
              </p:cNvSpPr>
              <p:nvPr/>
            </p:nvSpPr>
            <p:spPr>
              <a:xfrm>
                <a:off x="6610143" y="3025848"/>
                <a:ext cx="4760663" cy="1269707"/>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28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pPr>
                  <a:lnSpc>
                    <a:spcPct val="150000"/>
                  </a:lnSpc>
                  <a:spcBef>
                    <a:spcPts val="600"/>
                  </a:spcBef>
                </a:pPr>
                <a:r>
                  <a:rPr lang="en-US" sz="1800" b="1" dirty="0">
                    <a:solidFill>
                      <a:schemeClr val="tx2"/>
                    </a:solidFill>
                    <a:latin typeface="+mj-lt"/>
                  </a:rPr>
                  <a:t>Random Forest Classifier gave me the best results and high accuracy </a:t>
                </a:r>
              </a:p>
              <a:p>
                <a:pPr>
                  <a:lnSpc>
                    <a:spcPct val="150000"/>
                  </a:lnSpc>
                  <a:spcBef>
                    <a:spcPts val="600"/>
                  </a:spcBef>
                </a:pPr>
                <a:endParaRPr lang="en-US" sz="1800" dirty="0">
                  <a:solidFill>
                    <a:schemeClr val="tx2"/>
                  </a:solidFill>
                </a:endParaRPr>
              </a:p>
            </p:txBody>
          </p:sp>
          <p:cxnSp>
            <p:nvCxnSpPr>
              <p:cNvPr id="83" name="Straight Connector 82">
                <a:extLst>
                  <a:ext uri="{FF2B5EF4-FFF2-40B4-BE49-F238E27FC236}">
                    <a16:creationId xmlns:a16="http://schemas.microsoft.com/office/drawing/2014/main" id="{D3095832-EAC4-4389-AF17-7B904C81CD00}"/>
                  </a:ext>
                </a:extLst>
              </p:cNvPr>
              <p:cNvCxnSpPr>
                <a:cxnSpLocks/>
              </p:cNvCxnSpPr>
              <p:nvPr/>
            </p:nvCxnSpPr>
            <p:spPr>
              <a:xfrm>
                <a:off x="6526675" y="2771105"/>
                <a:ext cx="492760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6A4BF83-C925-4413-8F0B-3E82BD857929}"/>
                  </a:ext>
                </a:extLst>
              </p:cNvPr>
              <p:cNvCxnSpPr>
                <a:cxnSpLocks/>
              </p:cNvCxnSpPr>
              <p:nvPr/>
            </p:nvCxnSpPr>
            <p:spPr>
              <a:xfrm>
                <a:off x="6687335" y="4388582"/>
                <a:ext cx="492760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3322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DE0A496C-873D-461A-964C-600BF3C18AD0}"/>
              </a:ext>
            </a:extLst>
          </p:cNvPr>
          <p:cNvSpPr/>
          <p:nvPr/>
        </p:nvSpPr>
        <p:spPr>
          <a:xfrm>
            <a:off x="-2" y="1066801"/>
            <a:ext cx="12192000" cy="5791198"/>
          </a:xfrm>
          <a:custGeom>
            <a:avLst/>
            <a:gdLst>
              <a:gd name="connsiteX0" fmla="*/ 12186277 w 12192000"/>
              <a:gd name="connsiteY0" fmla="*/ 0 h 5791198"/>
              <a:gd name="connsiteX1" fmla="*/ 12192000 w 12192000"/>
              <a:gd name="connsiteY1" fmla="*/ 0 h 5791198"/>
              <a:gd name="connsiteX2" fmla="*/ 12192000 w 12192000"/>
              <a:gd name="connsiteY2" fmla="*/ 1174407 h 5791198"/>
              <a:gd name="connsiteX3" fmla="*/ 12190762 w 12192000"/>
              <a:gd name="connsiteY3" fmla="*/ 1167726 h 5791198"/>
              <a:gd name="connsiteX4" fmla="*/ 12186154 w 12192000"/>
              <a:gd name="connsiteY4" fmla="*/ 55763 h 5791198"/>
              <a:gd name="connsiteX5" fmla="*/ 0 w 12192000"/>
              <a:gd name="connsiteY5" fmla="*/ 0 h 5791198"/>
              <a:gd name="connsiteX6" fmla="*/ 1 w 12192000"/>
              <a:gd name="connsiteY6" fmla="*/ 0 h 5791198"/>
              <a:gd name="connsiteX7" fmla="*/ 1 w 12192000"/>
              <a:gd name="connsiteY7" fmla="*/ 138954 h 5791198"/>
              <a:gd name="connsiteX8" fmla="*/ 1 w 12192000"/>
              <a:gd name="connsiteY8" fmla="*/ 311760 h 5791198"/>
              <a:gd name="connsiteX9" fmla="*/ 2034347 w 12192000"/>
              <a:gd name="connsiteY9" fmla="*/ 1952215 h 5791198"/>
              <a:gd name="connsiteX10" fmla="*/ 5230172 w 12192000"/>
              <a:gd name="connsiteY10" fmla="*/ 255192 h 5791198"/>
              <a:gd name="connsiteX11" fmla="*/ 7165969 w 12192000"/>
              <a:gd name="connsiteY11" fmla="*/ 764299 h 5791198"/>
              <a:gd name="connsiteX12" fmla="*/ 10023908 w 12192000"/>
              <a:gd name="connsiteY12" fmla="*/ 71348 h 5791198"/>
              <a:gd name="connsiteX13" fmla="*/ 12180490 w 12192000"/>
              <a:gd name="connsiteY13" fmla="*/ 1160782 h 5791198"/>
              <a:gd name="connsiteX14" fmla="*/ 12192000 w 12192000"/>
              <a:gd name="connsiteY14" fmla="*/ 1174412 h 5791198"/>
              <a:gd name="connsiteX15" fmla="*/ 12192000 w 12192000"/>
              <a:gd name="connsiteY15" fmla="*/ 5791198 h 5791198"/>
              <a:gd name="connsiteX16" fmla="*/ 0 w 12192000"/>
              <a:gd name="connsiteY16" fmla="*/ 5791198 h 579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5791198">
                <a:moveTo>
                  <a:pt x="12186277" y="0"/>
                </a:moveTo>
                <a:lnTo>
                  <a:pt x="12192000" y="0"/>
                </a:lnTo>
                <a:lnTo>
                  <a:pt x="12192000" y="1174407"/>
                </a:lnTo>
                <a:lnTo>
                  <a:pt x="12190762" y="1167726"/>
                </a:lnTo>
                <a:cubicBezTo>
                  <a:pt x="12185741" y="1104765"/>
                  <a:pt x="12185149" y="609585"/>
                  <a:pt x="12186154" y="55763"/>
                </a:cubicBezTo>
                <a:close/>
                <a:moveTo>
                  <a:pt x="0" y="0"/>
                </a:moveTo>
                <a:lnTo>
                  <a:pt x="1" y="0"/>
                </a:lnTo>
                <a:lnTo>
                  <a:pt x="1" y="138954"/>
                </a:lnTo>
                <a:cubicBezTo>
                  <a:pt x="1" y="194737"/>
                  <a:pt x="1" y="252320"/>
                  <a:pt x="1" y="311760"/>
                </a:cubicBezTo>
                <a:cubicBezTo>
                  <a:pt x="218218" y="827937"/>
                  <a:pt x="915105" y="2121917"/>
                  <a:pt x="2034347" y="1952215"/>
                </a:cubicBezTo>
                <a:cubicBezTo>
                  <a:pt x="3160629" y="1782513"/>
                  <a:pt x="4554403" y="375398"/>
                  <a:pt x="5230172" y="255192"/>
                </a:cubicBezTo>
                <a:cubicBezTo>
                  <a:pt x="5905941" y="142057"/>
                  <a:pt x="6701378" y="714803"/>
                  <a:pt x="7165969" y="764299"/>
                </a:cubicBezTo>
                <a:cubicBezTo>
                  <a:pt x="7630560" y="820867"/>
                  <a:pt x="8862430" y="177412"/>
                  <a:pt x="10023908" y="71348"/>
                </a:cubicBezTo>
                <a:cubicBezTo>
                  <a:pt x="11119394" y="-34716"/>
                  <a:pt x="12066394" y="1027581"/>
                  <a:pt x="12180490" y="1160782"/>
                </a:cubicBezTo>
                <a:lnTo>
                  <a:pt x="12192000" y="1174412"/>
                </a:lnTo>
                <a:lnTo>
                  <a:pt x="12192000" y="5791198"/>
                </a:lnTo>
                <a:lnTo>
                  <a:pt x="0" y="5791198"/>
                </a:lnTo>
                <a:close/>
              </a:path>
            </a:pathLst>
          </a:custGeom>
          <a:solidFill>
            <a:srgbClr val="F3EB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Slide Number Placeholder 30">
            <a:extLst>
              <a:ext uri="{FF2B5EF4-FFF2-40B4-BE49-F238E27FC236}">
                <a16:creationId xmlns:a16="http://schemas.microsoft.com/office/drawing/2014/main" id="{C611FB12-0F52-4649-973B-624B3219B095}"/>
              </a:ext>
            </a:extLst>
          </p:cNvPr>
          <p:cNvSpPr>
            <a:spLocks noGrp="1"/>
          </p:cNvSpPr>
          <p:nvPr>
            <p:ph type="sldNum" sz="quarter" idx="12"/>
          </p:nvPr>
        </p:nvSpPr>
        <p:spPr/>
        <p:txBody>
          <a:bodyPr/>
          <a:lstStyle/>
          <a:p>
            <a:r>
              <a:rPr lang="en-US"/>
              <a:t>Page </a:t>
            </a:r>
            <a:fld id="{2D441F59-9C1B-47AE-9702-DE3E63C3174A}" type="slidenum">
              <a:rPr smtClean="0"/>
              <a:pPr/>
              <a:t>18</a:t>
            </a:fld>
            <a:endParaRPr dirty="0"/>
          </a:p>
        </p:txBody>
      </p:sp>
      <p:grpSp>
        <p:nvGrpSpPr>
          <p:cNvPr id="89" name="Group 88">
            <a:extLst>
              <a:ext uri="{FF2B5EF4-FFF2-40B4-BE49-F238E27FC236}">
                <a16:creationId xmlns:a16="http://schemas.microsoft.com/office/drawing/2014/main" id="{E4EA6620-D390-49D4-A1D5-5134C77AC628}"/>
              </a:ext>
            </a:extLst>
          </p:cNvPr>
          <p:cNvGrpSpPr/>
          <p:nvPr/>
        </p:nvGrpSpPr>
        <p:grpSpPr>
          <a:xfrm>
            <a:off x="-2" y="0"/>
            <a:ext cx="11773253" cy="6115050"/>
            <a:chOff x="-2" y="0"/>
            <a:chExt cx="11773253" cy="6115050"/>
          </a:xfrm>
        </p:grpSpPr>
        <p:sp>
          <p:nvSpPr>
            <p:cNvPr id="62" name="Oval 61">
              <a:extLst>
                <a:ext uri="{FF2B5EF4-FFF2-40B4-BE49-F238E27FC236}">
                  <a16:creationId xmlns:a16="http://schemas.microsoft.com/office/drawing/2014/main" id="{10E7E347-340E-4B76-ACC5-4AC2718D3330}"/>
                </a:ext>
              </a:extLst>
            </p:cNvPr>
            <p:cNvSpPr/>
            <p:nvPr/>
          </p:nvSpPr>
          <p:spPr>
            <a:xfrm>
              <a:off x="4688191" y="3179764"/>
              <a:ext cx="1703084" cy="1703084"/>
            </a:xfrm>
            <a:prstGeom prst="ellipse">
              <a:avLst/>
            </a:prstGeom>
            <a:gradFill flip="none" rotWithShape="1">
              <a:gsLst>
                <a:gs pos="0">
                  <a:schemeClr val="accent1">
                    <a:alpha val="50000"/>
                  </a:schemeClr>
                </a:gs>
                <a:gs pos="100000">
                  <a:schemeClr val="accent2">
                    <a:alpha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54" name="Rectangle 53">
              <a:extLst>
                <a:ext uri="{FF2B5EF4-FFF2-40B4-BE49-F238E27FC236}">
                  <a16:creationId xmlns:a16="http://schemas.microsoft.com/office/drawing/2014/main" id="{BB0169B3-B243-481D-AE57-89BCD16BE215}"/>
                </a:ext>
              </a:extLst>
            </p:cNvPr>
            <p:cNvSpPr/>
            <p:nvPr/>
          </p:nvSpPr>
          <p:spPr>
            <a:xfrm>
              <a:off x="0" y="0"/>
              <a:ext cx="1104900" cy="1104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CF141209-04B6-4CB7-AF8F-6998780505CB}"/>
                </a:ext>
              </a:extLst>
            </p:cNvPr>
            <p:cNvGrpSpPr/>
            <p:nvPr/>
          </p:nvGrpSpPr>
          <p:grpSpPr>
            <a:xfrm>
              <a:off x="-2" y="1"/>
              <a:ext cx="5635440" cy="6115049"/>
              <a:chOff x="-2" y="1"/>
              <a:chExt cx="5545396" cy="6017342"/>
            </a:xfrm>
          </p:grpSpPr>
          <p:pic>
            <p:nvPicPr>
              <p:cNvPr id="48" name="Picture 47">
                <a:extLst>
                  <a:ext uri="{FF2B5EF4-FFF2-40B4-BE49-F238E27FC236}">
                    <a16:creationId xmlns:a16="http://schemas.microsoft.com/office/drawing/2014/main" id="{0FE9FA39-BC49-4591-9D22-5CEDCC646A8B}"/>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1" y="1"/>
                <a:ext cx="5545395" cy="6017342"/>
              </a:xfrm>
              <a:custGeom>
                <a:avLst/>
                <a:gdLst>
                  <a:gd name="connsiteX0" fmla="*/ 0 w 5545395"/>
                  <a:gd name="connsiteY0" fmla="*/ 0 h 6017342"/>
                  <a:gd name="connsiteX1" fmla="*/ 16710 w 5545395"/>
                  <a:gd name="connsiteY1" fmla="*/ 66871 h 6017342"/>
                  <a:gd name="connsiteX2" fmla="*/ 1098031 w 5545395"/>
                  <a:gd name="connsiteY2" fmla="*/ 1166484 h 6017342"/>
                  <a:gd name="connsiteX3" fmla="*/ 3315150 w 5545395"/>
                  <a:gd name="connsiteY3" fmla="*/ 1683114 h 6017342"/>
                  <a:gd name="connsiteX4" fmla="*/ 5066352 w 5545395"/>
                  <a:gd name="connsiteY4" fmla="*/ 3043995 h 6017342"/>
                  <a:gd name="connsiteX5" fmla="*/ 5537624 w 5545395"/>
                  <a:gd name="connsiteY5" fmla="*/ 4354474 h 6017342"/>
                  <a:gd name="connsiteX6" fmla="*/ 3042026 w 5545395"/>
                  <a:gd name="connsiteY6" fmla="*/ 5992572 h 6017342"/>
                  <a:gd name="connsiteX7" fmla="*/ 105772 w 5545395"/>
                  <a:gd name="connsiteY7" fmla="*/ 6000948 h 6017342"/>
                  <a:gd name="connsiteX8" fmla="*/ 0 w 5545395"/>
                  <a:gd name="connsiteY8" fmla="*/ 5996982 h 601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5395" h="6017342">
                    <a:moveTo>
                      <a:pt x="0" y="0"/>
                    </a:moveTo>
                    <a:lnTo>
                      <a:pt x="16710" y="66871"/>
                    </a:lnTo>
                    <a:cubicBezTo>
                      <a:pt x="142853" y="526109"/>
                      <a:pt x="435306" y="1142857"/>
                      <a:pt x="1098031" y="1166484"/>
                    </a:cubicBezTo>
                    <a:cubicBezTo>
                      <a:pt x="2153037" y="1210586"/>
                      <a:pt x="2726060" y="1015275"/>
                      <a:pt x="3315150" y="1683114"/>
                    </a:cubicBezTo>
                    <a:cubicBezTo>
                      <a:pt x="3904239" y="2350955"/>
                      <a:pt x="3690025" y="2281650"/>
                      <a:pt x="5066352" y="3043995"/>
                    </a:cubicBezTo>
                    <a:cubicBezTo>
                      <a:pt x="5189525" y="3106999"/>
                      <a:pt x="5607244" y="3459820"/>
                      <a:pt x="5537624" y="4354474"/>
                    </a:cubicBezTo>
                    <a:cubicBezTo>
                      <a:pt x="5468004" y="5255428"/>
                      <a:pt x="4734320" y="6181583"/>
                      <a:pt x="3042026" y="5992572"/>
                    </a:cubicBezTo>
                    <a:cubicBezTo>
                      <a:pt x="1455502" y="5821280"/>
                      <a:pt x="1168070" y="6026534"/>
                      <a:pt x="105772" y="6000948"/>
                    </a:cubicBezTo>
                    <a:lnTo>
                      <a:pt x="0" y="5996982"/>
                    </a:lnTo>
                    <a:close/>
                  </a:path>
                </a:pathLst>
              </a:custGeom>
            </p:spPr>
          </p:pic>
          <p:sp>
            <p:nvSpPr>
              <p:cNvPr id="44" name="Freeform: Shape 43">
                <a:extLst>
                  <a:ext uri="{FF2B5EF4-FFF2-40B4-BE49-F238E27FC236}">
                    <a16:creationId xmlns:a16="http://schemas.microsoft.com/office/drawing/2014/main" id="{2C87E726-C7C0-4C08-8C36-36E4DB4AD8D0}"/>
                  </a:ext>
                </a:extLst>
              </p:cNvPr>
              <p:cNvSpPr>
                <a:spLocks/>
              </p:cNvSpPr>
              <p:nvPr/>
            </p:nvSpPr>
            <p:spPr bwMode="auto">
              <a:xfrm flipH="1">
                <a:off x="-2" y="1"/>
                <a:ext cx="5545396" cy="6017342"/>
              </a:xfrm>
              <a:custGeom>
                <a:avLst/>
                <a:gdLst>
                  <a:gd name="connsiteX0" fmla="*/ 6157949 w 6157949"/>
                  <a:gd name="connsiteY0" fmla="*/ 0 h 5674744"/>
                  <a:gd name="connsiteX1" fmla="*/ 6157949 w 6157949"/>
                  <a:gd name="connsiteY1" fmla="*/ 5655543 h 5674744"/>
                  <a:gd name="connsiteX2" fmla="*/ 6040494 w 6157949"/>
                  <a:gd name="connsiteY2" fmla="*/ 5659283 h 5674744"/>
                  <a:gd name="connsiteX3" fmla="*/ 2779896 w 6157949"/>
                  <a:gd name="connsiteY3" fmla="*/ 5651384 h 5674744"/>
                  <a:gd name="connsiteX4" fmla="*/ 8631 w 6157949"/>
                  <a:gd name="connsiteY4" fmla="*/ 4106552 h 5674744"/>
                  <a:gd name="connsiteX5" fmla="*/ 531960 w 6157949"/>
                  <a:gd name="connsiteY5" fmla="*/ 2870685 h 5674744"/>
                  <a:gd name="connsiteX6" fmla="*/ 2476603 w 6157949"/>
                  <a:gd name="connsiteY6" fmla="*/ 1587286 h 5674744"/>
                  <a:gd name="connsiteX7" fmla="*/ 4938628 w 6157949"/>
                  <a:gd name="connsiteY7" fmla="*/ 1100070 h 5674744"/>
                  <a:gd name="connsiteX8" fmla="*/ 6139394 w 6157949"/>
                  <a:gd name="connsiteY8" fmla="*/ 63063 h 567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57949" h="5674744">
                    <a:moveTo>
                      <a:pt x="6157949" y="0"/>
                    </a:moveTo>
                    <a:lnTo>
                      <a:pt x="6157949" y="5655543"/>
                    </a:lnTo>
                    <a:lnTo>
                      <a:pt x="6040494" y="5659283"/>
                    </a:lnTo>
                    <a:cubicBezTo>
                      <a:pt x="4860853" y="5683413"/>
                      <a:pt x="4541670" y="5489845"/>
                      <a:pt x="2779896" y="5651384"/>
                    </a:cubicBezTo>
                    <a:cubicBezTo>
                      <a:pt x="900669" y="5829634"/>
                      <a:pt x="85941" y="4956210"/>
                      <a:pt x="8631" y="4106552"/>
                    </a:cubicBezTo>
                    <a:cubicBezTo>
                      <a:pt x="-68679" y="3262835"/>
                      <a:pt x="395181" y="2930102"/>
                      <a:pt x="531960" y="2870685"/>
                    </a:cubicBezTo>
                    <a:cubicBezTo>
                      <a:pt x="2060318" y="2151744"/>
                      <a:pt x="1822442" y="2217103"/>
                      <a:pt x="2476603" y="1587286"/>
                    </a:cubicBezTo>
                    <a:cubicBezTo>
                      <a:pt x="3130764" y="957470"/>
                      <a:pt x="3767084" y="1141661"/>
                      <a:pt x="4938628" y="1100070"/>
                    </a:cubicBezTo>
                    <a:cubicBezTo>
                      <a:pt x="5674559" y="1077788"/>
                      <a:pt x="5999316" y="496155"/>
                      <a:pt x="6139394" y="63063"/>
                    </a:cubicBezTo>
                    <a:close/>
                  </a:path>
                </a:pathLst>
              </a:custGeom>
              <a:gradFill flip="none" rotWithShape="1">
                <a:gsLst>
                  <a:gs pos="100000">
                    <a:schemeClr val="bg2">
                      <a:alpha val="87000"/>
                    </a:schemeClr>
                  </a:gs>
                  <a:gs pos="0">
                    <a:schemeClr val="tx2">
                      <a:alpha val="76000"/>
                    </a:schemeClr>
                  </a:gs>
                </a:gsLst>
                <a:lin ang="2700000" scaled="1"/>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p>
            </p:txBody>
          </p:sp>
        </p:grpSp>
        <p:sp>
          <p:nvSpPr>
            <p:cNvPr id="51" name="Title 35">
              <a:extLst>
                <a:ext uri="{FF2B5EF4-FFF2-40B4-BE49-F238E27FC236}">
                  <a16:creationId xmlns:a16="http://schemas.microsoft.com/office/drawing/2014/main" id="{F384B270-C08E-45C9-BCD8-25FD58AB86B5}"/>
                </a:ext>
              </a:extLst>
            </p:cNvPr>
            <p:cNvSpPr txBox="1">
              <a:spLocks/>
            </p:cNvSpPr>
            <p:nvPr/>
          </p:nvSpPr>
          <p:spPr>
            <a:xfrm>
              <a:off x="431158" y="3093265"/>
              <a:ext cx="3825875" cy="664797"/>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28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r>
                <a:rPr lang="en-US" sz="4800" dirty="0" err="1"/>
                <a:t>Conclosion</a:t>
              </a:r>
              <a:endParaRPr lang="en-US" sz="4800" dirty="0">
                <a:solidFill>
                  <a:schemeClr val="bg2"/>
                </a:solidFill>
              </a:endParaRPr>
            </a:p>
          </p:txBody>
        </p:sp>
        <p:cxnSp>
          <p:nvCxnSpPr>
            <p:cNvPr id="53" name="Straight Connector 52">
              <a:extLst>
                <a:ext uri="{FF2B5EF4-FFF2-40B4-BE49-F238E27FC236}">
                  <a16:creationId xmlns:a16="http://schemas.microsoft.com/office/drawing/2014/main" id="{EC2BE3DF-B3AC-41D7-8885-E167978B9945}"/>
                </a:ext>
              </a:extLst>
            </p:cNvPr>
            <p:cNvCxnSpPr/>
            <p:nvPr/>
          </p:nvCxnSpPr>
          <p:spPr>
            <a:xfrm>
              <a:off x="479425" y="3846707"/>
              <a:ext cx="609600" cy="0"/>
            </a:xfrm>
            <a:prstGeom prst="line">
              <a:avLst/>
            </a:prstGeom>
            <a:ln w="158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82443E1B-0C01-4909-A502-CFB4DD0416C0}"/>
                </a:ext>
              </a:extLst>
            </p:cNvPr>
            <p:cNvSpPr/>
            <p:nvPr/>
          </p:nvSpPr>
          <p:spPr>
            <a:xfrm>
              <a:off x="4878691" y="3370264"/>
              <a:ext cx="1322084" cy="1322084"/>
            </a:xfrm>
            <a:prstGeom prst="ellipse">
              <a:avLst/>
            </a:prstGeom>
            <a:gradFill flip="none" rotWithShape="1">
              <a:gsLst>
                <a:gs pos="0">
                  <a:schemeClr val="accent1"/>
                </a:gs>
                <a:gs pos="100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grpSp>
          <p:nvGrpSpPr>
            <p:cNvPr id="69" name="Group 68">
              <a:extLst>
                <a:ext uri="{FF2B5EF4-FFF2-40B4-BE49-F238E27FC236}">
                  <a16:creationId xmlns:a16="http://schemas.microsoft.com/office/drawing/2014/main" id="{D64B6BB0-26EC-4E92-B516-E0A112AB4E7A}"/>
                </a:ext>
              </a:extLst>
            </p:cNvPr>
            <p:cNvGrpSpPr/>
            <p:nvPr/>
          </p:nvGrpSpPr>
          <p:grpSpPr>
            <a:xfrm>
              <a:off x="5252030" y="3752883"/>
              <a:ext cx="575407" cy="556846"/>
              <a:chOff x="7099300" y="1076325"/>
              <a:chExt cx="295275" cy="285750"/>
            </a:xfrm>
            <a:solidFill>
              <a:schemeClr val="bg1"/>
            </a:solidFill>
          </p:grpSpPr>
          <p:sp>
            <p:nvSpPr>
              <p:cNvPr id="66" name="Freeform 5">
                <a:extLst>
                  <a:ext uri="{FF2B5EF4-FFF2-40B4-BE49-F238E27FC236}">
                    <a16:creationId xmlns:a16="http://schemas.microsoft.com/office/drawing/2014/main" id="{2BBFEEF2-1B92-4C23-9CFB-9B8E8AA81FB8}"/>
                  </a:ext>
                </a:extLst>
              </p:cNvPr>
              <p:cNvSpPr>
                <a:spLocks/>
              </p:cNvSpPr>
              <p:nvPr/>
            </p:nvSpPr>
            <p:spPr bwMode="auto">
              <a:xfrm>
                <a:off x="7099300" y="1190625"/>
                <a:ext cx="295275" cy="98425"/>
              </a:xfrm>
              <a:custGeom>
                <a:avLst/>
                <a:gdLst>
                  <a:gd name="T0" fmla="*/ 58 w 96"/>
                  <a:gd name="T1" fmla="*/ 32 h 32"/>
                  <a:gd name="T2" fmla="*/ 58 w 96"/>
                  <a:gd name="T3" fmla="*/ 32 h 32"/>
                  <a:gd name="T4" fmla="*/ 56 w 96"/>
                  <a:gd name="T5" fmla="*/ 31 h 32"/>
                  <a:gd name="T6" fmla="*/ 49 w 96"/>
                  <a:gd name="T7" fmla="*/ 7 h 32"/>
                  <a:gd name="T8" fmla="*/ 42 w 96"/>
                  <a:gd name="T9" fmla="*/ 23 h 32"/>
                  <a:gd name="T10" fmla="*/ 40 w 96"/>
                  <a:gd name="T11" fmla="*/ 24 h 32"/>
                  <a:gd name="T12" fmla="*/ 38 w 96"/>
                  <a:gd name="T13" fmla="*/ 23 h 32"/>
                  <a:gd name="T14" fmla="*/ 32 w 96"/>
                  <a:gd name="T15" fmla="*/ 13 h 32"/>
                  <a:gd name="T16" fmla="*/ 28 w 96"/>
                  <a:gd name="T17" fmla="*/ 19 h 32"/>
                  <a:gd name="T18" fmla="*/ 26 w 96"/>
                  <a:gd name="T19" fmla="*/ 20 h 32"/>
                  <a:gd name="T20" fmla="*/ 2 w 96"/>
                  <a:gd name="T21" fmla="*/ 20 h 32"/>
                  <a:gd name="T22" fmla="*/ 0 w 96"/>
                  <a:gd name="T23" fmla="*/ 18 h 32"/>
                  <a:gd name="T24" fmla="*/ 2 w 96"/>
                  <a:gd name="T25" fmla="*/ 16 h 32"/>
                  <a:gd name="T26" fmla="*/ 25 w 96"/>
                  <a:gd name="T27" fmla="*/ 16 h 32"/>
                  <a:gd name="T28" fmla="*/ 30 w 96"/>
                  <a:gd name="T29" fmla="*/ 9 h 32"/>
                  <a:gd name="T30" fmla="*/ 32 w 96"/>
                  <a:gd name="T31" fmla="*/ 8 h 32"/>
                  <a:gd name="T32" fmla="*/ 34 w 96"/>
                  <a:gd name="T33" fmla="*/ 9 h 32"/>
                  <a:gd name="T34" fmla="*/ 40 w 96"/>
                  <a:gd name="T35" fmla="*/ 18 h 32"/>
                  <a:gd name="T36" fmla="*/ 48 w 96"/>
                  <a:gd name="T37" fmla="*/ 1 h 32"/>
                  <a:gd name="T38" fmla="*/ 50 w 96"/>
                  <a:gd name="T39" fmla="*/ 0 h 32"/>
                  <a:gd name="T40" fmla="*/ 52 w 96"/>
                  <a:gd name="T41" fmla="*/ 1 h 32"/>
                  <a:gd name="T42" fmla="*/ 59 w 96"/>
                  <a:gd name="T43" fmla="*/ 25 h 32"/>
                  <a:gd name="T44" fmla="*/ 62 w 96"/>
                  <a:gd name="T45" fmla="*/ 17 h 32"/>
                  <a:gd name="T46" fmla="*/ 64 w 96"/>
                  <a:gd name="T47" fmla="*/ 16 h 32"/>
                  <a:gd name="T48" fmla="*/ 94 w 96"/>
                  <a:gd name="T49" fmla="*/ 16 h 32"/>
                  <a:gd name="T50" fmla="*/ 96 w 96"/>
                  <a:gd name="T51" fmla="*/ 18 h 32"/>
                  <a:gd name="T52" fmla="*/ 94 w 96"/>
                  <a:gd name="T53" fmla="*/ 20 h 32"/>
                  <a:gd name="T54" fmla="*/ 65 w 96"/>
                  <a:gd name="T55" fmla="*/ 20 h 32"/>
                  <a:gd name="T56" fmla="*/ 60 w 96"/>
                  <a:gd name="T57" fmla="*/ 31 h 32"/>
                  <a:gd name="T58" fmla="*/ 58 w 96"/>
                  <a:gd name="T5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 h="32">
                    <a:moveTo>
                      <a:pt x="58" y="32"/>
                    </a:moveTo>
                    <a:cubicBezTo>
                      <a:pt x="58" y="32"/>
                      <a:pt x="58" y="32"/>
                      <a:pt x="58" y="32"/>
                    </a:cubicBezTo>
                    <a:cubicBezTo>
                      <a:pt x="57" y="32"/>
                      <a:pt x="56" y="31"/>
                      <a:pt x="56" y="31"/>
                    </a:cubicBezTo>
                    <a:cubicBezTo>
                      <a:pt x="49" y="7"/>
                      <a:pt x="49" y="7"/>
                      <a:pt x="49" y="7"/>
                    </a:cubicBezTo>
                    <a:cubicBezTo>
                      <a:pt x="42" y="23"/>
                      <a:pt x="42" y="23"/>
                      <a:pt x="42" y="23"/>
                    </a:cubicBezTo>
                    <a:cubicBezTo>
                      <a:pt x="41" y="24"/>
                      <a:pt x="41" y="24"/>
                      <a:pt x="40" y="24"/>
                    </a:cubicBezTo>
                    <a:cubicBezTo>
                      <a:pt x="39" y="24"/>
                      <a:pt x="39" y="24"/>
                      <a:pt x="38" y="23"/>
                    </a:cubicBezTo>
                    <a:cubicBezTo>
                      <a:pt x="32" y="13"/>
                      <a:pt x="32" y="13"/>
                      <a:pt x="32" y="13"/>
                    </a:cubicBezTo>
                    <a:cubicBezTo>
                      <a:pt x="28" y="19"/>
                      <a:pt x="28" y="19"/>
                      <a:pt x="28" y="19"/>
                    </a:cubicBezTo>
                    <a:cubicBezTo>
                      <a:pt x="27" y="20"/>
                      <a:pt x="27" y="20"/>
                      <a:pt x="26" y="20"/>
                    </a:cubicBezTo>
                    <a:cubicBezTo>
                      <a:pt x="2" y="20"/>
                      <a:pt x="2" y="20"/>
                      <a:pt x="2" y="20"/>
                    </a:cubicBezTo>
                    <a:cubicBezTo>
                      <a:pt x="1" y="20"/>
                      <a:pt x="0" y="19"/>
                      <a:pt x="0" y="18"/>
                    </a:cubicBezTo>
                    <a:cubicBezTo>
                      <a:pt x="0" y="17"/>
                      <a:pt x="1" y="16"/>
                      <a:pt x="2" y="16"/>
                    </a:cubicBezTo>
                    <a:cubicBezTo>
                      <a:pt x="25" y="16"/>
                      <a:pt x="25" y="16"/>
                      <a:pt x="25" y="16"/>
                    </a:cubicBezTo>
                    <a:cubicBezTo>
                      <a:pt x="30" y="9"/>
                      <a:pt x="30" y="9"/>
                      <a:pt x="30" y="9"/>
                    </a:cubicBezTo>
                    <a:cubicBezTo>
                      <a:pt x="31" y="8"/>
                      <a:pt x="31" y="8"/>
                      <a:pt x="32" y="8"/>
                    </a:cubicBezTo>
                    <a:cubicBezTo>
                      <a:pt x="33" y="8"/>
                      <a:pt x="33" y="8"/>
                      <a:pt x="34" y="9"/>
                    </a:cubicBezTo>
                    <a:cubicBezTo>
                      <a:pt x="40" y="18"/>
                      <a:pt x="40" y="18"/>
                      <a:pt x="40" y="18"/>
                    </a:cubicBezTo>
                    <a:cubicBezTo>
                      <a:pt x="48" y="1"/>
                      <a:pt x="48" y="1"/>
                      <a:pt x="48" y="1"/>
                    </a:cubicBezTo>
                    <a:cubicBezTo>
                      <a:pt x="49" y="0"/>
                      <a:pt x="49" y="0"/>
                      <a:pt x="50" y="0"/>
                    </a:cubicBezTo>
                    <a:cubicBezTo>
                      <a:pt x="51" y="0"/>
                      <a:pt x="52" y="1"/>
                      <a:pt x="52" y="1"/>
                    </a:cubicBezTo>
                    <a:cubicBezTo>
                      <a:pt x="59" y="25"/>
                      <a:pt x="59" y="25"/>
                      <a:pt x="59" y="25"/>
                    </a:cubicBezTo>
                    <a:cubicBezTo>
                      <a:pt x="62" y="17"/>
                      <a:pt x="62" y="17"/>
                      <a:pt x="62" y="17"/>
                    </a:cubicBezTo>
                    <a:cubicBezTo>
                      <a:pt x="63" y="16"/>
                      <a:pt x="63" y="16"/>
                      <a:pt x="64" y="16"/>
                    </a:cubicBezTo>
                    <a:cubicBezTo>
                      <a:pt x="94" y="16"/>
                      <a:pt x="94" y="16"/>
                      <a:pt x="94" y="16"/>
                    </a:cubicBezTo>
                    <a:cubicBezTo>
                      <a:pt x="95" y="16"/>
                      <a:pt x="96" y="17"/>
                      <a:pt x="96" y="18"/>
                    </a:cubicBezTo>
                    <a:cubicBezTo>
                      <a:pt x="96" y="19"/>
                      <a:pt x="95" y="20"/>
                      <a:pt x="94" y="20"/>
                    </a:cubicBezTo>
                    <a:cubicBezTo>
                      <a:pt x="65" y="20"/>
                      <a:pt x="65" y="20"/>
                      <a:pt x="65" y="20"/>
                    </a:cubicBezTo>
                    <a:cubicBezTo>
                      <a:pt x="60" y="31"/>
                      <a:pt x="60" y="31"/>
                      <a:pt x="60" y="31"/>
                    </a:cubicBezTo>
                    <a:cubicBezTo>
                      <a:pt x="59" y="32"/>
                      <a:pt x="59" y="32"/>
                      <a:pt x="5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D95D6AAC-2CFD-4E41-9FC3-F4965AAC2905}"/>
                  </a:ext>
                </a:extLst>
              </p:cNvPr>
              <p:cNvSpPr>
                <a:spLocks/>
              </p:cNvSpPr>
              <p:nvPr/>
            </p:nvSpPr>
            <p:spPr bwMode="auto">
              <a:xfrm>
                <a:off x="7112000" y="1076325"/>
                <a:ext cx="269875" cy="150813"/>
              </a:xfrm>
              <a:custGeom>
                <a:avLst/>
                <a:gdLst>
                  <a:gd name="T0" fmla="*/ 6 w 88"/>
                  <a:gd name="T1" fmla="*/ 49 h 49"/>
                  <a:gd name="T2" fmla="*/ 4 w 88"/>
                  <a:gd name="T3" fmla="*/ 48 h 49"/>
                  <a:gd name="T4" fmla="*/ 0 w 88"/>
                  <a:gd name="T5" fmla="*/ 30 h 49"/>
                  <a:gd name="T6" fmla="*/ 21 w 88"/>
                  <a:gd name="T7" fmla="*/ 1 h 49"/>
                  <a:gd name="T8" fmla="*/ 44 w 88"/>
                  <a:gd name="T9" fmla="*/ 17 h 49"/>
                  <a:gd name="T10" fmla="*/ 67 w 88"/>
                  <a:gd name="T11" fmla="*/ 1 h 49"/>
                  <a:gd name="T12" fmla="*/ 88 w 88"/>
                  <a:gd name="T13" fmla="*/ 27 h 49"/>
                  <a:gd name="T14" fmla="*/ 83 w 88"/>
                  <a:gd name="T15" fmla="*/ 48 h 49"/>
                  <a:gd name="T16" fmla="*/ 80 w 88"/>
                  <a:gd name="T17" fmla="*/ 49 h 49"/>
                  <a:gd name="T18" fmla="*/ 79 w 88"/>
                  <a:gd name="T19" fmla="*/ 46 h 49"/>
                  <a:gd name="T20" fmla="*/ 84 w 88"/>
                  <a:gd name="T21" fmla="*/ 27 h 49"/>
                  <a:gd name="T22" fmla="*/ 67 w 88"/>
                  <a:gd name="T23" fmla="*/ 5 h 49"/>
                  <a:gd name="T24" fmla="*/ 46 w 88"/>
                  <a:gd name="T25" fmla="*/ 25 h 49"/>
                  <a:gd name="T26" fmla="*/ 44 w 88"/>
                  <a:gd name="T27" fmla="*/ 27 h 49"/>
                  <a:gd name="T28" fmla="*/ 42 w 88"/>
                  <a:gd name="T29" fmla="*/ 25 h 49"/>
                  <a:gd name="T30" fmla="*/ 22 w 88"/>
                  <a:gd name="T31" fmla="*/ 5 h 49"/>
                  <a:gd name="T32" fmla="*/ 4 w 88"/>
                  <a:gd name="T33" fmla="*/ 30 h 49"/>
                  <a:gd name="T34" fmla="*/ 7 w 88"/>
                  <a:gd name="T35" fmla="*/ 46 h 49"/>
                  <a:gd name="T36" fmla="*/ 6 w 88"/>
                  <a:gd name="T37" fmla="*/ 49 h 49"/>
                  <a:gd name="T38" fmla="*/ 6 w 88"/>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49">
                    <a:moveTo>
                      <a:pt x="6" y="49"/>
                    </a:moveTo>
                    <a:cubicBezTo>
                      <a:pt x="5" y="49"/>
                      <a:pt x="4" y="49"/>
                      <a:pt x="4" y="48"/>
                    </a:cubicBezTo>
                    <a:cubicBezTo>
                      <a:pt x="1" y="42"/>
                      <a:pt x="0" y="36"/>
                      <a:pt x="0" y="30"/>
                    </a:cubicBezTo>
                    <a:cubicBezTo>
                      <a:pt x="0" y="11"/>
                      <a:pt x="11" y="2"/>
                      <a:pt x="21" y="1"/>
                    </a:cubicBezTo>
                    <a:cubicBezTo>
                      <a:pt x="30" y="1"/>
                      <a:pt x="39" y="5"/>
                      <a:pt x="44" y="17"/>
                    </a:cubicBezTo>
                    <a:cubicBezTo>
                      <a:pt x="49" y="5"/>
                      <a:pt x="59" y="0"/>
                      <a:pt x="67" y="1"/>
                    </a:cubicBezTo>
                    <a:cubicBezTo>
                      <a:pt x="77" y="2"/>
                      <a:pt x="88" y="10"/>
                      <a:pt x="88" y="27"/>
                    </a:cubicBezTo>
                    <a:cubicBezTo>
                      <a:pt x="88" y="34"/>
                      <a:pt x="86" y="41"/>
                      <a:pt x="83" y="48"/>
                    </a:cubicBezTo>
                    <a:cubicBezTo>
                      <a:pt x="82" y="49"/>
                      <a:pt x="81" y="49"/>
                      <a:pt x="80" y="49"/>
                    </a:cubicBezTo>
                    <a:cubicBezTo>
                      <a:pt x="79" y="48"/>
                      <a:pt x="79" y="47"/>
                      <a:pt x="79" y="46"/>
                    </a:cubicBezTo>
                    <a:cubicBezTo>
                      <a:pt x="82" y="39"/>
                      <a:pt x="84" y="33"/>
                      <a:pt x="84" y="27"/>
                    </a:cubicBezTo>
                    <a:cubicBezTo>
                      <a:pt x="84" y="13"/>
                      <a:pt x="75" y="6"/>
                      <a:pt x="67" y="5"/>
                    </a:cubicBezTo>
                    <a:cubicBezTo>
                      <a:pt x="58" y="4"/>
                      <a:pt x="48" y="10"/>
                      <a:pt x="46" y="25"/>
                    </a:cubicBezTo>
                    <a:cubicBezTo>
                      <a:pt x="46" y="26"/>
                      <a:pt x="45" y="27"/>
                      <a:pt x="44" y="27"/>
                    </a:cubicBezTo>
                    <a:cubicBezTo>
                      <a:pt x="43" y="27"/>
                      <a:pt x="42" y="26"/>
                      <a:pt x="42" y="25"/>
                    </a:cubicBezTo>
                    <a:cubicBezTo>
                      <a:pt x="40" y="11"/>
                      <a:pt x="30" y="5"/>
                      <a:pt x="22" y="5"/>
                    </a:cubicBezTo>
                    <a:cubicBezTo>
                      <a:pt x="13" y="6"/>
                      <a:pt x="4" y="14"/>
                      <a:pt x="4" y="30"/>
                    </a:cubicBezTo>
                    <a:cubicBezTo>
                      <a:pt x="4" y="35"/>
                      <a:pt x="5" y="41"/>
                      <a:pt x="7" y="46"/>
                    </a:cubicBezTo>
                    <a:cubicBezTo>
                      <a:pt x="8" y="47"/>
                      <a:pt x="7" y="48"/>
                      <a:pt x="6" y="49"/>
                    </a:cubicBezTo>
                    <a:cubicBezTo>
                      <a:pt x="6" y="49"/>
                      <a:pt x="6"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88BEA4EB-E6A4-43A1-8E2E-F82074EFC888}"/>
                  </a:ext>
                </a:extLst>
              </p:cNvPr>
              <p:cNvSpPr>
                <a:spLocks/>
              </p:cNvSpPr>
              <p:nvPr/>
            </p:nvSpPr>
            <p:spPr bwMode="auto">
              <a:xfrm>
                <a:off x="7151688" y="1263650"/>
                <a:ext cx="184150" cy="98425"/>
              </a:xfrm>
              <a:custGeom>
                <a:avLst/>
                <a:gdLst>
                  <a:gd name="T0" fmla="*/ 31 w 60"/>
                  <a:gd name="T1" fmla="*/ 32 h 32"/>
                  <a:gd name="T2" fmla="*/ 30 w 60"/>
                  <a:gd name="T3" fmla="*/ 31 h 32"/>
                  <a:gd name="T4" fmla="*/ 0 w 60"/>
                  <a:gd name="T5" fmla="*/ 3 h 32"/>
                  <a:gd name="T6" fmla="*/ 1 w 60"/>
                  <a:gd name="T7" fmla="*/ 0 h 32"/>
                  <a:gd name="T8" fmla="*/ 4 w 60"/>
                  <a:gd name="T9" fmla="*/ 1 h 32"/>
                  <a:gd name="T10" fmla="*/ 31 w 60"/>
                  <a:gd name="T11" fmla="*/ 27 h 32"/>
                  <a:gd name="T12" fmla="*/ 57 w 60"/>
                  <a:gd name="T13" fmla="*/ 1 h 32"/>
                  <a:gd name="T14" fmla="*/ 59 w 60"/>
                  <a:gd name="T15" fmla="*/ 0 h 32"/>
                  <a:gd name="T16" fmla="*/ 60 w 60"/>
                  <a:gd name="T17" fmla="*/ 3 h 32"/>
                  <a:gd name="T18" fmla="*/ 32 w 60"/>
                  <a:gd name="T19" fmla="*/ 31 h 32"/>
                  <a:gd name="T20" fmla="*/ 31 w 60"/>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2">
                    <a:moveTo>
                      <a:pt x="31" y="32"/>
                    </a:moveTo>
                    <a:cubicBezTo>
                      <a:pt x="31" y="32"/>
                      <a:pt x="30" y="31"/>
                      <a:pt x="30" y="31"/>
                    </a:cubicBezTo>
                    <a:cubicBezTo>
                      <a:pt x="29" y="31"/>
                      <a:pt x="13" y="20"/>
                      <a:pt x="0" y="3"/>
                    </a:cubicBezTo>
                    <a:cubicBezTo>
                      <a:pt x="0" y="2"/>
                      <a:pt x="0" y="1"/>
                      <a:pt x="1" y="0"/>
                    </a:cubicBezTo>
                    <a:cubicBezTo>
                      <a:pt x="2" y="0"/>
                      <a:pt x="3" y="0"/>
                      <a:pt x="4" y="1"/>
                    </a:cubicBezTo>
                    <a:cubicBezTo>
                      <a:pt x="14" y="14"/>
                      <a:pt x="27" y="24"/>
                      <a:pt x="31" y="27"/>
                    </a:cubicBezTo>
                    <a:cubicBezTo>
                      <a:pt x="35" y="24"/>
                      <a:pt x="47" y="14"/>
                      <a:pt x="57" y="1"/>
                    </a:cubicBezTo>
                    <a:cubicBezTo>
                      <a:pt x="57" y="0"/>
                      <a:pt x="58" y="0"/>
                      <a:pt x="59" y="0"/>
                    </a:cubicBezTo>
                    <a:cubicBezTo>
                      <a:pt x="60" y="1"/>
                      <a:pt x="60" y="2"/>
                      <a:pt x="60" y="3"/>
                    </a:cubicBezTo>
                    <a:cubicBezTo>
                      <a:pt x="48" y="19"/>
                      <a:pt x="33" y="31"/>
                      <a:pt x="32" y="31"/>
                    </a:cubicBezTo>
                    <a:cubicBezTo>
                      <a:pt x="32" y="31"/>
                      <a:pt x="31" y="32"/>
                      <a:pt x="3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87">
              <a:extLst>
                <a:ext uri="{FF2B5EF4-FFF2-40B4-BE49-F238E27FC236}">
                  <a16:creationId xmlns:a16="http://schemas.microsoft.com/office/drawing/2014/main" id="{05769A4C-3D5C-4332-BF1B-28D5594097B3}"/>
                </a:ext>
              </a:extLst>
            </p:cNvPr>
            <p:cNvGrpSpPr/>
            <p:nvPr/>
          </p:nvGrpSpPr>
          <p:grpSpPr>
            <a:xfrm>
              <a:off x="6807200" y="2349425"/>
              <a:ext cx="4966051" cy="3547911"/>
              <a:chOff x="6807200" y="2282008"/>
              <a:chExt cx="4966051" cy="3547911"/>
            </a:xfrm>
          </p:grpSpPr>
          <p:sp>
            <p:nvSpPr>
              <p:cNvPr id="70" name="Title 35">
                <a:extLst>
                  <a:ext uri="{FF2B5EF4-FFF2-40B4-BE49-F238E27FC236}">
                    <a16:creationId xmlns:a16="http://schemas.microsoft.com/office/drawing/2014/main" id="{5CB5CD27-EF1E-4260-9DC0-ED3D840F9090}"/>
                  </a:ext>
                </a:extLst>
              </p:cNvPr>
              <p:cNvSpPr txBox="1">
                <a:spLocks/>
              </p:cNvSpPr>
              <p:nvPr/>
            </p:nvSpPr>
            <p:spPr>
              <a:xfrm>
                <a:off x="6866703" y="2314535"/>
                <a:ext cx="4760663" cy="3270254"/>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28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pPr>
                  <a:lnSpc>
                    <a:spcPct val="150000"/>
                  </a:lnSpc>
                  <a:spcBef>
                    <a:spcPts val="600"/>
                  </a:spcBef>
                </a:pPr>
                <a:r>
                  <a:rPr lang="en-US" sz="1800" dirty="0">
                    <a:solidFill>
                      <a:schemeClr val="tx2"/>
                    </a:solidFill>
                  </a:rPr>
                  <a:t>As we can see that certain features are contributing to our 'target' column like physical activity, and fruit and vegetable consumption, Smoking High Blood Pressure, High Cholesterol, and other features aren't contributing  so to save time in the future to analyze data for a similar purpose.</a:t>
                </a:r>
              </a:p>
            </p:txBody>
          </p:sp>
          <p:cxnSp>
            <p:nvCxnSpPr>
              <p:cNvPr id="83" name="Straight Connector 82">
                <a:extLst>
                  <a:ext uri="{FF2B5EF4-FFF2-40B4-BE49-F238E27FC236}">
                    <a16:creationId xmlns:a16="http://schemas.microsoft.com/office/drawing/2014/main" id="{D3095832-EAC4-4389-AF17-7B904C81CD00}"/>
                  </a:ext>
                </a:extLst>
              </p:cNvPr>
              <p:cNvCxnSpPr>
                <a:cxnSpLocks/>
              </p:cNvCxnSpPr>
              <p:nvPr/>
            </p:nvCxnSpPr>
            <p:spPr>
              <a:xfrm>
                <a:off x="6845651" y="2282008"/>
                <a:ext cx="492760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6A4BF83-C925-4413-8F0B-3E82BD857929}"/>
                  </a:ext>
                </a:extLst>
              </p:cNvPr>
              <p:cNvCxnSpPr>
                <a:cxnSpLocks/>
              </p:cNvCxnSpPr>
              <p:nvPr/>
            </p:nvCxnSpPr>
            <p:spPr>
              <a:xfrm>
                <a:off x="6807200" y="5829919"/>
                <a:ext cx="492760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4381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D23D51"/>
            </a:gs>
            <a:gs pos="100000">
              <a:srgbClr val="E35833"/>
            </a:gs>
          </a:gsLst>
          <a:path path="circle">
            <a:fillToRect l="100000" t="100000"/>
          </a:path>
        </a:gradFill>
        <a:effectLst/>
      </p:bgPr>
    </p:bg>
    <p:spTree>
      <p:nvGrpSpPr>
        <p:cNvPr id="1" name=""/>
        <p:cNvGrpSpPr/>
        <p:nvPr/>
      </p:nvGrpSpPr>
      <p:grpSpPr>
        <a:xfrm>
          <a:off x="0" y="0"/>
          <a:ext cx="0" cy="0"/>
          <a:chOff x="0" y="0"/>
          <a:chExt cx="0" cy="0"/>
        </a:xfrm>
      </p:grpSpPr>
      <p:sp>
        <p:nvSpPr>
          <p:cNvPr id="33" name="Freeform 7">
            <a:extLst>
              <a:ext uri="{FF2B5EF4-FFF2-40B4-BE49-F238E27FC236}">
                <a16:creationId xmlns:a16="http://schemas.microsoft.com/office/drawing/2014/main" id="{2277C52B-2EE9-4F1A-9ED4-07E2E4239A64}"/>
              </a:ext>
            </a:extLst>
          </p:cNvPr>
          <p:cNvSpPr>
            <a:spLocks/>
          </p:cNvSpPr>
          <p:nvPr/>
        </p:nvSpPr>
        <p:spPr bwMode="auto">
          <a:xfrm flipH="1" flipV="1">
            <a:off x="0" y="3465228"/>
            <a:ext cx="12202478" cy="3392772"/>
          </a:xfrm>
          <a:custGeom>
            <a:avLst/>
            <a:gdLst>
              <a:gd name="T0" fmla="*/ 2257 w 2257"/>
              <a:gd name="T1" fmla="*/ 441 h 628"/>
              <a:gd name="T2" fmla="*/ 1473 w 2257"/>
              <a:gd name="T3" fmla="*/ 511 h 628"/>
              <a:gd name="T4" fmla="*/ 789 w 2257"/>
              <a:gd name="T5" fmla="*/ 258 h 628"/>
              <a:gd name="T6" fmla="*/ 2 w 2257"/>
              <a:gd name="T7" fmla="*/ 323 h 628"/>
              <a:gd name="T8" fmla="*/ 0 w 2257"/>
              <a:gd name="T9" fmla="*/ 0 h 628"/>
              <a:gd name="T10" fmla="*/ 2257 w 2257"/>
              <a:gd name="T11" fmla="*/ 0 h 628"/>
              <a:gd name="T12" fmla="*/ 2257 w 2257"/>
              <a:gd name="T13" fmla="*/ 441 h 628"/>
            </a:gdLst>
            <a:ahLst/>
            <a:cxnLst>
              <a:cxn ang="0">
                <a:pos x="T0" y="T1"/>
              </a:cxn>
              <a:cxn ang="0">
                <a:pos x="T2" y="T3"/>
              </a:cxn>
              <a:cxn ang="0">
                <a:pos x="T4" y="T5"/>
              </a:cxn>
              <a:cxn ang="0">
                <a:pos x="T6" y="T7"/>
              </a:cxn>
              <a:cxn ang="0">
                <a:pos x="T8" y="T9"/>
              </a:cxn>
              <a:cxn ang="0">
                <a:pos x="T10" y="T11"/>
              </a:cxn>
              <a:cxn ang="0">
                <a:pos x="T12" y="T13"/>
              </a:cxn>
            </a:cxnLst>
            <a:rect l="0" t="0" r="r" b="b"/>
            <a:pathLst>
              <a:path w="2257" h="628">
                <a:moveTo>
                  <a:pt x="2257" y="441"/>
                </a:moveTo>
                <a:cubicBezTo>
                  <a:pt x="2257" y="441"/>
                  <a:pt x="1763" y="628"/>
                  <a:pt x="1473" y="511"/>
                </a:cubicBezTo>
                <a:cubicBezTo>
                  <a:pt x="1183" y="394"/>
                  <a:pt x="1018" y="181"/>
                  <a:pt x="789" y="258"/>
                </a:cubicBezTo>
                <a:cubicBezTo>
                  <a:pt x="561" y="336"/>
                  <a:pt x="195" y="489"/>
                  <a:pt x="2" y="323"/>
                </a:cubicBezTo>
                <a:cubicBezTo>
                  <a:pt x="0" y="0"/>
                  <a:pt x="0" y="0"/>
                  <a:pt x="0" y="0"/>
                </a:cubicBezTo>
                <a:cubicBezTo>
                  <a:pt x="2257" y="0"/>
                  <a:pt x="2257" y="0"/>
                  <a:pt x="2257" y="0"/>
                </a:cubicBezTo>
                <a:lnTo>
                  <a:pt x="2257" y="441"/>
                </a:lnTo>
                <a:close/>
              </a:path>
            </a:pathLst>
          </a:custGeom>
          <a:solidFill>
            <a:schemeClr val="bg1">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TextBox 25">
            <a:extLst>
              <a:ext uri="{FF2B5EF4-FFF2-40B4-BE49-F238E27FC236}">
                <a16:creationId xmlns:a16="http://schemas.microsoft.com/office/drawing/2014/main" id="{3E7E93E5-00FC-4521-858C-ADEFF5B120EC}"/>
              </a:ext>
            </a:extLst>
          </p:cNvPr>
          <p:cNvSpPr txBox="1"/>
          <p:nvPr/>
        </p:nvSpPr>
        <p:spPr>
          <a:xfrm>
            <a:off x="7181594" y="549275"/>
            <a:ext cx="4530981" cy="2462213"/>
          </a:xfrm>
          <a:prstGeom prst="rect">
            <a:avLst/>
          </a:prstGeom>
          <a:noFill/>
        </p:spPr>
        <p:txBody>
          <a:bodyPr wrap="square" lIns="0" tIns="0" rIns="0" bIns="0" rtlCol="0" anchor="b">
            <a:spAutoFit/>
          </a:bodyPr>
          <a:lstStyle/>
          <a:p>
            <a:r>
              <a:rPr lang="en-US" sz="8000" b="1" dirty="0">
                <a:solidFill>
                  <a:schemeClr val="bg1"/>
                </a:solidFill>
                <a:latin typeface="+mj-lt"/>
              </a:rPr>
              <a:t>Thank</a:t>
            </a:r>
            <a:br>
              <a:rPr lang="en-US" sz="8000" b="1" dirty="0">
                <a:solidFill>
                  <a:schemeClr val="bg1"/>
                </a:solidFill>
                <a:latin typeface="+mj-lt"/>
              </a:rPr>
            </a:br>
            <a:r>
              <a:rPr lang="en-US" sz="8000" b="1" dirty="0">
                <a:solidFill>
                  <a:schemeClr val="bg1"/>
                </a:solidFill>
                <a:latin typeface="+mj-lt"/>
              </a:rPr>
              <a:t>You</a:t>
            </a:r>
            <a:endParaRPr lang="en-US" sz="8000" dirty="0">
              <a:solidFill>
                <a:schemeClr val="bg1"/>
              </a:solidFill>
            </a:endParaRPr>
          </a:p>
        </p:txBody>
      </p:sp>
      <p:grpSp>
        <p:nvGrpSpPr>
          <p:cNvPr id="5" name="Group 4">
            <a:extLst>
              <a:ext uri="{FF2B5EF4-FFF2-40B4-BE49-F238E27FC236}">
                <a16:creationId xmlns:a16="http://schemas.microsoft.com/office/drawing/2014/main" id="{87A30610-489A-4150-8807-D48823896FC2}"/>
              </a:ext>
            </a:extLst>
          </p:cNvPr>
          <p:cNvGrpSpPr/>
          <p:nvPr/>
        </p:nvGrpSpPr>
        <p:grpSpPr>
          <a:xfrm>
            <a:off x="0" y="-2"/>
            <a:ext cx="8033638" cy="6858002"/>
            <a:chOff x="0" y="-2"/>
            <a:chExt cx="8033638" cy="6858002"/>
          </a:xfrm>
        </p:grpSpPr>
        <p:pic>
          <p:nvPicPr>
            <p:cNvPr id="25" name="Picture 24">
              <a:extLst>
                <a:ext uri="{FF2B5EF4-FFF2-40B4-BE49-F238E27FC236}">
                  <a16:creationId xmlns:a16="http://schemas.microsoft.com/office/drawing/2014/main" id="{3FB90F03-CAD3-4A67-B44D-697A1E485CD8}"/>
                </a:ext>
              </a:extLst>
            </p:cNvPr>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0" y="1"/>
              <a:ext cx="8027848" cy="6857999"/>
            </a:xfrm>
            <a:custGeom>
              <a:avLst/>
              <a:gdLst>
                <a:gd name="connsiteX0" fmla="*/ 66760 w 8027848"/>
                <a:gd name="connsiteY0" fmla="*/ 41 h 6857999"/>
                <a:gd name="connsiteX1" fmla="*/ 1043700 w 8027848"/>
                <a:gd name="connsiteY1" fmla="*/ 481518 h 6857999"/>
                <a:gd name="connsiteX2" fmla="*/ 2446338 w 8027848"/>
                <a:gd name="connsiteY2" fmla="*/ 1279332 h 6857999"/>
                <a:gd name="connsiteX3" fmla="*/ 6632676 w 8027848"/>
                <a:gd name="connsiteY3" fmla="*/ 2854148 h 6857999"/>
                <a:gd name="connsiteX4" fmla="*/ 6999520 w 8027848"/>
                <a:gd name="connsiteY4" fmla="*/ 4706465 h 6857999"/>
                <a:gd name="connsiteX5" fmla="*/ 8020760 w 8027848"/>
                <a:gd name="connsiteY5" fmla="*/ 6837821 h 6857999"/>
                <a:gd name="connsiteX6" fmla="*/ 8027848 w 8027848"/>
                <a:gd name="connsiteY6" fmla="*/ 6857999 h 6857999"/>
                <a:gd name="connsiteX7" fmla="*/ 0 w 8027848"/>
                <a:gd name="connsiteY7" fmla="*/ 6857999 h 6857999"/>
                <a:gd name="connsiteX8" fmla="*/ 532 w 8027848"/>
                <a:gd name="connsiteY8" fmla="*/ 6530008 h 6857999"/>
                <a:gd name="connsiteX9" fmla="*/ 711 w 8027848"/>
                <a:gd name="connsiteY9" fmla="*/ 2831 h 6857999"/>
                <a:gd name="connsiteX10" fmla="*/ 66760 w 8027848"/>
                <a:gd name="connsiteY10" fmla="*/ 4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7848" h="6857999">
                  <a:moveTo>
                    <a:pt x="66760" y="41"/>
                  </a:moveTo>
                  <a:cubicBezTo>
                    <a:pt x="247774" y="-1479"/>
                    <a:pt x="757326" y="36216"/>
                    <a:pt x="1043700" y="481518"/>
                  </a:cubicBezTo>
                  <a:cubicBezTo>
                    <a:pt x="1403350" y="1036519"/>
                    <a:pt x="1360192" y="1279332"/>
                    <a:pt x="2446338" y="1279332"/>
                  </a:cubicBezTo>
                  <a:cubicBezTo>
                    <a:pt x="3539678" y="1279332"/>
                    <a:pt x="5906182" y="1022645"/>
                    <a:pt x="6632676" y="2854148"/>
                  </a:cubicBezTo>
                  <a:cubicBezTo>
                    <a:pt x="6805310" y="3284274"/>
                    <a:pt x="6913204" y="3492400"/>
                    <a:pt x="6999520" y="4706465"/>
                  </a:cubicBezTo>
                  <a:cubicBezTo>
                    <a:pt x="7053468" y="5512952"/>
                    <a:pt x="7771226" y="6215780"/>
                    <a:pt x="8020760" y="6837821"/>
                  </a:cubicBezTo>
                  <a:lnTo>
                    <a:pt x="8027848" y="6857999"/>
                  </a:lnTo>
                  <a:lnTo>
                    <a:pt x="0" y="6857999"/>
                  </a:lnTo>
                  <a:lnTo>
                    <a:pt x="532" y="6530008"/>
                  </a:lnTo>
                  <a:cubicBezTo>
                    <a:pt x="5221" y="3568806"/>
                    <a:pt x="9140" y="-5300"/>
                    <a:pt x="711" y="2831"/>
                  </a:cubicBezTo>
                  <a:cubicBezTo>
                    <a:pt x="711" y="2831"/>
                    <a:pt x="24987" y="390"/>
                    <a:pt x="66760" y="41"/>
                  </a:cubicBezTo>
                  <a:close/>
                </a:path>
              </a:pathLst>
            </a:custGeom>
          </p:spPr>
        </p:pic>
        <p:sp>
          <p:nvSpPr>
            <p:cNvPr id="10" name="Freeform: Shape 9">
              <a:extLst>
                <a:ext uri="{FF2B5EF4-FFF2-40B4-BE49-F238E27FC236}">
                  <a16:creationId xmlns:a16="http://schemas.microsoft.com/office/drawing/2014/main" id="{EAACAEC5-1463-47BD-A2F8-6CC7567CD379}"/>
                </a:ext>
              </a:extLst>
            </p:cNvPr>
            <p:cNvSpPr>
              <a:spLocks/>
            </p:cNvSpPr>
            <p:nvPr/>
          </p:nvSpPr>
          <p:spPr bwMode="auto">
            <a:xfrm rot="5400000">
              <a:off x="590713" y="-584925"/>
              <a:ext cx="6858001" cy="8027848"/>
            </a:xfrm>
            <a:custGeom>
              <a:avLst/>
              <a:gdLst>
                <a:gd name="connsiteX0" fmla="*/ 35 w 5712302"/>
                <a:gd name="connsiteY0" fmla="*/ 6633577 h 6689204"/>
                <a:gd name="connsiteX1" fmla="*/ 401077 w 5712302"/>
                <a:gd name="connsiteY1" fmla="*/ 5819542 h 6689204"/>
                <a:gd name="connsiteX2" fmla="*/ 1065608 w 5712302"/>
                <a:gd name="connsiteY2" fmla="*/ 4650793 h 6689204"/>
                <a:gd name="connsiteX3" fmla="*/ 2377335 w 5712302"/>
                <a:gd name="connsiteY3" fmla="*/ 1162527 h 6689204"/>
                <a:gd name="connsiteX4" fmla="*/ 3920203 w 5712302"/>
                <a:gd name="connsiteY4" fmla="*/ 856854 h 6689204"/>
                <a:gd name="connsiteX5" fmla="*/ 5695494 w 5712302"/>
                <a:gd name="connsiteY5" fmla="*/ 5907 h 6689204"/>
                <a:gd name="connsiteX6" fmla="*/ 5712302 w 5712302"/>
                <a:gd name="connsiteY6" fmla="*/ 0 h 6689204"/>
                <a:gd name="connsiteX7" fmla="*/ 5712302 w 5712302"/>
                <a:gd name="connsiteY7" fmla="*/ 6689204 h 6689204"/>
                <a:gd name="connsiteX8" fmla="*/ 5439105 w 5712302"/>
                <a:gd name="connsiteY8" fmla="*/ 6688761 h 6689204"/>
                <a:gd name="connsiteX9" fmla="*/ 2359 w 5712302"/>
                <a:gd name="connsiteY9" fmla="*/ 6688612 h 6689204"/>
                <a:gd name="connsiteX10" fmla="*/ 35 w 5712302"/>
                <a:gd name="connsiteY10" fmla="*/ 6633577 h 668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2302" h="6689204">
                  <a:moveTo>
                    <a:pt x="35" y="6633577"/>
                  </a:moveTo>
                  <a:cubicBezTo>
                    <a:pt x="-1231" y="6482747"/>
                    <a:pt x="30167" y="6058162"/>
                    <a:pt x="401077" y="5819542"/>
                  </a:cubicBezTo>
                  <a:cubicBezTo>
                    <a:pt x="863359" y="5519863"/>
                    <a:pt x="1065608" y="5555824"/>
                    <a:pt x="1065608" y="4650793"/>
                  </a:cubicBezTo>
                  <a:cubicBezTo>
                    <a:pt x="1065608" y="3739768"/>
                    <a:pt x="851803" y="1767879"/>
                    <a:pt x="2377335" y="1162527"/>
                  </a:cubicBezTo>
                  <a:cubicBezTo>
                    <a:pt x="2735604" y="1018680"/>
                    <a:pt x="2908960" y="928777"/>
                    <a:pt x="3920203" y="856854"/>
                  </a:cubicBezTo>
                  <a:cubicBezTo>
                    <a:pt x="4591958" y="811902"/>
                    <a:pt x="5177372" y="213831"/>
                    <a:pt x="5695494" y="5907"/>
                  </a:cubicBezTo>
                  <a:lnTo>
                    <a:pt x="5712302" y="0"/>
                  </a:lnTo>
                  <a:lnTo>
                    <a:pt x="5712302" y="6689204"/>
                  </a:lnTo>
                  <a:lnTo>
                    <a:pt x="5439105" y="6688761"/>
                  </a:lnTo>
                  <a:cubicBezTo>
                    <a:pt x="2972602" y="6684854"/>
                    <a:pt x="-4413" y="6681589"/>
                    <a:pt x="2359" y="6688612"/>
                  </a:cubicBezTo>
                  <a:cubicBezTo>
                    <a:pt x="2359" y="6688612"/>
                    <a:pt x="326" y="6668384"/>
                    <a:pt x="35" y="6633577"/>
                  </a:cubicBezTo>
                  <a:close/>
                </a:path>
              </a:pathLst>
            </a:custGeom>
            <a:solidFill>
              <a:schemeClr val="bg2">
                <a:lumMod val="50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28" name="Rectangle: Rounded Corners 27">
            <a:extLst>
              <a:ext uri="{FF2B5EF4-FFF2-40B4-BE49-F238E27FC236}">
                <a16:creationId xmlns:a16="http://schemas.microsoft.com/office/drawing/2014/main" id="{81ACF015-D03A-4EAE-B56E-B2ADA97A6F6D}"/>
              </a:ext>
            </a:extLst>
          </p:cNvPr>
          <p:cNvSpPr/>
          <p:nvPr/>
        </p:nvSpPr>
        <p:spPr>
          <a:xfrm>
            <a:off x="7181594" y="3988697"/>
            <a:ext cx="2032256" cy="596003"/>
          </a:xfrm>
          <a:prstGeom prst="roundRect">
            <a:avLst>
              <a:gd name="adj" fmla="val 50000"/>
            </a:avLst>
          </a:prstGeom>
          <a:gradFill flip="none" rotWithShape="1">
            <a:gsLst>
              <a:gs pos="0">
                <a:schemeClr val="accent1"/>
              </a:gs>
              <a:gs pos="82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pc="300" dirty="0"/>
              <a:t>THE END</a:t>
            </a:r>
          </a:p>
        </p:txBody>
      </p:sp>
    </p:spTree>
    <p:extLst>
      <p:ext uri="{BB962C8B-B14F-4D97-AF65-F5344CB8AC3E}">
        <p14:creationId xmlns:p14="http://schemas.microsoft.com/office/powerpoint/2010/main" val="387180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DE0A496C-873D-461A-964C-600BF3C18AD0}"/>
              </a:ext>
            </a:extLst>
          </p:cNvPr>
          <p:cNvSpPr/>
          <p:nvPr/>
        </p:nvSpPr>
        <p:spPr>
          <a:xfrm>
            <a:off x="-2" y="635267"/>
            <a:ext cx="12192000" cy="6222732"/>
          </a:xfrm>
          <a:custGeom>
            <a:avLst/>
            <a:gdLst>
              <a:gd name="connsiteX0" fmla="*/ 12186277 w 12192000"/>
              <a:gd name="connsiteY0" fmla="*/ 0 h 5791198"/>
              <a:gd name="connsiteX1" fmla="*/ 12192000 w 12192000"/>
              <a:gd name="connsiteY1" fmla="*/ 0 h 5791198"/>
              <a:gd name="connsiteX2" fmla="*/ 12192000 w 12192000"/>
              <a:gd name="connsiteY2" fmla="*/ 1174407 h 5791198"/>
              <a:gd name="connsiteX3" fmla="*/ 12190762 w 12192000"/>
              <a:gd name="connsiteY3" fmla="*/ 1167726 h 5791198"/>
              <a:gd name="connsiteX4" fmla="*/ 12186154 w 12192000"/>
              <a:gd name="connsiteY4" fmla="*/ 55763 h 5791198"/>
              <a:gd name="connsiteX5" fmla="*/ 0 w 12192000"/>
              <a:gd name="connsiteY5" fmla="*/ 0 h 5791198"/>
              <a:gd name="connsiteX6" fmla="*/ 1 w 12192000"/>
              <a:gd name="connsiteY6" fmla="*/ 0 h 5791198"/>
              <a:gd name="connsiteX7" fmla="*/ 1 w 12192000"/>
              <a:gd name="connsiteY7" fmla="*/ 138954 h 5791198"/>
              <a:gd name="connsiteX8" fmla="*/ 1 w 12192000"/>
              <a:gd name="connsiteY8" fmla="*/ 311760 h 5791198"/>
              <a:gd name="connsiteX9" fmla="*/ 2034347 w 12192000"/>
              <a:gd name="connsiteY9" fmla="*/ 1952215 h 5791198"/>
              <a:gd name="connsiteX10" fmla="*/ 5230172 w 12192000"/>
              <a:gd name="connsiteY10" fmla="*/ 255192 h 5791198"/>
              <a:gd name="connsiteX11" fmla="*/ 7165969 w 12192000"/>
              <a:gd name="connsiteY11" fmla="*/ 764299 h 5791198"/>
              <a:gd name="connsiteX12" fmla="*/ 10023908 w 12192000"/>
              <a:gd name="connsiteY12" fmla="*/ 71348 h 5791198"/>
              <a:gd name="connsiteX13" fmla="*/ 12180490 w 12192000"/>
              <a:gd name="connsiteY13" fmla="*/ 1160782 h 5791198"/>
              <a:gd name="connsiteX14" fmla="*/ 12192000 w 12192000"/>
              <a:gd name="connsiteY14" fmla="*/ 1174412 h 5791198"/>
              <a:gd name="connsiteX15" fmla="*/ 12192000 w 12192000"/>
              <a:gd name="connsiteY15" fmla="*/ 5791198 h 5791198"/>
              <a:gd name="connsiteX16" fmla="*/ 0 w 12192000"/>
              <a:gd name="connsiteY16" fmla="*/ 5791198 h 579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5791198">
                <a:moveTo>
                  <a:pt x="12186277" y="0"/>
                </a:moveTo>
                <a:lnTo>
                  <a:pt x="12192000" y="0"/>
                </a:lnTo>
                <a:lnTo>
                  <a:pt x="12192000" y="1174407"/>
                </a:lnTo>
                <a:lnTo>
                  <a:pt x="12190762" y="1167726"/>
                </a:lnTo>
                <a:cubicBezTo>
                  <a:pt x="12185741" y="1104765"/>
                  <a:pt x="12185149" y="609585"/>
                  <a:pt x="12186154" y="55763"/>
                </a:cubicBezTo>
                <a:close/>
                <a:moveTo>
                  <a:pt x="0" y="0"/>
                </a:moveTo>
                <a:lnTo>
                  <a:pt x="1" y="0"/>
                </a:lnTo>
                <a:lnTo>
                  <a:pt x="1" y="138954"/>
                </a:lnTo>
                <a:cubicBezTo>
                  <a:pt x="1" y="194737"/>
                  <a:pt x="1" y="252320"/>
                  <a:pt x="1" y="311760"/>
                </a:cubicBezTo>
                <a:cubicBezTo>
                  <a:pt x="218218" y="827937"/>
                  <a:pt x="915105" y="2121917"/>
                  <a:pt x="2034347" y="1952215"/>
                </a:cubicBezTo>
                <a:cubicBezTo>
                  <a:pt x="3160629" y="1782513"/>
                  <a:pt x="4554403" y="375398"/>
                  <a:pt x="5230172" y="255192"/>
                </a:cubicBezTo>
                <a:cubicBezTo>
                  <a:pt x="5905941" y="142057"/>
                  <a:pt x="6701378" y="714803"/>
                  <a:pt x="7165969" y="764299"/>
                </a:cubicBezTo>
                <a:cubicBezTo>
                  <a:pt x="7630560" y="820867"/>
                  <a:pt x="8862430" y="177412"/>
                  <a:pt x="10023908" y="71348"/>
                </a:cubicBezTo>
                <a:cubicBezTo>
                  <a:pt x="11119394" y="-34716"/>
                  <a:pt x="12066394" y="1027581"/>
                  <a:pt x="12180490" y="1160782"/>
                </a:cubicBezTo>
                <a:lnTo>
                  <a:pt x="12192000" y="1174412"/>
                </a:lnTo>
                <a:lnTo>
                  <a:pt x="12192000" y="5791198"/>
                </a:lnTo>
                <a:lnTo>
                  <a:pt x="0" y="5791198"/>
                </a:lnTo>
                <a:close/>
              </a:path>
            </a:pathLst>
          </a:custGeom>
          <a:solidFill>
            <a:srgbClr val="F3EB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Slide Number Placeholder 30">
            <a:extLst>
              <a:ext uri="{FF2B5EF4-FFF2-40B4-BE49-F238E27FC236}">
                <a16:creationId xmlns:a16="http://schemas.microsoft.com/office/drawing/2014/main" id="{C611FB12-0F52-4649-973B-624B3219B095}"/>
              </a:ext>
            </a:extLst>
          </p:cNvPr>
          <p:cNvSpPr>
            <a:spLocks noGrp="1"/>
          </p:cNvSpPr>
          <p:nvPr>
            <p:ph type="sldNum" sz="quarter" idx="12"/>
          </p:nvPr>
        </p:nvSpPr>
        <p:spPr/>
        <p:txBody>
          <a:bodyPr/>
          <a:lstStyle/>
          <a:p>
            <a:r>
              <a:rPr lang="en-US" dirty="0"/>
              <a:t>Page </a:t>
            </a:r>
            <a:fld id="{2D441F59-9C1B-47AE-9702-DE3E63C3174A}" type="slidenum">
              <a:rPr smtClean="0"/>
              <a:pPr/>
              <a:t>2</a:t>
            </a:fld>
            <a:endParaRPr dirty="0"/>
          </a:p>
        </p:txBody>
      </p:sp>
      <p:grpSp>
        <p:nvGrpSpPr>
          <p:cNvPr id="89" name="Group 88">
            <a:extLst>
              <a:ext uri="{FF2B5EF4-FFF2-40B4-BE49-F238E27FC236}">
                <a16:creationId xmlns:a16="http://schemas.microsoft.com/office/drawing/2014/main" id="{E4EA6620-D390-49D4-A1D5-5134C77AC628}"/>
              </a:ext>
            </a:extLst>
          </p:cNvPr>
          <p:cNvGrpSpPr/>
          <p:nvPr/>
        </p:nvGrpSpPr>
        <p:grpSpPr>
          <a:xfrm>
            <a:off x="-2" y="712269"/>
            <a:ext cx="9682041" cy="5904376"/>
            <a:chOff x="-3" y="0"/>
            <a:chExt cx="11734803" cy="6115050"/>
          </a:xfrm>
        </p:grpSpPr>
        <p:sp>
          <p:nvSpPr>
            <p:cNvPr id="62" name="Oval 61">
              <a:extLst>
                <a:ext uri="{FF2B5EF4-FFF2-40B4-BE49-F238E27FC236}">
                  <a16:creationId xmlns:a16="http://schemas.microsoft.com/office/drawing/2014/main" id="{10E7E347-340E-4B76-ACC5-4AC2718D3330}"/>
                </a:ext>
              </a:extLst>
            </p:cNvPr>
            <p:cNvSpPr/>
            <p:nvPr/>
          </p:nvSpPr>
          <p:spPr>
            <a:xfrm>
              <a:off x="4688191" y="3179764"/>
              <a:ext cx="1703084" cy="1703084"/>
            </a:xfrm>
            <a:prstGeom prst="ellipse">
              <a:avLst/>
            </a:prstGeom>
            <a:gradFill flip="none" rotWithShape="1">
              <a:gsLst>
                <a:gs pos="0">
                  <a:schemeClr val="accent1">
                    <a:alpha val="50000"/>
                  </a:schemeClr>
                </a:gs>
                <a:gs pos="100000">
                  <a:schemeClr val="accent2">
                    <a:alpha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54" name="Rectangle 53">
              <a:extLst>
                <a:ext uri="{FF2B5EF4-FFF2-40B4-BE49-F238E27FC236}">
                  <a16:creationId xmlns:a16="http://schemas.microsoft.com/office/drawing/2014/main" id="{BB0169B3-B243-481D-AE57-89BCD16BE215}"/>
                </a:ext>
              </a:extLst>
            </p:cNvPr>
            <p:cNvSpPr/>
            <p:nvPr/>
          </p:nvSpPr>
          <p:spPr>
            <a:xfrm>
              <a:off x="0" y="0"/>
              <a:ext cx="1104900" cy="1104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C87E726-C7C0-4C08-8C36-36E4DB4AD8D0}"/>
                </a:ext>
              </a:extLst>
            </p:cNvPr>
            <p:cNvSpPr>
              <a:spLocks/>
            </p:cNvSpPr>
            <p:nvPr/>
          </p:nvSpPr>
          <p:spPr bwMode="auto">
            <a:xfrm flipH="1">
              <a:off x="-3" y="1"/>
              <a:ext cx="5384799" cy="6115049"/>
            </a:xfrm>
            <a:custGeom>
              <a:avLst/>
              <a:gdLst>
                <a:gd name="connsiteX0" fmla="*/ 6157949 w 6157949"/>
                <a:gd name="connsiteY0" fmla="*/ 0 h 5674744"/>
                <a:gd name="connsiteX1" fmla="*/ 6157949 w 6157949"/>
                <a:gd name="connsiteY1" fmla="*/ 5655543 h 5674744"/>
                <a:gd name="connsiteX2" fmla="*/ 6040494 w 6157949"/>
                <a:gd name="connsiteY2" fmla="*/ 5659283 h 5674744"/>
                <a:gd name="connsiteX3" fmla="*/ 2779896 w 6157949"/>
                <a:gd name="connsiteY3" fmla="*/ 5651384 h 5674744"/>
                <a:gd name="connsiteX4" fmla="*/ 8631 w 6157949"/>
                <a:gd name="connsiteY4" fmla="*/ 4106552 h 5674744"/>
                <a:gd name="connsiteX5" fmla="*/ 531960 w 6157949"/>
                <a:gd name="connsiteY5" fmla="*/ 2870685 h 5674744"/>
                <a:gd name="connsiteX6" fmla="*/ 2476603 w 6157949"/>
                <a:gd name="connsiteY6" fmla="*/ 1587286 h 5674744"/>
                <a:gd name="connsiteX7" fmla="*/ 4938628 w 6157949"/>
                <a:gd name="connsiteY7" fmla="*/ 1100070 h 5674744"/>
                <a:gd name="connsiteX8" fmla="*/ 6139394 w 6157949"/>
                <a:gd name="connsiteY8" fmla="*/ 63063 h 567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57949" h="5674744">
                  <a:moveTo>
                    <a:pt x="6157949" y="0"/>
                  </a:moveTo>
                  <a:lnTo>
                    <a:pt x="6157949" y="5655543"/>
                  </a:lnTo>
                  <a:lnTo>
                    <a:pt x="6040494" y="5659283"/>
                  </a:lnTo>
                  <a:cubicBezTo>
                    <a:pt x="4860853" y="5683413"/>
                    <a:pt x="4541670" y="5489845"/>
                    <a:pt x="2779896" y="5651384"/>
                  </a:cubicBezTo>
                  <a:cubicBezTo>
                    <a:pt x="900669" y="5829634"/>
                    <a:pt x="85941" y="4956210"/>
                    <a:pt x="8631" y="4106552"/>
                  </a:cubicBezTo>
                  <a:cubicBezTo>
                    <a:pt x="-68679" y="3262835"/>
                    <a:pt x="395181" y="2930102"/>
                    <a:pt x="531960" y="2870685"/>
                  </a:cubicBezTo>
                  <a:cubicBezTo>
                    <a:pt x="2060318" y="2151744"/>
                    <a:pt x="1822442" y="2217103"/>
                    <a:pt x="2476603" y="1587286"/>
                  </a:cubicBezTo>
                  <a:cubicBezTo>
                    <a:pt x="3130764" y="957470"/>
                    <a:pt x="3767084" y="1141661"/>
                    <a:pt x="4938628" y="1100070"/>
                  </a:cubicBezTo>
                  <a:cubicBezTo>
                    <a:pt x="5674559" y="1077788"/>
                    <a:pt x="5999316" y="496155"/>
                    <a:pt x="6139394" y="63063"/>
                  </a:cubicBezTo>
                  <a:close/>
                </a:path>
              </a:pathLst>
            </a:custGeom>
            <a:gradFill flip="none" rotWithShape="1">
              <a:gsLst>
                <a:gs pos="100000">
                  <a:schemeClr val="bg2">
                    <a:alpha val="87000"/>
                  </a:schemeClr>
                </a:gs>
                <a:gs pos="0">
                  <a:schemeClr val="tx2">
                    <a:alpha val="76000"/>
                  </a:schemeClr>
                </a:gs>
              </a:gsLst>
              <a:lin ang="2700000" scaled="1"/>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61" name="Oval 60">
              <a:extLst>
                <a:ext uri="{FF2B5EF4-FFF2-40B4-BE49-F238E27FC236}">
                  <a16:creationId xmlns:a16="http://schemas.microsoft.com/office/drawing/2014/main" id="{82443E1B-0C01-4909-A502-CFB4DD0416C0}"/>
                </a:ext>
              </a:extLst>
            </p:cNvPr>
            <p:cNvSpPr/>
            <p:nvPr/>
          </p:nvSpPr>
          <p:spPr>
            <a:xfrm>
              <a:off x="4878691" y="3370264"/>
              <a:ext cx="1322084" cy="1322084"/>
            </a:xfrm>
            <a:prstGeom prst="ellipse">
              <a:avLst/>
            </a:prstGeom>
            <a:gradFill flip="none" rotWithShape="1">
              <a:gsLst>
                <a:gs pos="0">
                  <a:schemeClr val="accent1"/>
                </a:gs>
                <a:gs pos="100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dirty="0"/>
            </a:p>
          </p:txBody>
        </p:sp>
        <p:grpSp>
          <p:nvGrpSpPr>
            <p:cNvPr id="69" name="Group 68">
              <a:extLst>
                <a:ext uri="{FF2B5EF4-FFF2-40B4-BE49-F238E27FC236}">
                  <a16:creationId xmlns:a16="http://schemas.microsoft.com/office/drawing/2014/main" id="{D64B6BB0-26EC-4E92-B516-E0A112AB4E7A}"/>
                </a:ext>
              </a:extLst>
            </p:cNvPr>
            <p:cNvGrpSpPr/>
            <p:nvPr/>
          </p:nvGrpSpPr>
          <p:grpSpPr>
            <a:xfrm>
              <a:off x="5252030" y="3752883"/>
              <a:ext cx="575407" cy="556846"/>
              <a:chOff x="7099300" y="1076325"/>
              <a:chExt cx="295275" cy="285750"/>
            </a:xfrm>
            <a:solidFill>
              <a:schemeClr val="bg1"/>
            </a:solidFill>
          </p:grpSpPr>
          <p:sp>
            <p:nvSpPr>
              <p:cNvPr id="66" name="Freeform 5">
                <a:extLst>
                  <a:ext uri="{FF2B5EF4-FFF2-40B4-BE49-F238E27FC236}">
                    <a16:creationId xmlns:a16="http://schemas.microsoft.com/office/drawing/2014/main" id="{2BBFEEF2-1B92-4C23-9CFB-9B8E8AA81FB8}"/>
                  </a:ext>
                </a:extLst>
              </p:cNvPr>
              <p:cNvSpPr>
                <a:spLocks/>
              </p:cNvSpPr>
              <p:nvPr/>
            </p:nvSpPr>
            <p:spPr bwMode="auto">
              <a:xfrm>
                <a:off x="7099300" y="1190625"/>
                <a:ext cx="295275" cy="98425"/>
              </a:xfrm>
              <a:custGeom>
                <a:avLst/>
                <a:gdLst>
                  <a:gd name="T0" fmla="*/ 58 w 96"/>
                  <a:gd name="T1" fmla="*/ 32 h 32"/>
                  <a:gd name="T2" fmla="*/ 58 w 96"/>
                  <a:gd name="T3" fmla="*/ 32 h 32"/>
                  <a:gd name="T4" fmla="*/ 56 w 96"/>
                  <a:gd name="T5" fmla="*/ 31 h 32"/>
                  <a:gd name="T6" fmla="*/ 49 w 96"/>
                  <a:gd name="T7" fmla="*/ 7 h 32"/>
                  <a:gd name="T8" fmla="*/ 42 w 96"/>
                  <a:gd name="T9" fmla="*/ 23 h 32"/>
                  <a:gd name="T10" fmla="*/ 40 w 96"/>
                  <a:gd name="T11" fmla="*/ 24 h 32"/>
                  <a:gd name="T12" fmla="*/ 38 w 96"/>
                  <a:gd name="T13" fmla="*/ 23 h 32"/>
                  <a:gd name="T14" fmla="*/ 32 w 96"/>
                  <a:gd name="T15" fmla="*/ 13 h 32"/>
                  <a:gd name="T16" fmla="*/ 28 w 96"/>
                  <a:gd name="T17" fmla="*/ 19 h 32"/>
                  <a:gd name="T18" fmla="*/ 26 w 96"/>
                  <a:gd name="T19" fmla="*/ 20 h 32"/>
                  <a:gd name="T20" fmla="*/ 2 w 96"/>
                  <a:gd name="T21" fmla="*/ 20 h 32"/>
                  <a:gd name="T22" fmla="*/ 0 w 96"/>
                  <a:gd name="T23" fmla="*/ 18 h 32"/>
                  <a:gd name="T24" fmla="*/ 2 w 96"/>
                  <a:gd name="T25" fmla="*/ 16 h 32"/>
                  <a:gd name="T26" fmla="*/ 25 w 96"/>
                  <a:gd name="T27" fmla="*/ 16 h 32"/>
                  <a:gd name="T28" fmla="*/ 30 w 96"/>
                  <a:gd name="T29" fmla="*/ 9 h 32"/>
                  <a:gd name="T30" fmla="*/ 32 w 96"/>
                  <a:gd name="T31" fmla="*/ 8 h 32"/>
                  <a:gd name="T32" fmla="*/ 34 w 96"/>
                  <a:gd name="T33" fmla="*/ 9 h 32"/>
                  <a:gd name="T34" fmla="*/ 40 w 96"/>
                  <a:gd name="T35" fmla="*/ 18 h 32"/>
                  <a:gd name="T36" fmla="*/ 48 w 96"/>
                  <a:gd name="T37" fmla="*/ 1 h 32"/>
                  <a:gd name="T38" fmla="*/ 50 w 96"/>
                  <a:gd name="T39" fmla="*/ 0 h 32"/>
                  <a:gd name="T40" fmla="*/ 52 w 96"/>
                  <a:gd name="T41" fmla="*/ 1 h 32"/>
                  <a:gd name="T42" fmla="*/ 59 w 96"/>
                  <a:gd name="T43" fmla="*/ 25 h 32"/>
                  <a:gd name="T44" fmla="*/ 62 w 96"/>
                  <a:gd name="T45" fmla="*/ 17 h 32"/>
                  <a:gd name="T46" fmla="*/ 64 w 96"/>
                  <a:gd name="T47" fmla="*/ 16 h 32"/>
                  <a:gd name="T48" fmla="*/ 94 w 96"/>
                  <a:gd name="T49" fmla="*/ 16 h 32"/>
                  <a:gd name="T50" fmla="*/ 96 w 96"/>
                  <a:gd name="T51" fmla="*/ 18 h 32"/>
                  <a:gd name="T52" fmla="*/ 94 w 96"/>
                  <a:gd name="T53" fmla="*/ 20 h 32"/>
                  <a:gd name="T54" fmla="*/ 65 w 96"/>
                  <a:gd name="T55" fmla="*/ 20 h 32"/>
                  <a:gd name="T56" fmla="*/ 60 w 96"/>
                  <a:gd name="T57" fmla="*/ 31 h 32"/>
                  <a:gd name="T58" fmla="*/ 58 w 96"/>
                  <a:gd name="T5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 h="32">
                    <a:moveTo>
                      <a:pt x="58" y="32"/>
                    </a:moveTo>
                    <a:cubicBezTo>
                      <a:pt x="58" y="32"/>
                      <a:pt x="58" y="32"/>
                      <a:pt x="58" y="32"/>
                    </a:cubicBezTo>
                    <a:cubicBezTo>
                      <a:pt x="57" y="32"/>
                      <a:pt x="56" y="31"/>
                      <a:pt x="56" y="31"/>
                    </a:cubicBezTo>
                    <a:cubicBezTo>
                      <a:pt x="49" y="7"/>
                      <a:pt x="49" y="7"/>
                      <a:pt x="49" y="7"/>
                    </a:cubicBezTo>
                    <a:cubicBezTo>
                      <a:pt x="42" y="23"/>
                      <a:pt x="42" y="23"/>
                      <a:pt x="42" y="23"/>
                    </a:cubicBezTo>
                    <a:cubicBezTo>
                      <a:pt x="41" y="24"/>
                      <a:pt x="41" y="24"/>
                      <a:pt x="40" y="24"/>
                    </a:cubicBezTo>
                    <a:cubicBezTo>
                      <a:pt x="39" y="24"/>
                      <a:pt x="39" y="24"/>
                      <a:pt x="38" y="23"/>
                    </a:cubicBezTo>
                    <a:cubicBezTo>
                      <a:pt x="32" y="13"/>
                      <a:pt x="32" y="13"/>
                      <a:pt x="32" y="13"/>
                    </a:cubicBezTo>
                    <a:cubicBezTo>
                      <a:pt x="28" y="19"/>
                      <a:pt x="28" y="19"/>
                      <a:pt x="28" y="19"/>
                    </a:cubicBezTo>
                    <a:cubicBezTo>
                      <a:pt x="27" y="20"/>
                      <a:pt x="27" y="20"/>
                      <a:pt x="26" y="20"/>
                    </a:cubicBezTo>
                    <a:cubicBezTo>
                      <a:pt x="2" y="20"/>
                      <a:pt x="2" y="20"/>
                      <a:pt x="2" y="20"/>
                    </a:cubicBezTo>
                    <a:cubicBezTo>
                      <a:pt x="1" y="20"/>
                      <a:pt x="0" y="19"/>
                      <a:pt x="0" y="18"/>
                    </a:cubicBezTo>
                    <a:cubicBezTo>
                      <a:pt x="0" y="17"/>
                      <a:pt x="1" y="16"/>
                      <a:pt x="2" y="16"/>
                    </a:cubicBezTo>
                    <a:cubicBezTo>
                      <a:pt x="25" y="16"/>
                      <a:pt x="25" y="16"/>
                      <a:pt x="25" y="16"/>
                    </a:cubicBezTo>
                    <a:cubicBezTo>
                      <a:pt x="30" y="9"/>
                      <a:pt x="30" y="9"/>
                      <a:pt x="30" y="9"/>
                    </a:cubicBezTo>
                    <a:cubicBezTo>
                      <a:pt x="31" y="8"/>
                      <a:pt x="31" y="8"/>
                      <a:pt x="32" y="8"/>
                    </a:cubicBezTo>
                    <a:cubicBezTo>
                      <a:pt x="33" y="8"/>
                      <a:pt x="33" y="8"/>
                      <a:pt x="34" y="9"/>
                    </a:cubicBezTo>
                    <a:cubicBezTo>
                      <a:pt x="40" y="18"/>
                      <a:pt x="40" y="18"/>
                      <a:pt x="40" y="18"/>
                    </a:cubicBezTo>
                    <a:cubicBezTo>
                      <a:pt x="48" y="1"/>
                      <a:pt x="48" y="1"/>
                      <a:pt x="48" y="1"/>
                    </a:cubicBezTo>
                    <a:cubicBezTo>
                      <a:pt x="49" y="0"/>
                      <a:pt x="49" y="0"/>
                      <a:pt x="50" y="0"/>
                    </a:cubicBezTo>
                    <a:cubicBezTo>
                      <a:pt x="51" y="0"/>
                      <a:pt x="52" y="1"/>
                      <a:pt x="52" y="1"/>
                    </a:cubicBezTo>
                    <a:cubicBezTo>
                      <a:pt x="59" y="25"/>
                      <a:pt x="59" y="25"/>
                      <a:pt x="59" y="25"/>
                    </a:cubicBezTo>
                    <a:cubicBezTo>
                      <a:pt x="62" y="17"/>
                      <a:pt x="62" y="17"/>
                      <a:pt x="62" y="17"/>
                    </a:cubicBezTo>
                    <a:cubicBezTo>
                      <a:pt x="63" y="16"/>
                      <a:pt x="63" y="16"/>
                      <a:pt x="64" y="16"/>
                    </a:cubicBezTo>
                    <a:cubicBezTo>
                      <a:pt x="94" y="16"/>
                      <a:pt x="94" y="16"/>
                      <a:pt x="94" y="16"/>
                    </a:cubicBezTo>
                    <a:cubicBezTo>
                      <a:pt x="95" y="16"/>
                      <a:pt x="96" y="17"/>
                      <a:pt x="96" y="18"/>
                    </a:cubicBezTo>
                    <a:cubicBezTo>
                      <a:pt x="96" y="19"/>
                      <a:pt x="95" y="20"/>
                      <a:pt x="94" y="20"/>
                    </a:cubicBezTo>
                    <a:cubicBezTo>
                      <a:pt x="65" y="20"/>
                      <a:pt x="65" y="20"/>
                      <a:pt x="65" y="20"/>
                    </a:cubicBezTo>
                    <a:cubicBezTo>
                      <a:pt x="60" y="31"/>
                      <a:pt x="60" y="31"/>
                      <a:pt x="60" y="31"/>
                    </a:cubicBezTo>
                    <a:cubicBezTo>
                      <a:pt x="59" y="32"/>
                      <a:pt x="59" y="32"/>
                      <a:pt x="5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D95D6AAC-2CFD-4E41-9FC3-F4965AAC2905}"/>
                  </a:ext>
                </a:extLst>
              </p:cNvPr>
              <p:cNvSpPr>
                <a:spLocks/>
              </p:cNvSpPr>
              <p:nvPr/>
            </p:nvSpPr>
            <p:spPr bwMode="auto">
              <a:xfrm>
                <a:off x="7112000" y="1076325"/>
                <a:ext cx="269875" cy="150813"/>
              </a:xfrm>
              <a:custGeom>
                <a:avLst/>
                <a:gdLst>
                  <a:gd name="T0" fmla="*/ 6 w 88"/>
                  <a:gd name="T1" fmla="*/ 49 h 49"/>
                  <a:gd name="T2" fmla="*/ 4 w 88"/>
                  <a:gd name="T3" fmla="*/ 48 h 49"/>
                  <a:gd name="T4" fmla="*/ 0 w 88"/>
                  <a:gd name="T5" fmla="*/ 30 h 49"/>
                  <a:gd name="T6" fmla="*/ 21 w 88"/>
                  <a:gd name="T7" fmla="*/ 1 h 49"/>
                  <a:gd name="T8" fmla="*/ 44 w 88"/>
                  <a:gd name="T9" fmla="*/ 17 h 49"/>
                  <a:gd name="T10" fmla="*/ 67 w 88"/>
                  <a:gd name="T11" fmla="*/ 1 h 49"/>
                  <a:gd name="T12" fmla="*/ 88 w 88"/>
                  <a:gd name="T13" fmla="*/ 27 h 49"/>
                  <a:gd name="T14" fmla="*/ 83 w 88"/>
                  <a:gd name="T15" fmla="*/ 48 h 49"/>
                  <a:gd name="T16" fmla="*/ 80 w 88"/>
                  <a:gd name="T17" fmla="*/ 49 h 49"/>
                  <a:gd name="T18" fmla="*/ 79 w 88"/>
                  <a:gd name="T19" fmla="*/ 46 h 49"/>
                  <a:gd name="T20" fmla="*/ 84 w 88"/>
                  <a:gd name="T21" fmla="*/ 27 h 49"/>
                  <a:gd name="T22" fmla="*/ 67 w 88"/>
                  <a:gd name="T23" fmla="*/ 5 h 49"/>
                  <a:gd name="T24" fmla="*/ 46 w 88"/>
                  <a:gd name="T25" fmla="*/ 25 h 49"/>
                  <a:gd name="T26" fmla="*/ 44 w 88"/>
                  <a:gd name="T27" fmla="*/ 27 h 49"/>
                  <a:gd name="T28" fmla="*/ 42 w 88"/>
                  <a:gd name="T29" fmla="*/ 25 h 49"/>
                  <a:gd name="T30" fmla="*/ 22 w 88"/>
                  <a:gd name="T31" fmla="*/ 5 h 49"/>
                  <a:gd name="T32" fmla="*/ 4 w 88"/>
                  <a:gd name="T33" fmla="*/ 30 h 49"/>
                  <a:gd name="T34" fmla="*/ 7 w 88"/>
                  <a:gd name="T35" fmla="*/ 46 h 49"/>
                  <a:gd name="T36" fmla="*/ 6 w 88"/>
                  <a:gd name="T37" fmla="*/ 49 h 49"/>
                  <a:gd name="T38" fmla="*/ 6 w 88"/>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49">
                    <a:moveTo>
                      <a:pt x="6" y="49"/>
                    </a:moveTo>
                    <a:cubicBezTo>
                      <a:pt x="5" y="49"/>
                      <a:pt x="4" y="49"/>
                      <a:pt x="4" y="48"/>
                    </a:cubicBezTo>
                    <a:cubicBezTo>
                      <a:pt x="1" y="42"/>
                      <a:pt x="0" y="36"/>
                      <a:pt x="0" y="30"/>
                    </a:cubicBezTo>
                    <a:cubicBezTo>
                      <a:pt x="0" y="11"/>
                      <a:pt x="11" y="2"/>
                      <a:pt x="21" y="1"/>
                    </a:cubicBezTo>
                    <a:cubicBezTo>
                      <a:pt x="30" y="1"/>
                      <a:pt x="39" y="5"/>
                      <a:pt x="44" y="17"/>
                    </a:cubicBezTo>
                    <a:cubicBezTo>
                      <a:pt x="49" y="5"/>
                      <a:pt x="59" y="0"/>
                      <a:pt x="67" y="1"/>
                    </a:cubicBezTo>
                    <a:cubicBezTo>
                      <a:pt x="77" y="2"/>
                      <a:pt x="88" y="10"/>
                      <a:pt x="88" y="27"/>
                    </a:cubicBezTo>
                    <a:cubicBezTo>
                      <a:pt x="88" y="34"/>
                      <a:pt x="86" y="41"/>
                      <a:pt x="83" y="48"/>
                    </a:cubicBezTo>
                    <a:cubicBezTo>
                      <a:pt x="82" y="49"/>
                      <a:pt x="81" y="49"/>
                      <a:pt x="80" y="49"/>
                    </a:cubicBezTo>
                    <a:cubicBezTo>
                      <a:pt x="79" y="48"/>
                      <a:pt x="79" y="47"/>
                      <a:pt x="79" y="46"/>
                    </a:cubicBezTo>
                    <a:cubicBezTo>
                      <a:pt x="82" y="39"/>
                      <a:pt x="84" y="33"/>
                      <a:pt x="84" y="27"/>
                    </a:cubicBezTo>
                    <a:cubicBezTo>
                      <a:pt x="84" y="13"/>
                      <a:pt x="75" y="6"/>
                      <a:pt x="67" y="5"/>
                    </a:cubicBezTo>
                    <a:cubicBezTo>
                      <a:pt x="58" y="4"/>
                      <a:pt x="48" y="10"/>
                      <a:pt x="46" y="25"/>
                    </a:cubicBezTo>
                    <a:cubicBezTo>
                      <a:pt x="46" y="26"/>
                      <a:pt x="45" y="27"/>
                      <a:pt x="44" y="27"/>
                    </a:cubicBezTo>
                    <a:cubicBezTo>
                      <a:pt x="43" y="27"/>
                      <a:pt x="42" y="26"/>
                      <a:pt x="42" y="25"/>
                    </a:cubicBezTo>
                    <a:cubicBezTo>
                      <a:pt x="40" y="11"/>
                      <a:pt x="30" y="5"/>
                      <a:pt x="22" y="5"/>
                    </a:cubicBezTo>
                    <a:cubicBezTo>
                      <a:pt x="13" y="6"/>
                      <a:pt x="4" y="14"/>
                      <a:pt x="4" y="30"/>
                    </a:cubicBezTo>
                    <a:cubicBezTo>
                      <a:pt x="4" y="35"/>
                      <a:pt x="5" y="41"/>
                      <a:pt x="7" y="46"/>
                    </a:cubicBezTo>
                    <a:cubicBezTo>
                      <a:pt x="8" y="47"/>
                      <a:pt x="7" y="48"/>
                      <a:pt x="6" y="49"/>
                    </a:cubicBezTo>
                    <a:cubicBezTo>
                      <a:pt x="6" y="49"/>
                      <a:pt x="6"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88BEA4EB-E6A4-43A1-8E2E-F82074EFC888}"/>
                  </a:ext>
                </a:extLst>
              </p:cNvPr>
              <p:cNvSpPr>
                <a:spLocks/>
              </p:cNvSpPr>
              <p:nvPr/>
            </p:nvSpPr>
            <p:spPr bwMode="auto">
              <a:xfrm>
                <a:off x="7151688" y="1263650"/>
                <a:ext cx="184150" cy="98425"/>
              </a:xfrm>
              <a:custGeom>
                <a:avLst/>
                <a:gdLst>
                  <a:gd name="T0" fmla="*/ 31 w 60"/>
                  <a:gd name="T1" fmla="*/ 32 h 32"/>
                  <a:gd name="T2" fmla="*/ 30 w 60"/>
                  <a:gd name="T3" fmla="*/ 31 h 32"/>
                  <a:gd name="T4" fmla="*/ 0 w 60"/>
                  <a:gd name="T5" fmla="*/ 3 h 32"/>
                  <a:gd name="T6" fmla="*/ 1 w 60"/>
                  <a:gd name="T7" fmla="*/ 0 h 32"/>
                  <a:gd name="T8" fmla="*/ 4 w 60"/>
                  <a:gd name="T9" fmla="*/ 1 h 32"/>
                  <a:gd name="T10" fmla="*/ 31 w 60"/>
                  <a:gd name="T11" fmla="*/ 27 h 32"/>
                  <a:gd name="T12" fmla="*/ 57 w 60"/>
                  <a:gd name="T13" fmla="*/ 1 h 32"/>
                  <a:gd name="T14" fmla="*/ 59 w 60"/>
                  <a:gd name="T15" fmla="*/ 0 h 32"/>
                  <a:gd name="T16" fmla="*/ 60 w 60"/>
                  <a:gd name="T17" fmla="*/ 3 h 32"/>
                  <a:gd name="T18" fmla="*/ 32 w 60"/>
                  <a:gd name="T19" fmla="*/ 31 h 32"/>
                  <a:gd name="T20" fmla="*/ 31 w 60"/>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2">
                    <a:moveTo>
                      <a:pt x="31" y="32"/>
                    </a:moveTo>
                    <a:cubicBezTo>
                      <a:pt x="31" y="32"/>
                      <a:pt x="30" y="31"/>
                      <a:pt x="30" y="31"/>
                    </a:cubicBezTo>
                    <a:cubicBezTo>
                      <a:pt x="29" y="31"/>
                      <a:pt x="13" y="20"/>
                      <a:pt x="0" y="3"/>
                    </a:cubicBezTo>
                    <a:cubicBezTo>
                      <a:pt x="0" y="2"/>
                      <a:pt x="0" y="1"/>
                      <a:pt x="1" y="0"/>
                    </a:cubicBezTo>
                    <a:cubicBezTo>
                      <a:pt x="2" y="0"/>
                      <a:pt x="3" y="0"/>
                      <a:pt x="4" y="1"/>
                    </a:cubicBezTo>
                    <a:cubicBezTo>
                      <a:pt x="14" y="14"/>
                      <a:pt x="27" y="24"/>
                      <a:pt x="31" y="27"/>
                    </a:cubicBezTo>
                    <a:cubicBezTo>
                      <a:pt x="35" y="24"/>
                      <a:pt x="47" y="14"/>
                      <a:pt x="57" y="1"/>
                    </a:cubicBezTo>
                    <a:cubicBezTo>
                      <a:pt x="57" y="0"/>
                      <a:pt x="58" y="0"/>
                      <a:pt x="59" y="0"/>
                    </a:cubicBezTo>
                    <a:cubicBezTo>
                      <a:pt x="60" y="1"/>
                      <a:pt x="60" y="2"/>
                      <a:pt x="60" y="3"/>
                    </a:cubicBezTo>
                    <a:cubicBezTo>
                      <a:pt x="48" y="19"/>
                      <a:pt x="33" y="31"/>
                      <a:pt x="32" y="31"/>
                    </a:cubicBezTo>
                    <a:cubicBezTo>
                      <a:pt x="32" y="31"/>
                      <a:pt x="31" y="32"/>
                      <a:pt x="3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84" name="Straight Connector 83">
              <a:extLst>
                <a:ext uri="{FF2B5EF4-FFF2-40B4-BE49-F238E27FC236}">
                  <a16:creationId xmlns:a16="http://schemas.microsoft.com/office/drawing/2014/main" id="{76A4BF83-C925-4413-8F0B-3E82BD857929}"/>
                </a:ext>
              </a:extLst>
            </p:cNvPr>
            <p:cNvCxnSpPr>
              <a:cxnSpLocks/>
            </p:cNvCxnSpPr>
            <p:nvPr/>
          </p:nvCxnSpPr>
          <p:spPr>
            <a:xfrm>
              <a:off x="6807200" y="5897336"/>
              <a:ext cx="492760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grpSp>
      <p:sp>
        <p:nvSpPr>
          <p:cNvPr id="24" name="Title 35">
            <a:extLst>
              <a:ext uri="{FF2B5EF4-FFF2-40B4-BE49-F238E27FC236}">
                <a16:creationId xmlns:a16="http://schemas.microsoft.com/office/drawing/2014/main" id="{BB428CA9-B624-4E69-AAED-27D73610FA79}"/>
              </a:ext>
            </a:extLst>
          </p:cNvPr>
          <p:cNvSpPr txBox="1">
            <a:spLocks/>
          </p:cNvSpPr>
          <p:nvPr/>
        </p:nvSpPr>
        <p:spPr>
          <a:xfrm>
            <a:off x="5581285" y="1883447"/>
            <a:ext cx="6110870" cy="3844129"/>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28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pPr>
              <a:lnSpc>
                <a:spcPct val="100000"/>
              </a:lnSpc>
              <a:spcBef>
                <a:spcPts val="600"/>
              </a:spcBef>
            </a:pPr>
            <a:r>
              <a:rPr lang="en-US" sz="2400" dirty="0">
                <a:solidFill>
                  <a:schemeClr val="tx2"/>
                </a:solidFill>
              </a:rPr>
              <a:t>Heart Disease is among the most prevalent chronic diseases in the United States, impacting millions of Americans each year and exerting a significant financial burden on the economy. In the United States alone, heart disease claims roughly 647,000 lives each year — making it the leading cause of death.</a:t>
            </a:r>
          </a:p>
          <a:p>
            <a:pPr>
              <a:spcBef>
                <a:spcPts val="600"/>
              </a:spcBef>
            </a:pPr>
            <a:endParaRPr lang="en-US" sz="3200" dirty="0">
              <a:solidFill>
                <a:schemeClr val="tx2"/>
              </a:solidFill>
            </a:endParaRPr>
          </a:p>
        </p:txBody>
      </p:sp>
      <p:sp>
        <p:nvSpPr>
          <p:cNvPr id="26" name="Title 35">
            <a:extLst>
              <a:ext uri="{FF2B5EF4-FFF2-40B4-BE49-F238E27FC236}">
                <a16:creationId xmlns:a16="http://schemas.microsoft.com/office/drawing/2014/main" id="{B2D71762-BDC0-4557-82F8-C44EE8E6B268}"/>
              </a:ext>
            </a:extLst>
          </p:cNvPr>
          <p:cNvSpPr txBox="1">
            <a:spLocks/>
          </p:cNvSpPr>
          <p:nvPr/>
        </p:nvSpPr>
        <p:spPr>
          <a:xfrm>
            <a:off x="826646" y="789802"/>
            <a:ext cx="4170656" cy="664797"/>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28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r>
              <a:rPr lang="en-US" sz="4800" dirty="0"/>
              <a:t>Introduction</a:t>
            </a:r>
          </a:p>
        </p:txBody>
      </p:sp>
      <p:grpSp>
        <p:nvGrpSpPr>
          <p:cNvPr id="17" name="Group 35">
            <a:extLst>
              <a:ext uri="{FF2B5EF4-FFF2-40B4-BE49-F238E27FC236}">
                <a16:creationId xmlns:a16="http://schemas.microsoft.com/office/drawing/2014/main" id="{908DCDCF-7F2B-46C1-9C6C-A3F58258ED34}"/>
              </a:ext>
            </a:extLst>
          </p:cNvPr>
          <p:cNvGrpSpPr/>
          <p:nvPr/>
        </p:nvGrpSpPr>
        <p:grpSpPr>
          <a:xfrm>
            <a:off x="229404" y="2378988"/>
            <a:ext cx="2669704" cy="3767232"/>
            <a:chOff x="4543425" y="1450975"/>
            <a:chExt cx="2830513" cy="3994151"/>
          </a:xfrm>
        </p:grpSpPr>
        <p:sp>
          <p:nvSpPr>
            <p:cNvPr id="18" name="Freeform 5">
              <a:extLst>
                <a:ext uri="{FF2B5EF4-FFF2-40B4-BE49-F238E27FC236}">
                  <a16:creationId xmlns:a16="http://schemas.microsoft.com/office/drawing/2014/main" id="{2533048E-29C6-4A80-84D7-830D453CE41C}"/>
                </a:ext>
              </a:extLst>
            </p:cNvPr>
            <p:cNvSpPr>
              <a:spLocks/>
            </p:cNvSpPr>
            <p:nvPr/>
          </p:nvSpPr>
          <p:spPr bwMode="auto">
            <a:xfrm>
              <a:off x="4891088" y="2392364"/>
              <a:ext cx="1450974" cy="1549400"/>
            </a:xfrm>
            <a:custGeom>
              <a:avLst/>
              <a:gdLst>
                <a:gd name="T0" fmla="*/ 376 w 485"/>
                <a:gd name="T1" fmla="*/ 0 h 519"/>
                <a:gd name="T2" fmla="*/ 156 w 485"/>
                <a:gd name="T3" fmla="*/ 43 h 519"/>
                <a:gd name="T4" fmla="*/ 137 w 485"/>
                <a:gd name="T5" fmla="*/ 463 h 519"/>
                <a:gd name="T6" fmla="*/ 485 w 485"/>
                <a:gd name="T7" fmla="*/ 493 h 519"/>
                <a:gd name="T8" fmla="*/ 376 w 485"/>
                <a:gd name="T9" fmla="*/ 0 h 519"/>
              </a:gdLst>
              <a:ahLst/>
              <a:cxnLst>
                <a:cxn ang="0">
                  <a:pos x="T0" y="T1"/>
                </a:cxn>
                <a:cxn ang="0">
                  <a:pos x="T2" y="T3"/>
                </a:cxn>
                <a:cxn ang="0">
                  <a:pos x="T4" y="T5"/>
                </a:cxn>
                <a:cxn ang="0">
                  <a:pos x="T6" y="T7"/>
                </a:cxn>
                <a:cxn ang="0">
                  <a:pos x="T8" y="T9"/>
                </a:cxn>
              </a:cxnLst>
              <a:rect l="0" t="0" r="r" b="b"/>
              <a:pathLst>
                <a:path w="485" h="519">
                  <a:moveTo>
                    <a:pt x="376" y="0"/>
                  </a:moveTo>
                  <a:cubicBezTo>
                    <a:pt x="299" y="2"/>
                    <a:pt x="219" y="0"/>
                    <a:pt x="156" y="43"/>
                  </a:cubicBezTo>
                  <a:cubicBezTo>
                    <a:pt x="0" y="149"/>
                    <a:pt x="21" y="401"/>
                    <a:pt x="137" y="463"/>
                  </a:cubicBezTo>
                  <a:cubicBezTo>
                    <a:pt x="240" y="518"/>
                    <a:pt x="374" y="519"/>
                    <a:pt x="485" y="493"/>
                  </a:cubicBezTo>
                  <a:cubicBezTo>
                    <a:pt x="459" y="325"/>
                    <a:pt x="438" y="157"/>
                    <a:pt x="376"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8339D1BB-BE7D-4DBE-8DF9-D0E552DBF5AA}"/>
                </a:ext>
              </a:extLst>
            </p:cNvPr>
            <p:cNvSpPr>
              <a:spLocks/>
            </p:cNvSpPr>
            <p:nvPr/>
          </p:nvSpPr>
          <p:spPr bwMode="auto">
            <a:xfrm>
              <a:off x="5273675" y="1970088"/>
              <a:ext cx="1001713" cy="454025"/>
            </a:xfrm>
            <a:custGeom>
              <a:avLst/>
              <a:gdLst>
                <a:gd name="T0" fmla="*/ 59 w 335"/>
                <a:gd name="T1" fmla="*/ 11 h 152"/>
                <a:gd name="T2" fmla="*/ 0 w 335"/>
                <a:gd name="T3" fmla="*/ 141 h 152"/>
                <a:gd name="T4" fmla="*/ 188 w 335"/>
                <a:gd name="T5" fmla="*/ 152 h 152"/>
                <a:gd name="T6" fmla="*/ 335 w 335"/>
                <a:gd name="T7" fmla="*/ 50 h 152"/>
                <a:gd name="T8" fmla="*/ 59 w 335"/>
                <a:gd name="T9" fmla="*/ 11 h 152"/>
              </a:gdLst>
              <a:ahLst/>
              <a:cxnLst>
                <a:cxn ang="0">
                  <a:pos x="T0" y="T1"/>
                </a:cxn>
                <a:cxn ang="0">
                  <a:pos x="T2" y="T3"/>
                </a:cxn>
                <a:cxn ang="0">
                  <a:pos x="T4" y="T5"/>
                </a:cxn>
                <a:cxn ang="0">
                  <a:pos x="T6" y="T7"/>
                </a:cxn>
                <a:cxn ang="0">
                  <a:pos x="T8" y="T9"/>
                </a:cxn>
              </a:cxnLst>
              <a:rect l="0" t="0" r="r" b="b"/>
              <a:pathLst>
                <a:path w="335" h="152">
                  <a:moveTo>
                    <a:pt x="59" y="11"/>
                  </a:moveTo>
                  <a:cubicBezTo>
                    <a:pt x="30" y="50"/>
                    <a:pt x="12" y="94"/>
                    <a:pt x="0" y="141"/>
                  </a:cubicBezTo>
                  <a:cubicBezTo>
                    <a:pt x="60" y="135"/>
                    <a:pt x="133" y="135"/>
                    <a:pt x="188" y="152"/>
                  </a:cubicBezTo>
                  <a:cubicBezTo>
                    <a:pt x="202" y="84"/>
                    <a:pt x="267" y="62"/>
                    <a:pt x="335" y="50"/>
                  </a:cubicBezTo>
                  <a:cubicBezTo>
                    <a:pt x="278" y="26"/>
                    <a:pt x="182" y="0"/>
                    <a:pt x="59" y="1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B2CFC91F-FBA9-4D3D-9887-E7F403890B9A}"/>
                </a:ext>
              </a:extLst>
            </p:cNvPr>
            <p:cNvSpPr>
              <a:spLocks/>
            </p:cNvSpPr>
            <p:nvPr/>
          </p:nvSpPr>
          <p:spPr bwMode="auto">
            <a:xfrm>
              <a:off x="4956175" y="2003425"/>
              <a:ext cx="493713" cy="427038"/>
            </a:xfrm>
            <a:custGeom>
              <a:avLst/>
              <a:gdLst>
                <a:gd name="T0" fmla="*/ 3 w 165"/>
                <a:gd name="T1" fmla="*/ 35 h 143"/>
                <a:gd name="T2" fmla="*/ 2 w 165"/>
                <a:gd name="T3" fmla="*/ 101 h 143"/>
                <a:gd name="T4" fmla="*/ 8 w 165"/>
                <a:gd name="T5" fmla="*/ 143 h 143"/>
                <a:gd name="T6" fmla="*/ 106 w 165"/>
                <a:gd name="T7" fmla="*/ 130 h 143"/>
                <a:gd name="T8" fmla="*/ 165 w 165"/>
                <a:gd name="T9" fmla="*/ 0 h 143"/>
                <a:gd name="T10" fmla="*/ 3 w 165"/>
                <a:gd name="T11" fmla="*/ 35 h 143"/>
              </a:gdLst>
              <a:ahLst/>
              <a:cxnLst>
                <a:cxn ang="0">
                  <a:pos x="T0" y="T1"/>
                </a:cxn>
                <a:cxn ang="0">
                  <a:pos x="T2" y="T3"/>
                </a:cxn>
                <a:cxn ang="0">
                  <a:pos x="T4" y="T5"/>
                </a:cxn>
                <a:cxn ang="0">
                  <a:pos x="T6" y="T7"/>
                </a:cxn>
                <a:cxn ang="0">
                  <a:pos x="T8" y="T9"/>
                </a:cxn>
                <a:cxn ang="0">
                  <a:pos x="T10" y="T11"/>
                </a:cxn>
              </a:cxnLst>
              <a:rect l="0" t="0" r="r" b="b"/>
              <a:pathLst>
                <a:path w="165" h="143">
                  <a:moveTo>
                    <a:pt x="3" y="35"/>
                  </a:moveTo>
                  <a:cubicBezTo>
                    <a:pt x="1" y="57"/>
                    <a:pt x="0" y="79"/>
                    <a:pt x="2" y="101"/>
                  </a:cubicBezTo>
                  <a:cubicBezTo>
                    <a:pt x="3" y="115"/>
                    <a:pt x="5" y="129"/>
                    <a:pt x="8" y="143"/>
                  </a:cubicBezTo>
                  <a:cubicBezTo>
                    <a:pt x="27" y="139"/>
                    <a:pt x="63" y="133"/>
                    <a:pt x="106" y="130"/>
                  </a:cubicBezTo>
                  <a:cubicBezTo>
                    <a:pt x="118" y="83"/>
                    <a:pt x="136" y="39"/>
                    <a:pt x="165" y="0"/>
                  </a:cubicBezTo>
                  <a:cubicBezTo>
                    <a:pt x="115" y="5"/>
                    <a:pt x="61" y="15"/>
                    <a:pt x="3" y="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a:extLst>
                <a:ext uri="{FF2B5EF4-FFF2-40B4-BE49-F238E27FC236}">
                  <a16:creationId xmlns:a16="http://schemas.microsoft.com/office/drawing/2014/main" id="{022EC930-A9EF-45CA-82D8-2EACB04C9F67}"/>
                </a:ext>
              </a:extLst>
            </p:cNvPr>
            <p:cNvSpPr>
              <a:spLocks/>
            </p:cNvSpPr>
            <p:nvPr/>
          </p:nvSpPr>
          <p:spPr bwMode="auto">
            <a:xfrm>
              <a:off x="5835650" y="2119313"/>
              <a:ext cx="622300" cy="447675"/>
            </a:xfrm>
            <a:custGeom>
              <a:avLst/>
              <a:gdLst>
                <a:gd name="T0" fmla="*/ 0 w 208"/>
                <a:gd name="T1" fmla="*/ 102 h 150"/>
                <a:gd name="T2" fmla="*/ 72 w 208"/>
                <a:gd name="T3" fmla="*/ 150 h 150"/>
                <a:gd name="T4" fmla="*/ 208 w 208"/>
                <a:gd name="T5" fmla="*/ 31 h 150"/>
                <a:gd name="T6" fmla="*/ 147 w 208"/>
                <a:gd name="T7" fmla="*/ 0 h 150"/>
                <a:gd name="T8" fmla="*/ 0 w 208"/>
                <a:gd name="T9" fmla="*/ 102 h 150"/>
              </a:gdLst>
              <a:ahLst/>
              <a:cxnLst>
                <a:cxn ang="0">
                  <a:pos x="T0" y="T1"/>
                </a:cxn>
                <a:cxn ang="0">
                  <a:pos x="T2" y="T3"/>
                </a:cxn>
                <a:cxn ang="0">
                  <a:pos x="T4" y="T5"/>
                </a:cxn>
                <a:cxn ang="0">
                  <a:pos x="T6" y="T7"/>
                </a:cxn>
                <a:cxn ang="0">
                  <a:pos x="T8" y="T9"/>
                </a:cxn>
              </a:cxnLst>
              <a:rect l="0" t="0" r="r" b="b"/>
              <a:pathLst>
                <a:path w="208" h="150">
                  <a:moveTo>
                    <a:pt x="0" y="102"/>
                  </a:moveTo>
                  <a:cubicBezTo>
                    <a:pt x="31" y="112"/>
                    <a:pt x="57" y="127"/>
                    <a:pt x="72" y="150"/>
                  </a:cubicBezTo>
                  <a:cubicBezTo>
                    <a:pt x="145" y="96"/>
                    <a:pt x="208" y="31"/>
                    <a:pt x="208" y="31"/>
                  </a:cubicBezTo>
                  <a:cubicBezTo>
                    <a:pt x="208" y="31"/>
                    <a:pt x="186" y="17"/>
                    <a:pt x="147" y="0"/>
                  </a:cubicBezTo>
                  <a:cubicBezTo>
                    <a:pt x="79" y="12"/>
                    <a:pt x="14" y="34"/>
                    <a:pt x="0" y="10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a:extLst>
                <a:ext uri="{FF2B5EF4-FFF2-40B4-BE49-F238E27FC236}">
                  <a16:creationId xmlns:a16="http://schemas.microsoft.com/office/drawing/2014/main" id="{81BF63D7-F824-4B99-A88E-935D5287F775}"/>
                </a:ext>
              </a:extLst>
            </p:cNvPr>
            <p:cNvSpPr>
              <a:spLocks/>
            </p:cNvSpPr>
            <p:nvPr/>
          </p:nvSpPr>
          <p:spPr bwMode="auto">
            <a:xfrm>
              <a:off x="4941888" y="1450975"/>
              <a:ext cx="2087563" cy="1836738"/>
            </a:xfrm>
            <a:custGeom>
              <a:avLst/>
              <a:gdLst>
                <a:gd name="T0" fmla="*/ 572 w 698"/>
                <a:gd name="T1" fmla="*/ 141 h 615"/>
                <a:gd name="T2" fmla="*/ 604 w 698"/>
                <a:gd name="T3" fmla="*/ 82 h 615"/>
                <a:gd name="T4" fmla="*/ 524 w 698"/>
                <a:gd name="T5" fmla="*/ 28 h 615"/>
                <a:gd name="T6" fmla="*/ 478 w 698"/>
                <a:gd name="T7" fmla="*/ 93 h 615"/>
                <a:gd name="T8" fmla="*/ 441 w 698"/>
                <a:gd name="T9" fmla="*/ 85 h 615"/>
                <a:gd name="T10" fmla="*/ 430 w 698"/>
                <a:gd name="T11" fmla="*/ 0 h 615"/>
                <a:gd name="T12" fmla="*/ 333 w 698"/>
                <a:gd name="T13" fmla="*/ 3 h 615"/>
                <a:gd name="T14" fmla="*/ 334 w 698"/>
                <a:gd name="T15" fmla="*/ 89 h 615"/>
                <a:gd name="T16" fmla="*/ 273 w 698"/>
                <a:gd name="T17" fmla="*/ 109 h 615"/>
                <a:gd name="T18" fmla="*/ 228 w 698"/>
                <a:gd name="T19" fmla="*/ 42 h 615"/>
                <a:gd name="T20" fmla="*/ 142 w 698"/>
                <a:gd name="T21" fmla="*/ 87 h 615"/>
                <a:gd name="T22" fmla="*/ 181 w 698"/>
                <a:gd name="T23" fmla="*/ 163 h 615"/>
                <a:gd name="T24" fmla="*/ 202 w 698"/>
                <a:gd name="T25" fmla="*/ 578 h 615"/>
                <a:gd name="T26" fmla="*/ 316 w 698"/>
                <a:gd name="T27" fmla="*/ 615 h 615"/>
                <a:gd name="T28" fmla="*/ 231 w 698"/>
                <a:gd name="T29" fmla="*/ 349 h 615"/>
                <a:gd name="T30" fmla="*/ 474 w 698"/>
                <a:gd name="T31" fmla="*/ 183 h 615"/>
                <a:gd name="T32" fmla="*/ 561 w 698"/>
                <a:gd name="T33" fmla="*/ 544 h 615"/>
                <a:gd name="T34" fmla="*/ 629 w 698"/>
                <a:gd name="T35" fmla="*/ 563 h 615"/>
                <a:gd name="T36" fmla="*/ 572 w 698"/>
                <a:gd name="T37" fmla="*/ 141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8" h="615">
                  <a:moveTo>
                    <a:pt x="572" y="141"/>
                  </a:moveTo>
                  <a:cubicBezTo>
                    <a:pt x="604" y="82"/>
                    <a:pt x="604" y="82"/>
                    <a:pt x="604" y="82"/>
                  </a:cubicBezTo>
                  <a:cubicBezTo>
                    <a:pt x="524" y="28"/>
                    <a:pt x="524" y="28"/>
                    <a:pt x="524" y="28"/>
                  </a:cubicBezTo>
                  <a:cubicBezTo>
                    <a:pt x="478" y="93"/>
                    <a:pt x="478" y="93"/>
                    <a:pt x="478" y="93"/>
                  </a:cubicBezTo>
                  <a:cubicBezTo>
                    <a:pt x="466" y="89"/>
                    <a:pt x="453" y="87"/>
                    <a:pt x="441" y="85"/>
                  </a:cubicBezTo>
                  <a:cubicBezTo>
                    <a:pt x="430" y="0"/>
                    <a:pt x="430" y="0"/>
                    <a:pt x="430" y="0"/>
                  </a:cubicBezTo>
                  <a:cubicBezTo>
                    <a:pt x="333" y="3"/>
                    <a:pt x="333" y="3"/>
                    <a:pt x="333" y="3"/>
                  </a:cubicBezTo>
                  <a:cubicBezTo>
                    <a:pt x="334" y="89"/>
                    <a:pt x="334" y="89"/>
                    <a:pt x="334" y="89"/>
                  </a:cubicBezTo>
                  <a:cubicBezTo>
                    <a:pt x="313" y="94"/>
                    <a:pt x="293" y="100"/>
                    <a:pt x="273" y="109"/>
                  </a:cubicBezTo>
                  <a:cubicBezTo>
                    <a:pt x="228" y="42"/>
                    <a:pt x="228" y="42"/>
                    <a:pt x="228" y="42"/>
                  </a:cubicBezTo>
                  <a:cubicBezTo>
                    <a:pt x="142" y="87"/>
                    <a:pt x="142" y="87"/>
                    <a:pt x="142" y="87"/>
                  </a:cubicBezTo>
                  <a:cubicBezTo>
                    <a:pt x="181" y="163"/>
                    <a:pt x="181" y="163"/>
                    <a:pt x="181" y="163"/>
                  </a:cubicBezTo>
                  <a:cubicBezTo>
                    <a:pt x="0" y="318"/>
                    <a:pt x="202" y="578"/>
                    <a:pt x="202" y="578"/>
                  </a:cubicBezTo>
                  <a:cubicBezTo>
                    <a:pt x="202" y="578"/>
                    <a:pt x="261" y="604"/>
                    <a:pt x="316" y="615"/>
                  </a:cubicBezTo>
                  <a:cubicBezTo>
                    <a:pt x="263" y="534"/>
                    <a:pt x="224" y="450"/>
                    <a:pt x="231" y="349"/>
                  </a:cubicBezTo>
                  <a:cubicBezTo>
                    <a:pt x="224" y="222"/>
                    <a:pt x="348" y="113"/>
                    <a:pt x="474" y="183"/>
                  </a:cubicBezTo>
                  <a:cubicBezTo>
                    <a:pt x="618" y="260"/>
                    <a:pt x="607" y="404"/>
                    <a:pt x="561" y="544"/>
                  </a:cubicBezTo>
                  <a:cubicBezTo>
                    <a:pt x="577" y="550"/>
                    <a:pt x="599" y="557"/>
                    <a:pt x="629" y="563"/>
                  </a:cubicBezTo>
                  <a:cubicBezTo>
                    <a:pt x="672" y="448"/>
                    <a:pt x="698" y="244"/>
                    <a:pt x="572" y="14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a:extLst>
                <a:ext uri="{FF2B5EF4-FFF2-40B4-BE49-F238E27FC236}">
                  <a16:creationId xmlns:a16="http://schemas.microsoft.com/office/drawing/2014/main" id="{4172E2B3-CBA9-4372-8F70-428321C75E49}"/>
                </a:ext>
              </a:extLst>
            </p:cNvPr>
            <p:cNvSpPr>
              <a:spLocks/>
            </p:cNvSpPr>
            <p:nvPr/>
          </p:nvSpPr>
          <p:spPr bwMode="auto">
            <a:xfrm>
              <a:off x="5584825" y="1789113"/>
              <a:ext cx="1204913" cy="1525588"/>
            </a:xfrm>
            <a:custGeom>
              <a:avLst/>
              <a:gdLst>
                <a:gd name="T0" fmla="*/ 259 w 403"/>
                <a:gd name="T1" fmla="*/ 70 h 511"/>
                <a:gd name="T2" fmla="*/ 16 w 403"/>
                <a:gd name="T3" fmla="*/ 236 h 511"/>
                <a:gd name="T4" fmla="*/ 101 w 403"/>
                <a:gd name="T5" fmla="*/ 502 h 511"/>
                <a:gd name="T6" fmla="*/ 191 w 403"/>
                <a:gd name="T7" fmla="*/ 481 h 511"/>
                <a:gd name="T8" fmla="*/ 162 w 403"/>
                <a:gd name="T9" fmla="*/ 105 h 511"/>
                <a:gd name="T10" fmla="*/ 304 w 403"/>
                <a:gd name="T11" fmla="*/ 403 h 511"/>
                <a:gd name="T12" fmla="*/ 346 w 403"/>
                <a:gd name="T13" fmla="*/ 431 h 511"/>
                <a:gd name="T14" fmla="*/ 259 w 403"/>
                <a:gd name="T15" fmla="*/ 70 h 5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511">
                  <a:moveTo>
                    <a:pt x="259" y="70"/>
                  </a:moveTo>
                  <a:cubicBezTo>
                    <a:pt x="133" y="0"/>
                    <a:pt x="9" y="109"/>
                    <a:pt x="16" y="236"/>
                  </a:cubicBezTo>
                  <a:cubicBezTo>
                    <a:pt x="9" y="337"/>
                    <a:pt x="48" y="421"/>
                    <a:pt x="101" y="502"/>
                  </a:cubicBezTo>
                  <a:cubicBezTo>
                    <a:pt x="144" y="511"/>
                    <a:pt x="184" y="510"/>
                    <a:pt x="191" y="481"/>
                  </a:cubicBezTo>
                  <a:cubicBezTo>
                    <a:pt x="67" y="295"/>
                    <a:pt x="0" y="133"/>
                    <a:pt x="162" y="105"/>
                  </a:cubicBezTo>
                  <a:cubicBezTo>
                    <a:pt x="380" y="65"/>
                    <a:pt x="304" y="403"/>
                    <a:pt x="304" y="403"/>
                  </a:cubicBezTo>
                  <a:cubicBezTo>
                    <a:pt x="304" y="403"/>
                    <a:pt x="312" y="416"/>
                    <a:pt x="346" y="431"/>
                  </a:cubicBezTo>
                  <a:cubicBezTo>
                    <a:pt x="392" y="291"/>
                    <a:pt x="403" y="147"/>
                    <a:pt x="259" y="70"/>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64A0E814-D21F-4BD7-9A95-DDD912B04053}"/>
                </a:ext>
              </a:extLst>
            </p:cNvPr>
            <p:cNvSpPr>
              <a:spLocks/>
            </p:cNvSpPr>
            <p:nvPr/>
          </p:nvSpPr>
          <p:spPr bwMode="auto">
            <a:xfrm>
              <a:off x="6015038" y="2389188"/>
              <a:ext cx="817563" cy="1474788"/>
            </a:xfrm>
            <a:custGeom>
              <a:avLst/>
              <a:gdLst>
                <a:gd name="T0" fmla="*/ 184 w 273"/>
                <a:gd name="T1" fmla="*/ 57 h 494"/>
                <a:gd name="T2" fmla="*/ 14 w 273"/>
                <a:gd name="T3" fmla="*/ 0 h 494"/>
                <a:gd name="T4" fmla="*/ 0 w 273"/>
                <a:gd name="T5" fmla="*/ 1 h 494"/>
                <a:gd name="T6" fmla="*/ 109 w 273"/>
                <a:gd name="T7" fmla="*/ 494 h 494"/>
                <a:gd name="T8" fmla="*/ 273 w 273"/>
                <a:gd name="T9" fmla="*/ 417 h 494"/>
                <a:gd name="T10" fmla="*/ 184 w 273"/>
                <a:gd name="T11" fmla="*/ 57 h 494"/>
              </a:gdLst>
              <a:ahLst/>
              <a:cxnLst>
                <a:cxn ang="0">
                  <a:pos x="T0" y="T1"/>
                </a:cxn>
                <a:cxn ang="0">
                  <a:pos x="T2" y="T3"/>
                </a:cxn>
                <a:cxn ang="0">
                  <a:pos x="T4" y="T5"/>
                </a:cxn>
                <a:cxn ang="0">
                  <a:pos x="T6" y="T7"/>
                </a:cxn>
                <a:cxn ang="0">
                  <a:pos x="T8" y="T9"/>
                </a:cxn>
                <a:cxn ang="0">
                  <a:pos x="T10" y="T11"/>
                </a:cxn>
              </a:cxnLst>
              <a:rect l="0" t="0" r="r" b="b"/>
              <a:pathLst>
                <a:path w="273" h="494">
                  <a:moveTo>
                    <a:pt x="184" y="57"/>
                  </a:moveTo>
                  <a:cubicBezTo>
                    <a:pt x="137" y="35"/>
                    <a:pt x="80" y="16"/>
                    <a:pt x="14" y="0"/>
                  </a:cubicBezTo>
                  <a:cubicBezTo>
                    <a:pt x="9" y="0"/>
                    <a:pt x="4" y="1"/>
                    <a:pt x="0" y="1"/>
                  </a:cubicBezTo>
                  <a:cubicBezTo>
                    <a:pt x="62" y="158"/>
                    <a:pt x="9" y="345"/>
                    <a:pt x="109" y="494"/>
                  </a:cubicBezTo>
                  <a:cubicBezTo>
                    <a:pt x="172" y="479"/>
                    <a:pt x="230" y="453"/>
                    <a:pt x="273" y="417"/>
                  </a:cubicBezTo>
                  <a:cubicBezTo>
                    <a:pt x="186" y="311"/>
                    <a:pt x="124" y="184"/>
                    <a:pt x="184" y="57"/>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5DA79094-32E7-47A8-A3E4-99583E34EA7E}"/>
                </a:ext>
              </a:extLst>
            </p:cNvPr>
            <p:cNvSpPr>
              <a:spLocks/>
            </p:cNvSpPr>
            <p:nvPr/>
          </p:nvSpPr>
          <p:spPr bwMode="auto">
            <a:xfrm>
              <a:off x="6386513" y="2559050"/>
              <a:ext cx="750888" cy="1074738"/>
            </a:xfrm>
            <a:custGeom>
              <a:avLst/>
              <a:gdLst>
                <a:gd name="T0" fmla="*/ 60 w 251"/>
                <a:gd name="T1" fmla="*/ 0 h 360"/>
                <a:gd name="T2" fmla="*/ 149 w 251"/>
                <a:gd name="T3" fmla="*/ 360 h 360"/>
                <a:gd name="T4" fmla="*/ 169 w 251"/>
                <a:gd name="T5" fmla="*/ 342 h 360"/>
                <a:gd name="T6" fmla="*/ 60 w 251"/>
                <a:gd name="T7" fmla="*/ 0 h 360"/>
              </a:gdLst>
              <a:ahLst/>
              <a:cxnLst>
                <a:cxn ang="0">
                  <a:pos x="T0" y="T1"/>
                </a:cxn>
                <a:cxn ang="0">
                  <a:pos x="T2" y="T3"/>
                </a:cxn>
                <a:cxn ang="0">
                  <a:pos x="T4" y="T5"/>
                </a:cxn>
                <a:cxn ang="0">
                  <a:pos x="T6" y="T7"/>
                </a:cxn>
              </a:cxnLst>
              <a:rect l="0" t="0" r="r" b="b"/>
              <a:pathLst>
                <a:path w="251" h="360">
                  <a:moveTo>
                    <a:pt x="60" y="0"/>
                  </a:moveTo>
                  <a:cubicBezTo>
                    <a:pt x="0" y="127"/>
                    <a:pt x="62" y="254"/>
                    <a:pt x="149" y="360"/>
                  </a:cubicBezTo>
                  <a:cubicBezTo>
                    <a:pt x="156" y="354"/>
                    <a:pt x="163" y="348"/>
                    <a:pt x="169" y="342"/>
                  </a:cubicBezTo>
                  <a:cubicBezTo>
                    <a:pt x="251" y="178"/>
                    <a:pt x="208" y="71"/>
                    <a:pt x="60" y="0"/>
                  </a:cubicBezTo>
                  <a:close/>
                </a:path>
              </a:pathLst>
            </a:custGeom>
            <a:solidFill>
              <a:schemeClr val="bg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EB235842-BD9A-4D02-9B6D-2848800B1B8C}"/>
                </a:ext>
              </a:extLst>
            </p:cNvPr>
            <p:cNvSpPr>
              <a:spLocks/>
            </p:cNvSpPr>
            <p:nvPr/>
          </p:nvSpPr>
          <p:spPr bwMode="auto">
            <a:xfrm>
              <a:off x="5534025" y="1690688"/>
              <a:ext cx="1773238" cy="1543050"/>
            </a:xfrm>
            <a:custGeom>
              <a:avLst/>
              <a:gdLst>
                <a:gd name="T0" fmla="*/ 593 w 593"/>
                <a:gd name="T1" fmla="*/ 175 h 517"/>
                <a:gd name="T2" fmla="*/ 575 w 593"/>
                <a:gd name="T3" fmla="*/ 134 h 517"/>
                <a:gd name="T4" fmla="*/ 0 w 593"/>
                <a:gd name="T5" fmla="*/ 473 h 517"/>
                <a:gd name="T6" fmla="*/ 61 w 593"/>
                <a:gd name="T7" fmla="*/ 517 h 517"/>
                <a:gd name="T8" fmla="*/ 593 w 593"/>
                <a:gd name="T9" fmla="*/ 175 h 517"/>
              </a:gdLst>
              <a:ahLst/>
              <a:cxnLst>
                <a:cxn ang="0">
                  <a:pos x="T0" y="T1"/>
                </a:cxn>
                <a:cxn ang="0">
                  <a:pos x="T2" y="T3"/>
                </a:cxn>
                <a:cxn ang="0">
                  <a:pos x="T4" y="T5"/>
                </a:cxn>
                <a:cxn ang="0">
                  <a:pos x="T6" y="T7"/>
                </a:cxn>
                <a:cxn ang="0">
                  <a:pos x="T8" y="T9"/>
                </a:cxn>
              </a:cxnLst>
              <a:rect l="0" t="0" r="r" b="b"/>
              <a:pathLst>
                <a:path w="593" h="517">
                  <a:moveTo>
                    <a:pt x="593" y="175"/>
                  </a:moveTo>
                  <a:cubicBezTo>
                    <a:pt x="589" y="164"/>
                    <a:pt x="583" y="151"/>
                    <a:pt x="575" y="134"/>
                  </a:cubicBezTo>
                  <a:cubicBezTo>
                    <a:pt x="196" y="0"/>
                    <a:pt x="0" y="473"/>
                    <a:pt x="0" y="473"/>
                  </a:cubicBezTo>
                  <a:cubicBezTo>
                    <a:pt x="0" y="473"/>
                    <a:pt x="7" y="495"/>
                    <a:pt x="61" y="517"/>
                  </a:cubicBezTo>
                  <a:cubicBezTo>
                    <a:pt x="151" y="309"/>
                    <a:pt x="372" y="189"/>
                    <a:pt x="593" y="17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9F8656D5-08BD-44FB-A7E8-7ADDF538F53C}"/>
                </a:ext>
              </a:extLst>
            </p:cNvPr>
            <p:cNvSpPr>
              <a:spLocks/>
            </p:cNvSpPr>
            <p:nvPr/>
          </p:nvSpPr>
          <p:spPr bwMode="auto">
            <a:xfrm>
              <a:off x="5716588" y="2212975"/>
              <a:ext cx="1657350" cy="1116013"/>
            </a:xfrm>
            <a:custGeom>
              <a:avLst/>
              <a:gdLst>
                <a:gd name="T0" fmla="*/ 0 w 554"/>
                <a:gd name="T1" fmla="*/ 342 h 374"/>
                <a:gd name="T2" fmla="*/ 146 w 554"/>
                <a:gd name="T3" fmla="*/ 374 h 374"/>
                <a:gd name="T4" fmla="*/ 533 w 554"/>
                <a:gd name="T5" fmla="*/ 39 h 374"/>
                <a:gd name="T6" fmla="*/ 532 w 554"/>
                <a:gd name="T7" fmla="*/ 0 h 374"/>
                <a:gd name="T8" fmla="*/ 0 w 554"/>
                <a:gd name="T9" fmla="*/ 342 h 374"/>
              </a:gdLst>
              <a:ahLst/>
              <a:cxnLst>
                <a:cxn ang="0">
                  <a:pos x="T0" y="T1"/>
                </a:cxn>
                <a:cxn ang="0">
                  <a:pos x="T2" y="T3"/>
                </a:cxn>
                <a:cxn ang="0">
                  <a:pos x="T4" y="T5"/>
                </a:cxn>
                <a:cxn ang="0">
                  <a:pos x="T6" y="T7"/>
                </a:cxn>
                <a:cxn ang="0">
                  <a:pos x="T8" y="T9"/>
                </a:cxn>
              </a:cxnLst>
              <a:rect l="0" t="0" r="r" b="b"/>
              <a:pathLst>
                <a:path w="554" h="374">
                  <a:moveTo>
                    <a:pt x="0" y="342"/>
                  </a:moveTo>
                  <a:cubicBezTo>
                    <a:pt x="31" y="354"/>
                    <a:pt x="77" y="366"/>
                    <a:pt x="146" y="374"/>
                  </a:cubicBezTo>
                  <a:cubicBezTo>
                    <a:pt x="125" y="70"/>
                    <a:pt x="533" y="39"/>
                    <a:pt x="533" y="39"/>
                  </a:cubicBezTo>
                  <a:cubicBezTo>
                    <a:pt x="533" y="39"/>
                    <a:pt x="554" y="59"/>
                    <a:pt x="532" y="0"/>
                  </a:cubicBezTo>
                  <a:cubicBezTo>
                    <a:pt x="311" y="14"/>
                    <a:pt x="90" y="134"/>
                    <a:pt x="0" y="342"/>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6CCD1F7D-A1E9-4D46-848F-F1ED0EC35EB6}"/>
                </a:ext>
              </a:extLst>
            </p:cNvPr>
            <p:cNvSpPr>
              <a:spLocks/>
            </p:cNvSpPr>
            <p:nvPr/>
          </p:nvSpPr>
          <p:spPr bwMode="auto">
            <a:xfrm>
              <a:off x="4543425" y="2887663"/>
              <a:ext cx="1951038" cy="1701800"/>
            </a:xfrm>
            <a:custGeom>
              <a:avLst/>
              <a:gdLst>
                <a:gd name="T0" fmla="*/ 494 w 652"/>
                <a:gd name="T1" fmla="*/ 463 h 570"/>
                <a:gd name="T2" fmla="*/ 623 w 652"/>
                <a:gd name="T3" fmla="*/ 78 h 570"/>
                <a:gd name="T4" fmla="*/ 517 w 652"/>
                <a:gd name="T5" fmla="*/ 46 h 570"/>
                <a:gd name="T6" fmla="*/ 378 w 652"/>
                <a:gd name="T7" fmla="*/ 12 h 570"/>
                <a:gd name="T8" fmla="*/ 180 w 652"/>
                <a:gd name="T9" fmla="*/ 548 h 570"/>
                <a:gd name="T10" fmla="*/ 494 w 652"/>
                <a:gd name="T11" fmla="*/ 463 h 570"/>
              </a:gdLst>
              <a:ahLst/>
              <a:cxnLst>
                <a:cxn ang="0">
                  <a:pos x="T0" y="T1"/>
                </a:cxn>
                <a:cxn ang="0">
                  <a:pos x="T2" y="T3"/>
                </a:cxn>
                <a:cxn ang="0">
                  <a:pos x="T4" y="T5"/>
                </a:cxn>
                <a:cxn ang="0">
                  <a:pos x="T6" y="T7"/>
                </a:cxn>
                <a:cxn ang="0">
                  <a:pos x="T8" y="T9"/>
                </a:cxn>
                <a:cxn ang="0">
                  <a:pos x="T10" y="T11"/>
                </a:cxn>
              </a:cxnLst>
              <a:rect l="0" t="0" r="r" b="b"/>
              <a:pathLst>
                <a:path w="652" h="570">
                  <a:moveTo>
                    <a:pt x="494" y="463"/>
                  </a:moveTo>
                  <a:cubicBezTo>
                    <a:pt x="613" y="353"/>
                    <a:pt x="652" y="212"/>
                    <a:pt x="623" y="78"/>
                  </a:cubicBezTo>
                  <a:cubicBezTo>
                    <a:pt x="583" y="67"/>
                    <a:pt x="546" y="57"/>
                    <a:pt x="517" y="46"/>
                  </a:cubicBezTo>
                  <a:cubicBezTo>
                    <a:pt x="472" y="30"/>
                    <a:pt x="426" y="14"/>
                    <a:pt x="378" y="12"/>
                  </a:cubicBezTo>
                  <a:cubicBezTo>
                    <a:pt x="169" y="0"/>
                    <a:pt x="0" y="258"/>
                    <a:pt x="180" y="548"/>
                  </a:cubicBezTo>
                  <a:cubicBezTo>
                    <a:pt x="287" y="570"/>
                    <a:pt x="416" y="534"/>
                    <a:pt x="494" y="46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6">
              <a:extLst>
                <a:ext uri="{FF2B5EF4-FFF2-40B4-BE49-F238E27FC236}">
                  <a16:creationId xmlns:a16="http://schemas.microsoft.com/office/drawing/2014/main" id="{286B5CC1-94EC-4CDB-B9B2-6DC6C0C2E8B8}"/>
                </a:ext>
              </a:extLst>
            </p:cNvPr>
            <p:cNvSpPr>
              <a:spLocks/>
            </p:cNvSpPr>
            <p:nvPr/>
          </p:nvSpPr>
          <p:spPr bwMode="auto">
            <a:xfrm>
              <a:off x="5081588" y="3119438"/>
              <a:ext cx="2255838" cy="2325688"/>
            </a:xfrm>
            <a:custGeom>
              <a:avLst/>
              <a:gdLst>
                <a:gd name="T0" fmla="*/ 715 w 754"/>
                <a:gd name="T1" fmla="*/ 179 h 779"/>
                <a:gd name="T2" fmla="*/ 443 w 754"/>
                <a:gd name="T3" fmla="*/ 0 h 779"/>
                <a:gd name="T4" fmla="*/ 314 w 754"/>
                <a:gd name="T5" fmla="*/ 385 h 779"/>
                <a:gd name="T6" fmla="*/ 0 w 754"/>
                <a:gd name="T7" fmla="*/ 470 h 779"/>
                <a:gd name="T8" fmla="*/ 135 w 754"/>
                <a:gd name="T9" fmla="*/ 632 h 779"/>
                <a:gd name="T10" fmla="*/ 299 w 754"/>
                <a:gd name="T11" fmla="*/ 766 h 779"/>
                <a:gd name="T12" fmla="*/ 556 w 754"/>
                <a:gd name="T13" fmla="*/ 589 h 779"/>
                <a:gd name="T14" fmla="*/ 715 w 754"/>
                <a:gd name="T15" fmla="*/ 179 h 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4" h="779">
                  <a:moveTo>
                    <a:pt x="715" y="179"/>
                  </a:moveTo>
                  <a:cubicBezTo>
                    <a:pt x="688" y="79"/>
                    <a:pt x="555" y="33"/>
                    <a:pt x="443" y="0"/>
                  </a:cubicBezTo>
                  <a:cubicBezTo>
                    <a:pt x="472" y="134"/>
                    <a:pt x="433" y="275"/>
                    <a:pt x="314" y="385"/>
                  </a:cubicBezTo>
                  <a:cubicBezTo>
                    <a:pt x="236" y="456"/>
                    <a:pt x="107" y="492"/>
                    <a:pt x="0" y="470"/>
                  </a:cubicBezTo>
                  <a:cubicBezTo>
                    <a:pt x="33" y="523"/>
                    <a:pt x="77" y="578"/>
                    <a:pt x="135" y="632"/>
                  </a:cubicBezTo>
                  <a:cubicBezTo>
                    <a:pt x="187" y="680"/>
                    <a:pt x="220" y="757"/>
                    <a:pt x="299" y="766"/>
                  </a:cubicBezTo>
                  <a:cubicBezTo>
                    <a:pt x="425" y="779"/>
                    <a:pt x="512" y="651"/>
                    <a:pt x="556" y="589"/>
                  </a:cubicBezTo>
                  <a:cubicBezTo>
                    <a:pt x="634" y="481"/>
                    <a:pt x="754" y="322"/>
                    <a:pt x="715" y="179"/>
                  </a:cubicBezTo>
                  <a:close/>
                </a:path>
              </a:pathLst>
            </a:custGeom>
            <a:solidFill>
              <a:srgbClr val="D23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4" name="Freeform 17">
              <a:extLst>
                <a:ext uri="{FF2B5EF4-FFF2-40B4-BE49-F238E27FC236}">
                  <a16:creationId xmlns:a16="http://schemas.microsoft.com/office/drawing/2014/main" id="{B3A2C4D2-B7F5-4E42-8344-BC9E497CFFC5}"/>
                </a:ext>
              </a:extLst>
            </p:cNvPr>
            <p:cNvSpPr>
              <a:spLocks/>
            </p:cNvSpPr>
            <p:nvPr/>
          </p:nvSpPr>
          <p:spPr bwMode="auto">
            <a:xfrm>
              <a:off x="4914900" y="2973388"/>
              <a:ext cx="896938" cy="1271588"/>
            </a:xfrm>
            <a:custGeom>
              <a:avLst/>
              <a:gdLst>
                <a:gd name="T0" fmla="*/ 272 w 300"/>
                <a:gd name="T1" fmla="*/ 48 h 426"/>
                <a:gd name="T2" fmla="*/ 57 w 300"/>
                <a:gd name="T3" fmla="*/ 172 h 426"/>
                <a:gd name="T4" fmla="*/ 138 w 300"/>
                <a:gd name="T5" fmla="*/ 291 h 426"/>
                <a:gd name="T6" fmla="*/ 161 w 300"/>
                <a:gd name="T7" fmla="*/ 207 h 426"/>
                <a:gd name="T8" fmla="*/ 281 w 300"/>
                <a:gd name="T9" fmla="*/ 119 h 426"/>
                <a:gd name="T10" fmla="*/ 272 w 300"/>
                <a:gd name="T11" fmla="*/ 48 h 426"/>
              </a:gdLst>
              <a:ahLst/>
              <a:cxnLst>
                <a:cxn ang="0">
                  <a:pos x="T0" y="T1"/>
                </a:cxn>
                <a:cxn ang="0">
                  <a:pos x="T2" y="T3"/>
                </a:cxn>
                <a:cxn ang="0">
                  <a:pos x="T4" y="T5"/>
                </a:cxn>
                <a:cxn ang="0">
                  <a:pos x="T6" y="T7"/>
                </a:cxn>
                <a:cxn ang="0">
                  <a:pos x="T8" y="T9"/>
                </a:cxn>
                <a:cxn ang="0">
                  <a:pos x="T10" y="T11"/>
                </a:cxn>
              </a:cxnLst>
              <a:rect l="0" t="0" r="r" b="b"/>
              <a:pathLst>
                <a:path w="300" h="426">
                  <a:moveTo>
                    <a:pt x="272" y="48"/>
                  </a:moveTo>
                  <a:cubicBezTo>
                    <a:pt x="186" y="0"/>
                    <a:pt x="86" y="96"/>
                    <a:pt x="57" y="172"/>
                  </a:cubicBezTo>
                  <a:cubicBezTo>
                    <a:pt x="0" y="318"/>
                    <a:pt x="127" y="426"/>
                    <a:pt x="138" y="291"/>
                  </a:cubicBezTo>
                  <a:cubicBezTo>
                    <a:pt x="141" y="262"/>
                    <a:pt x="146" y="233"/>
                    <a:pt x="161" y="207"/>
                  </a:cubicBezTo>
                  <a:cubicBezTo>
                    <a:pt x="191" y="160"/>
                    <a:pt x="246" y="157"/>
                    <a:pt x="281" y="119"/>
                  </a:cubicBezTo>
                  <a:cubicBezTo>
                    <a:pt x="300" y="98"/>
                    <a:pt x="298" y="63"/>
                    <a:pt x="272" y="48"/>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164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DE0A496C-873D-461A-964C-600BF3C18AD0}"/>
              </a:ext>
            </a:extLst>
          </p:cNvPr>
          <p:cNvSpPr/>
          <p:nvPr/>
        </p:nvSpPr>
        <p:spPr>
          <a:xfrm>
            <a:off x="-2" y="635267"/>
            <a:ext cx="12192000" cy="6222732"/>
          </a:xfrm>
          <a:custGeom>
            <a:avLst/>
            <a:gdLst>
              <a:gd name="connsiteX0" fmla="*/ 12186277 w 12192000"/>
              <a:gd name="connsiteY0" fmla="*/ 0 h 5791198"/>
              <a:gd name="connsiteX1" fmla="*/ 12192000 w 12192000"/>
              <a:gd name="connsiteY1" fmla="*/ 0 h 5791198"/>
              <a:gd name="connsiteX2" fmla="*/ 12192000 w 12192000"/>
              <a:gd name="connsiteY2" fmla="*/ 1174407 h 5791198"/>
              <a:gd name="connsiteX3" fmla="*/ 12190762 w 12192000"/>
              <a:gd name="connsiteY3" fmla="*/ 1167726 h 5791198"/>
              <a:gd name="connsiteX4" fmla="*/ 12186154 w 12192000"/>
              <a:gd name="connsiteY4" fmla="*/ 55763 h 5791198"/>
              <a:gd name="connsiteX5" fmla="*/ 0 w 12192000"/>
              <a:gd name="connsiteY5" fmla="*/ 0 h 5791198"/>
              <a:gd name="connsiteX6" fmla="*/ 1 w 12192000"/>
              <a:gd name="connsiteY6" fmla="*/ 0 h 5791198"/>
              <a:gd name="connsiteX7" fmla="*/ 1 w 12192000"/>
              <a:gd name="connsiteY7" fmla="*/ 138954 h 5791198"/>
              <a:gd name="connsiteX8" fmla="*/ 1 w 12192000"/>
              <a:gd name="connsiteY8" fmla="*/ 311760 h 5791198"/>
              <a:gd name="connsiteX9" fmla="*/ 2034347 w 12192000"/>
              <a:gd name="connsiteY9" fmla="*/ 1952215 h 5791198"/>
              <a:gd name="connsiteX10" fmla="*/ 5230172 w 12192000"/>
              <a:gd name="connsiteY10" fmla="*/ 255192 h 5791198"/>
              <a:gd name="connsiteX11" fmla="*/ 7165969 w 12192000"/>
              <a:gd name="connsiteY11" fmla="*/ 764299 h 5791198"/>
              <a:gd name="connsiteX12" fmla="*/ 10023908 w 12192000"/>
              <a:gd name="connsiteY12" fmla="*/ 71348 h 5791198"/>
              <a:gd name="connsiteX13" fmla="*/ 12180490 w 12192000"/>
              <a:gd name="connsiteY13" fmla="*/ 1160782 h 5791198"/>
              <a:gd name="connsiteX14" fmla="*/ 12192000 w 12192000"/>
              <a:gd name="connsiteY14" fmla="*/ 1174412 h 5791198"/>
              <a:gd name="connsiteX15" fmla="*/ 12192000 w 12192000"/>
              <a:gd name="connsiteY15" fmla="*/ 5791198 h 5791198"/>
              <a:gd name="connsiteX16" fmla="*/ 0 w 12192000"/>
              <a:gd name="connsiteY16" fmla="*/ 5791198 h 579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5791198">
                <a:moveTo>
                  <a:pt x="12186277" y="0"/>
                </a:moveTo>
                <a:lnTo>
                  <a:pt x="12192000" y="0"/>
                </a:lnTo>
                <a:lnTo>
                  <a:pt x="12192000" y="1174407"/>
                </a:lnTo>
                <a:lnTo>
                  <a:pt x="12190762" y="1167726"/>
                </a:lnTo>
                <a:cubicBezTo>
                  <a:pt x="12185741" y="1104765"/>
                  <a:pt x="12185149" y="609585"/>
                  <a:pt x="12186154" y="55763"/>
                </a:cubicBezTo>
                <a:close/>
                <a:moveTo>
                  <a:pt x="0" y="0"/>
                </a:moveTo>
                <a:lnTo>
                  <a:pt x="1" y="0"/>
                </a:lnTo>
                <a:lnTo>
                  <a:pt x="1" y="138954"/>
                </a:lnTo>
                <a:cubicBezTo>
                  <a:pt x="1" y="194737"/>
                  <a:pt x="1" y="252320"/>
                  <a:pt x="1" y="311760"/>
                </a:cubicBezTo>
                <a:cubicBezTo>
                  <a:pt x="218218" y="827937"/>
                  <a:pt x="915105" y="2121917"/>
                  <a:pt x="2034347" y="1952215"/>
                </a:cubicBezTo>
                <a:cubicBezTo>
                  <a:pt x="3160629" y="1782513"/>
                  <a:pt x="4554403" y="375398"/>
                  <a:pt x="5230172" y="255192"/>
                </a:cubicBezTo>
                <a:cubicBezTo>
                  <a:pt x="5905941" y="142057"/>
                  <a:pt x="6701378" y="714803"/>
                  <a:pt x="7165969" y="764299"/>
                </a:cubicBezTo>
                <a:cubicBezTo>
                  <a:pt x="7630560" y="820867"/>
                  <a:pt x="8862430" y="177412"/>
                  <a:pt x="10023908" y="71348"/>
                </a:cubicBezTo>
                <a:cubicBezTo>
                  <a:pt x="11119394" y="-34716"/>
                  <a:pt x="12066394" y="1027581"/>
                  <a:pt x="12180490" y="1160782"/>
                </a:cubicBezTo>
                <a:lnTo>
                  <a:pt x="12192000" y="1174412"/>
                </a:lnTo>
                <a:lnTo>
                  <a:pt x="12192000" y="5791198"/>
                </a:lnTo>
                <a:lnTo>
                  <a:pt x="0" y="5791198"/>
                </a:lnTo>
                <a:close/>
              </a:path>
            </a:pathLst>
          </a:custGeom>
          <a:solidFill>
            <a:srgbClr val="F3EB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Slide Number Placeholder 30">
            <a:extLst>
              <a:ext uri="{FF2B5EF4-FFF2-40B4-BE49-F238E27FC236}">
                <a16:creationId xmlns:a16="http://schemas.microsoft.com/office/drawing/2014/main" id="{C611FB12-0F52-4649-973B-624B3219B095}"/>
              </a:ext>
            </a:extLst>
          </p:cNvPr>
          <p:cNvSpPr>
            <a:spLocks noGrp="1"/>
          </p:cNvSpPr>
          <p:nvPr>
            <p:ph type="sldNum" sz="quarter" idx="12"/>
          </p:nvPr>
        </p:nvSpPr>
        <p:spPr/>
        <p:txBody>
          <a:bodyPr/>
          <a:lstStyle/>
          <a:p>
            <a:r>
              <a:rPr lang="en-US" dirty="0"/>
              <a:t>Page </a:t>
            </a:r>
            <a:fld id="{2D441F59-9C1B-47AE-9702-DE3E63C3174A}" type="slidenum">
              <a:rPr smtClean="0"/>
              <a:pPr/>
              <a:t>3</a:t>
            </a:fld>
            <a:endParaRPr dirty="0"/>
          </a:p>
        </p:txBody>
      </p:sp>
      <p:grpSp>
        <p:nvGrpSpPr>
          <p:cNvPr id="89" name="Group 88">
            <a:extLst>
              <a:ext uri="{FF2B5EF4-FFF2-40B4-BE49-F238E27FC236}">
                <a16:creationId xmlns:a16="http://schemas.microsoft.com/office/drawing/2014/main" id="{E4EA6620-D390-49D4-A1D5-5134C77AC628}"/>
              </a:ext>
            </a:extLst>
          </p:cNvPr>
          <p:cNvGrpSpPr/>
          <p:nvPr/>
        </p:nvGrpSpPr>
        <p:grpSpPr>
          <a:xfrm>
            <a:off x="-2" y="712269"/>
            <a:ext cx="9682041" cy="5904376"/>
            <a:chOff x="-3" y="0"/>
            <a:chExt cx="11734803" cy="6115050"/>
          </a:xfrm>
        </p:grpSpPr>
        <p:sp>
          <p:nvSpPr>
            <p:cNvPr id="62" name="Oval 61">
              <a:extLst>
                <a:ext uri="{FF2B5EF4-FFF2-40B4-BE49-F238E27FC236}">
                  <a16:creationId xmlns:a16="http://schemas.microsoft.com/office/drawing/2014/main" id="{10E7E347-340E-4B76-ACC5-4AC2718D3330}"/>
                </a:ext>
              </a:extLst>
            </p:cNvPr>
            <p:cNvSpPr/>
            <p:nvPr/>
          </p:nvSpPr>
          <p:spPr>
            <a:xfrm>
              <a:off x="4688191" y="3179764"/>
              <a:ext cx="1703084" cy="1703084"/>
            </a:xfrm>
            <a:prstGeom prst="ellipse">
              <a:avLst/>
            </a:prstGeom>
            <a:gradFill flip="none" rotWithShape="1">
              <a:gsLst>
                <a:gs pos="0">
                  <a:schemeClr val="accent1">
                    <a:alpha val="50000"/>
                  </a:schemeClr>
                </a:gs>
                <a:gs pos="100000">
                  <a:schemeClr val="accent2">
                    <a:alpha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54" name="Rectangle 53">
              <a:extLst>
                <a:ext uri="{FF2B5EF4-FFF2-40B4-BE49-F238E27FC236}">
                  <a16:creationId xmlns:a16="http://schemas.microsoft.com/office/drawing/2014/main" id="{BB0169B3-B243-481D-AE57-89BCD16BE215}"/>
                </a:ext>
              </a:extLst>
            </p:cNvPr>
            <p:cNvSpPr/>
            <p:nvPr/>
          </p:nvSpPr>
          <p:spPr>
            <a:xfrm>
              <a:off x="0" y="0"/>
              <a:ext cx="1104900" cy="1104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C87E726-C7C0-4C08-8C36-36E4DB4AD8D0}"/>
                </a:ext>
              </a:extLst>
            </p:cNvPr>
            <p:cNvSpPr>
              <a:spLocks/>
            </p:cNvSpPr>
            <p:nvPr/>
          </p:nvSpPr>
          <p:spPr bwMode="auto">
            <a:xfrm flipH="1">
              <a:off x="-3" y="1"/>
              <a:ext cx="5384799" cy="6115049"/>
            </a:xfrm>
            <a:custGeom>
              <a:avLst/>
              <a:gdLst>
                <a:gd name="connsiteX0" fmla="*/ 6157949 w 6157949"/>
                <a:gd name="connsiteY0" fmla="*/ 0 h 5674744"/>
                <a:gd name="connsiteX1" fmla="*/ 6157949 w 6157949"/>
                <a:gd name="connsiteY1" fmla="*/ 5655543 h 5674744"/>
                <a:gd name="connsiteX2" fmla="*/ 6040494 w 6157949"/>
                <a:gd name="connsiteY2" fmla="*/ 5659283 h 5674744"/>
                <a:gd name="connsiteX3" fmla="*/ 2779896 w 6157949"/>
                <a:gd name="connsiteY3" fmla="*/ 5651384 h 5674744"/>
                <a:gd name="connsiteX4" fmla="*/ 8631 w 6157949"/>
                <a:gd name="connsiteY4" fmla="*/ 4106552 h 5674744"/>
                <a:gd name="connsiteX5" fmla="*/ 531960 w 6157949"/>
                <a:gd name="connsiteY5" fmla="*/ 2870685 h 5674744"/>
                <a:gd name="connsiteX6" fmla="*/ 2476603 w 6157949"/>
                <a:gd name="connsiteY6" fmla="*/ 1587286 h 5674744"/>
                <a:gd name="connsiteX7" fmla="*/ 4938628 w 6157949"/>
                <a:gd name="connsiteY7" fmla="*/ 1100070 h 5674744"/>
                <a:gd name="connsiteX8" fmla="*/ 6139394 w 6157949"/>
                <a:gd name="connsiteY8" fmla="*/ 63063 h 567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57949" h="5674744">
                  <a:moveTo>
                    <a:pt x="6157949" y="0"/>
                  </a:moveTo>
                  <a:lnTo>
                    <a:pt x="6157949" y="5655543"/>
                  </a:lnTo>
                  <a:lnTo>
                    <a:pt x="6040494" y="5659283"/>
                  </a:lnTo>
                  <a:cubicBezTo>
                    <a:pt x="4860853" y="5683413"/>
                    <a:pt x="4541670" y="5489845"/>
                    <a:pt x="2779896" y="5651384"/>
                  </a:cubicBezTo>
                  <a:cubicBezTo>
                    <a:pt x="900669" y="5829634"/>
                    <a:pt x="85941" y="4956210"/>
                    <a:pt x="8631" y="4106552"/>
                  </a:cubicBezTo>
                  <a:cubicBezTo>
                    <a:pt x="-68679" y="3262835"/>
                    <a:pt x="395181" y="2930102"/>
                    <a:pt x="531960" y="2870685"/>
                  </a:cubicBezTo>
                  <a:cubicBezTo>
                    <a:pt x="2060318" y="2151744"/>
                    <a:pt x="1822442" y="2217103"/>
                    <a:pt x="2476603" y="1587286"/>
                  </a:cubicBezTo>
                  <a:cubicBezTo>
                    <a:pt x="3130764" y="957470"/>
                    <a:pt x="3767084" y="1141661"/>
                    <a:pt x="4938628" y="1100070"/>
                  </a:cubicBezTo>
                  <a:cubicBezTo>
                    <a:pt x="5674559" y="1077788"/>
                    <a:pt x="5999316" y="496155"/>
                    <a:pt x="6139394" y="63063"/>
                  </a:cubicBezTo>
                  <a:close/>
                </a:path>
              </a:pathLst>
            </a:custGeom>
            <a:gradFill flip="none" rotWithShape="1">
              <a:gsLst>
                <a:gs pos="100000">
                  <a:schemeClr val="bg2">
                    <a:alpha val="87000"/>
                  </a:schemeClr>
                </a:gs>
                <a:gs pos="0">
                  <a:schemeClr val="tx2">
                    <a:alpha val="76000"/>
                  </a:schemeClr>
                </a:gs>
              </a:gsLst>
              <a:lin ang="2700000" scaled="1"/>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61" name="Oval 60">
              <a:extLst>
                <a:ext uri="{FF2B5EF4-FFF2-40B4-BE49-F238E27FC236}">
                  <a16:creationId xmlns:a16="http://schemas.microsoft.com/office/drawing/2014/main" id="{82443E1B-0C01-4909-A502-CFB4DD0416C0}"/>
                </a:ext>
              </a:extLst>
            </p:cNvPr>
            <p:cNvSpPr/>
            <p:nvPr/>
          </p:nvSpPr>
          <p:spPr>
            <a:xfrm>
              <a:off x="4878691" y="3370264"/>
              <a:ext cx="1322084" cy="1322084"/>
            </a:xfrm>
            <a:prstGeom prst="ellipse">
              <a:avLst/>
            </a:prstGeom>
            <a:gradFill flip="none" rotWithShape="1">
              <a:gsLst>
                <a:gs pos="0">
                  <a:schemeClr val="accent1"/>
                </a:gs>
                <a:gs pos="100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dirty="0"/>
            </a:p>
          </p:txBody>
        </p:sp>
        <p:grpSp>
          <p:nvGrpSpPr>
            <p:cNvPr id="69" name="Group 68">
              <a:extLst>
                <a:ext uri="{FF2B5EF4-FFF2-40B4-BE49-F238E27FC236}">
                  <a16:creationId xmlns:a16="http://schemas.microsoft.com/office/drawing/2014/main" id="{D64B6BB0-26EC-4E92-B516-E0A112AB4E7A}"/>
                </a:ext>
              </a:extLst>
            </p:cNvPr>
            <p:cNvGrpSpPr/>
            <p:nvPr/>
          </p:nvGrpSpPr>
          <p:grpSpPr>
            <a:xfrm>
              <a:off x="5252030" y="3752883"/>
              <a:ext cx="575407" cy="556846"/>
              <a:chOff x="7099300" y="1076325"/>
              <a:chExt cx="295275" cy="285750"/>
            </a:xfrm>
            <a:solidFill>
              <a:schemeClr val="bg1"/>
            </a:solidFill>
          </p:grpSpPr>
          <p:sp>
            <p:nvSpPr>
              <p:cNvPr id="66" name="Freeform 5">
                <a:extLst>
                  <a:ext uri="{FF2B5EF4-FFF2-40B4-BE49-F238E27FC236}">
                    <a16:creationId xmlns:a16="http://schemas.microsoft.com/office/drawing/2014/main" id="{2BBFEEF2-1B92-4C23-9CFB-9B8E8AA81FB8}"/>
                  </a:ext>
                </a:extLst>
              </p:cNvPr>
              <p:cNvSpPr>
                <a:spLocks/>
              </p:cNvSpPr>
              <p:nvPr/>
            </p:nvSpPr>
            <p:spPr bwMode="auto">
              <a:xfrm>
                <a:off x="7099300" y="1190625"/>
                <a:ext cx="295275" cy="98425"/>
              </a:xfrm>
              <a:custGeom>
                <a:avLst/>
                <a:gdLst>
                  <a:gd name="T0" fmla="*/ 58 w 96"/>
                  <a:gd name="T1" fmla="*/ 32 h 32"/>
                  <a:gd name="T2" fmla="*/ 58 w 96"/>
                  <a:gd name="T3" fmla="*/ 32 h 32"/>
                  <a:gd name="T4" fmla="*/ 56 w 96"/>
                  <a:gd name="T5" fmla="*/ 31 h 32"/>
                  <a:gd name="T6" fmla="*/ 49 w 96"/>
                  <a:gd name="T7" fmla="*/ 7 h 32"/>
                  <a:gd name="T8" fmla="*/ 42 w 96"/>
                  <a:gd name="T9" fmla="*/ 23 h 32"/>
                  <a:gd name="T10" fmla="*/ 40 w 96"/>
                  <a:gd name="T11" fmla="*/ 24 h 32"/>
                  <a:gd name="T12" fmla="*/ 38 w 96"/>
                  <a:gd name="T13" fmla="*/ 23 h 32"/>
                  <a:gd name="T14" fmla="*/ 32 w 96"/>
                  <a:gd name="T15" fmla="*/ 13 h 32"/>
                  <a:gd name="T16" fmla="*/ 28 w 96"/>
                  <a:gd name="T17" fmla="*/ 19 h 32"/>
                  <a:gd name="T18" fmla="*/ 26 w 96"/>
                  <a:gd name="T19" fmla="*/ 20 h 32"/>
                  <a:gd name="T20" fmla="*/ 2 w 96"/>
                  <a:gd name="T21" fmla="*/ 20 h 32"/>
                  <a:gd name="T22" fmla="*/ 0 w 96"/>
                  <a:gd name="T23" fmla="*/ 18 h 32"/>
                  <a:gd name="T24" fmla="*/ 2 w 96"/>
                  <a:gd name="T25" fmla="*/ 16 h 32"/>
                  <a:gd name="T26" fmla="*/ 25 w 96"/>
                  <a:gd name="T27" fmla="*/ 16 h 32"/>
                  <a:gd name="T28" fmla="*/ 30 w 96"/>
                  <a:gd name="T29" fmla="*/ 9 h 32"/>
                  <a:gd name="T30" fmla="*/ 32 w 96"/>
                  <a:gd name="T31" fmla="*/ 8 h 32"/>
                  <a:gd name="T32" fmla="*/ 34 w 96"/>
                  <a:gd name="T33" fmla="*/ 9 h 32"/>
                  <a:gd name="T34" fmla="*/ 40 w 96"/>
                  <a:gd name="T35" fmla="*/ 18 h 32"/>
                  <a:gd name="T36" fmla="*/ 48 w 96"/>
                  <a:gd name="T37" fmla="*/ 1 h 32"/>
                  <a:gd name="T38" fmla="*/ 50 w 96"/>
                  <a:gd name="T39" fmla="*/ 0 h 32"/>
                  <a:gd name="T40" fmla="*/ 52 w 96"/>
                  <a:gd name="T41" fmla="*/ 1 h 32"/>
                  <a:gd name="T42" fmla="*/ 59 w 96"/>
                  <a:gd name="T43" fmla="*/ 25 h 32"/>
                  <a:gd name="T44" fmla="*/ 62 w 96"/>
                  <a:gd name="T45" fmla="*/ 17 h 32"/>
                  <a:gd name="T46" fmla="*/ 64 w 96"/>
                  <a:gd name="T47" fmla="*/ 16 h 32"/>
                  <a:gd name="T48" fmla="*/ 94 w 96"/>
                  <a:gd name="T49" fmla="*/ 16 h 32"/>
                  <a:gd name="T50" fmla="*/ 96 w 96"/>
                  <a:gd name="T51" fmla="*/ 18 h 32"/>
                  <a:gd name="T52" fmla="*/ 94 w 96"/>
                  <a:gd name="T53" fmla="*/ 20 h 32"/>
                  <a:gd name="T54" fmla="*/ 65 w 96"/>
                  <a:gd name="T55" fmla="*/ 20 h 32"/>
                  <a:gd name="T56" fmla="*/ 60 w 96"/>
                  <a:gd name="T57" fmla="*/ 31 h 32"/>
                  <a:gd name="T58" fmla="*/ 58 w 96"/>
                  <a:gd name="T5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 h="32">
                    <a:moveTo>
                      <a:pt x="58" y="32"/>
                    </a:moveTo>
                    <a:cubicBezTo>
                      <a:pt x="58" y="32"/>
                      <a:pt x="58" y="32"/>
                      <a:pt x="58" y="32"/>
                    </a:cubicBezTo>
                    <a:cubicBezTo>
                      <a:pt x="57" y="32"/>
                      <a:pt x="56" y="31"/>
                      <a:pt x="56" y="31"/>
                    </a:cubicBezTo>
                    <a:cubicBezTo>
                      <a:pt x="49" y="7"/>
                      <a:pt x="49" y="7"/>
                      <a:pt x="49" y="7"/>
                    </a:cubicBezTo>
                    <a:cubicBezTo>
                      <a:pt x="42" y="23"/>
                      <a:pt x="42" y="23"/>
                      <a:pt x="42" y="23"/>
                    </a:cubicBezTo>
                    <a:cubicBezTo>
                      <a:pt x="41" y="24"/>
                      <a:pt x="41" y="24"/>
                      <a:pt x="40" y="24"/>
                    </a:cubicBezTo>
                    <a:cubicBezTo>
                      <a:pt x="39" y="24"/>
                      <a:pt x="39" y="24"/>
                      <a:pt x="38" y="23"/>
                    </a:cubicBezTo>
                    <a:cubicBezTo>
                      <a:pt x="32" y="13"/>
                      <a:pt x="32" y="13"/>
                      <a:pt x="32" y="13"/>
                    </a:cubicBezTo>
                    <a:cubicBezTo>
                      <a:pt x="28" y="19"/>
                      <a:pt x="28" y="19"/>
                      <a:pt x="28" y="19"/>
                    </a:cubicBezTo>
                    <a:cubicBezTo>
                      <a:pt x="27" y="20"/>
                      <a:pt x="27" y="20"/>
                      <a:pt x="26" y="20"/>
                    </a:cubicBezTo>
                    <a:cubicBezTo>
                      <a:pt x="2" y="20"/>
                      <a:pt x="2" y="20"/>
                      <a:pt x="2" y="20"/>
                    </a:cubicBezTo>
                    <a:cubicBezTo>
                      <a:pt x="1" y="20"/>
                      <a:pt x="0" y="19"/>
                      <a:pt x="0" y="18"/>
                    </a:cubicBezTo>
                    <a:cubicBezTo>
                      <a:pt x="0" y="17"/>
                      <a:pt x="1" y="16"/>
                      <a:pt x="2" y="16"/>
                    </a:cubicBezTo>
                    <a:cubicBezTo>
                      <a:pt x="25" y="16"/>
                      <a:pt x="25" y="16"/>
                      <a:pt x="25" y="16"/>
                    </a:cubicBezTo>
                    <a:cubicBezTo>
                      <a:pt x="30" y="9"/>
                      <a:pt x="30" y="9"/>
                      <a:pt x="30" y="9"/>
                    </a:cubicBezTo>
                    <a:cubicBezTo>
                      <a:pt x="31" y="8"/>
                      <a:pt x="31" y="8"/>
                      <a:pt x="32" y="8"/>
                    </a:cubicBezTo>
                    <a:cubicBezTo>
                      <a:pt x="33" y="8"/>
                      <a:pt x="33" y="8"/>
                      <a:pt x="34" y="9"/>
                    </a:cubicBezTo>
                    <a:cubicBezTo>
                      <a:pt x="40" y="18"/>
                      <a:pt x="40" y="18"/>
                      <a:pt x="40" y="18"/>
                    </a:cubicBezTo>
                    <a:cubicBezTo>
                      <a:pt x="48" y="1"/>
                      <a:pt x="48" y="1"/>
                      <a:pt x="48" y="1"/>
                    </a:cubicBezTo>
                    <a:cubicBezTo>
                      <a:pt x="49" y="0"/>
                      <a:pt x="49" y="0"/>
                      <a:pt x="50" y="0"/>
                    </a:cubicBezTo>
                    <a:cubicBezTo>
                      <a:pt x="51" y="0"/>
                      <a:pt x="52" y="1"/>
                      <a:pt x="52" y="1"/>
                    </a:cubicBezTo>
                    <a:cubicBezTo>
                      <a:pt x="59" y="25"/>
                      <a:pt x="59" y="25"/>
                      <a:pt x="59" y="25"/>
                    </a:cubicBezTo>
                    <a:cubicBezTo>
                      <a:pt x="62" y="17"/>
                      <a:pt x="62" y="17"/>
                      <a:pt x="62" y="17"/>
                    </a:cubicBezTo>
                    <a:cubicBezTo>
                      <a:pt x="63" y="16"/>
                      <a:pt x="63" y="16"/>
                      <a:pt x="64" y="16"/>
                    </a:cubicBezTo>
                    <a:cubicBezTo>
                      <a:pt x="94" y="16"/>
                      <a:pt x="94" y="16"/>
                      <a:pt x="94" y="16"/>
                    </a:cubicBezTo>
                    <a:cubicBezTo>
                      <a:pt x="95" y="16"/>
                      <a:pt x="96" y="17"/>
                      <a:pt x="96" y="18"/>
                    </a:cubicBezTo>
                    <a:cubicBezTo>
                      <a:pt x="96" y="19"/>
                      <a:pt x="95" y="20"/>
                      <a:pt x="94" y="20"/>
                    </a:cubicBezTo>
                    <a:cubicBezTo>
                      <a:pt x="65" y="20"/>
                      <a:pt x="65" y="20"/>
                      <a:pt x="65" y="20"/>
                    </a:cubicBezTo>
                    <a:cubicBezTo>
                      <a:pt x="60" y="31"/>
                      <a:pt x="60" y="31"/>
                      <a:pt x="60" y="31"/>
                    </a:cubicBezTo>
                    <a:cubicBezTo>
                      <a:pt x="59" y="32"/>
                      <a:pt x="59" y="32"/>
                      <a:pt x="5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D95D6AAC-2CFD-4E41-9FC3-F4965AAC2905}"/>
                  </a:ext>
                </a:extLst>
              </p:cNvPr>
              <p:cNvSpPr>
                <a:spLocks/>
              </p:cNvSpPr>
              <p:nvPr/>
            </p:nvSpPr>
            <p:spPr bwMode="auto">
              <a:xfrm>
                <a:off x="7112000" y="1076325"/>
                <a:ext cx="269875" cy="150813"/>
              </a:xfrm>
              <a:custGeom>
                <a:avLst/>
                <a:gdLst>
                  <a:gd name="T0" fmla="*/ 6 w 88"/>
                  <a:gd name="T1" fmla="*/ 49 h 49"/>
                  <a:gd name="T2" fmla="*/ 4 w 88"/>
                  <a:gd name="T3" fmla="*/ 48 h 49"/>
                  <a:gd name="T4" fmla="*/ 0 w 88"/>
                  <a:gd name="T5" fmla="*/ 30 h 49"/>
                  <a:gd name="T6" fmla="*/ 21 w 88"/>
                  <a:gd name="T7" fmla="*/ 1 h 49"/>
                  <a:gd name="T8" fmla="*/ 44 w 88"/>
                  <a:gd name="T9" fmla="*/ 17 h 49"/>
                  <a:gd name="T10" fmla="*/ 67 w 88"/>
                  <a:gd name="T11" fmla="*/ 1 h 49"/>
                  <a:gd name="T12" fmla="*/ 88 w 88"/>
                  <a:gd name="T13" fmla="*/ 27 h 49"/>
                  <a:gd name="T14" fmla="*/ 83 w 88"/>
                  <a:gd name="T15" fmla="*/ 48 h 49"/>
                  <a:gd name="T16" fmla="*/ 80 w 88"/>
                  <a:gd name="T17" fmla="*/ 49 h 49"/>
                  <a:gd name="T18" fmla="*/ 79 w 88"/>
                  <a:gd name="T19" fmla="*/ 46 h 49"/>
                  <a:gd name="T20" fmla="*/ 84 w 88"/>
                  <a:gd name="T21" fmla="*/ 27 h 49"/>
                  <a:gd name="T22" fmla="*/ 67 w 88"/>
                  <a:gd name="T23" fmla="*/ 5 h 49"/>
                  <a:gd name="T24" fmla="*/ 46 w 88"/>
                  <a:gd name="T25" fmla="*/ 25 h 49"/>
                  <a:gd name="T26" fmla="*/ 44 w 88"/>
                  <a:gd name="T27" fmla="*/ 27 h 49"/>
                  <a:gd name="T28" fmla="*/ 42 w 88"/>
                  <a:gd name="T29" fmla="*/ 25 h 49"/>
                  <a:gd name="T30" fmla="*/ 22 w 88"/>
                  <a:gd name="T31" fmla="*/ 5 h 49"/>
                  <a:gd name="T32" fmla="*/ 4 w 88"/>
                  <a:gd name="T33" fmla="*/ 30 h 49"/>
                  <a:gd name="T34" fmla="*/ 7 w 88"/>
                  <a:gd name="T35" fmla="*/ 46 h 49"/>
                  <a:gd name="T36" fmla="*/ 6 w 88"/>
                  <a:gd name="T37" fmla="*/ 49 h 49"/>
                  <a:gd name="T38" fmla="*/ 6 w 88"/>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49">
                    <a:moveTo>
                      <a:pt x="6" y="49"/>
                    </a:moveTo>
                    <a:cubicBezTo>
                      <a:pt x="5" y="49"/>
                      <a:pt x="4" y="49"/>
                      <a:pt x="4" y="48"/>
                    </a:cubicBezTo>
                    <a:cubicBezTo>
                      <a:pt x="1" y="42"/>
                      <a:pt x="0" y="36"/>
                      <a:pt x="0" y="30"/>
                    </a:cubicBezTo>
                    <a:cubicBezTo>
                      <a:pt x="0" y="11"/>
                      <a:pt x="11" y="2"/>
                      <a:pt x="21" y="1"/>
                    </a:cubicBezTo>
                    <a:cubicBezTo>
                      <a:pt x="30" y="1"/>
                      <a:pt x="39" y="5"/>
                      <a:pt x="44" y="17"/>
                    </a:cubicBezTo>
                    <a:cubicBezTo>
                      <a:pt x="49" y="5"/>
                      <a:pt x="59" y="0"/>
                      <a:pt x="67" y="1"/>
                    </a:cubicBezTo>
                    <a:cubicBezTo>
                      <a:pt x="77" y="2"/>
                      <a:pt x="88" y="10"/>
                      <a:pt x="88" y="27"/>
                    </a:cubicBezTo>
                    <a:cubicBezTo>
                      <a:pt x="88" y="34"/>
                      <a:pt x="86" y="41"/>
                      <a:pt x="83" y="48"/>
                    </a:cubicBezTo>
                    <a:cubicBezTo>
                      <a:pt x="82" y="49"/>
                      <a:pt x="81" y="49"/>
                      <a:pt x="80" y="49"/>
                    </a:cubicBezTo>
                    <a:cubicBezTo>
                      <a:pt x="79" y="48"/>
                      <a:pt x="79" y="47"/>
                      <a:pt x="79" y="46"/>
                    </a:cubicBezTo>
                    <a:cubicBezTo>
                      <a:pt x="82" y="39"/>
                      <a:pt x="84" y="33"/>
                      <a:pt x="84" y="27"/>
                    </a:cubicBezTo>
                    <a:cubicBezTo>
                      <a:pt x="84" y="13"/>
                      <a:pt x="75" y="6"/>
                      <a:pt x="67" y="5"/>
                    </a:cubicBezTo>
                    <a:cubicBezTo>
                      <a:pt x="58" y="4"/>
                      <a:pt x="48" y="10"/>
                      <a:pt x="46" y="25"/>
                    </a:cubicBezTo>
                    <a:cubicBezTo>
                      <a:pt x="46" y="26"/>
                      <a:pt x="45" y="27"/>
                      <a:pt x="44" y="27"/>
                    </a:cubicBezTo>
                    <a:cubicBezTo>
                      <a:pt x="43" y="27"/>
                      <a:pt x="42" y="26"/>
                      <a:pt x="42" y="25"/>
                    </a:cubicBezTo>
                    <a:cubicBezTo>
                      <a:pt x="40" y="11"/>
                      <a:pt x="30" y="5"/>
                      <a:pt x="22" y="5"/>
                    </a:cubicBezTo>
                    <a:cubicBezTo>
                      <a:pt x="13" y="6"/>
                      <a:pt x="4" y="14"/>
                      <a:pt x="4" y="30"/>
                    </a:cubicBezTo>
                    <a:cubicBezTo>
                      <a:pt x="4" y="35"/>
                      <a:pt x="5" y="41"/>
                      <a:pt x="7" y="46"/>
                    </a:cubicBezTo>
                    <a:cubicBezTo>
                      <a:pt x="8" y="47"/>
                      <a:pt x="7" y="48"/>
                      <a:pt x="6" y="49"/>
                    </a:cubicBezTo>
                    <a:cubicBezTo>
                      <a:pt x="6" y="49"/>
                      <a:pt x="6"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88BEA4EB-E6A4-43A1-8E2E-F82074EFC888}"/>
                  </a:ext>
                </a:extLst>
              </p:cNvPr>
              <p:cNvSpPr>
                <a:spLocks/>
              </p:cNvSpPr>
              <p:nvPr/>
            </p:nvSpPr>
            <p:spPr bwMode="auto">
              <a:xfrm>
                <a:off x="7151688" y="1263650"/>
                <a:ext cx="184150" cy="98425"/>
              </a:xfrm>
              <a:custGeom>
                <a:avLst/>
                <a:gdLst>
                  <a:gd name="T0" fmla="*/ 31 w 60"/>
                  <a:gd name="T1" fmla="*/ 32 h 32"/>
                  <a:gd name="T2" fmla="*/ 30 w 60"/>
                  <a:gd name="T3" fmla="*/ 31 h 32"/>
                  <a:gd name="T4" fmla="*/ 0 w 60"/>
                  <a:gd name="T5" fmla="*/ 3 h 32"/>
                  <a:gd name="T6" fmla="*/ 1 w 60"/>
                  <a:gd name="T7" fmla="*/ 0 h 32"/>
                  <a:gd name="T8" fmla="*/ 4 w 60"/>
                  <a:gd name="T9" fmla="*/ 1 h 32"/>
                  <a:gd name="T10" fmla="*/ 31 w 60"/>
                  <a:gd name="T11" fmla="*/ 27 h 32"/>
                  <a:gd name="T12" fmla="*/ 57 w 60"/>
                  <a:gd name="T13" fmla="*/ 1 h 32"/>
                  <a:gd name="T14" fmla="*/ 59 w 60"/>
                  <a:gd name="T15" fmla="*/ 0 h 32"/>
                  <a:gd name="T16" fmla="*/ 60 w 60"/>
                  <a:gd name="T17" fmla="*/ 3 h 32"/>
                  <a:gd name="T18" fmla="*/ 32 w 60"/>
                  <a:gd name="T19" fmla="*/ 31 h 32"/>
                  <a:gd name="T20" fmla="*/ 31 w 60"/>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2">
                    <a:moveTo>
                      <a:pt x="31" y="32"/>
                    </a:moveTo>
                    <a:cubicBezTo>
                      <a:pt x="31" y="32"/>
                      <a:pt x="30" y="31"/>
                      <a:pt x="30" y="31"/>
                    </a:cubicBezTo>
                    <a:cubicBezTo>
                      <a:pt x="29" y="31"/>
                      <a:pt x="13" y="20"/>
                      <a:pt x="0" y="3"/>
                    </a:cubicBezTo>
                    <a:cubicBezTo>
                      <a:pt x="0" y="2"/>
                      <a:pt x="0" y="1"/>
                      <a:pt x="1" y="0"/>
                    </a:cubicBezTo>
                    <a:cubicBezTo>
                      <a:pt x="2" y="0"/>
                      <a:pt x="3" y="0"/>
                      <a:pt x="4" y="1"/>
                    </a:cubicBezTo>
                    <a:cubicBezTo>
                      <a:pt x="14" y="14"/>
                      <a:pt x="27" y="24"/>
                      <a:pt x="31" y="27"/>
                    </a:cubicBezTo>
                    <a:cubicBezTo>
                      <a:pt x="35" y="24"/>
                      <a:pt x="47" y="14"/>
                      <a:pt x="57" y="1"/>
                    </a:cubicBezTo>
                    <a:cubicBezTo>
                      <a:pt x="57" y="0"/>
                      <a:pt x="58" y="0"/>
                      <a:pt x="59" y="0"/>
                    </a:cubicBezTo>
                    <a:cubicBezTo>
                      <a:pt x="60" y="1"/>
                      <a:pt x="60" y="2"/>
                      <a:pt x="60" y="3"/>
                    </a:cubicBezTo>
                    <a:cubicBezTo>
                      <a:pt x="48" y="19"/>
                      <a:pt x="33" y="31"/>
                      <a:pt x="32" y="31"/>
                    </a:cubicBezTo>
                    <a:cubicBezTo>
                      <a:pt x="32" y="31"/>
                      <a:pt x="31" y="32"/>
                      <a:pt x="3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84" name="Straight Connector 83">
              <a:extLst>
                <a:ext uri="{FF2B5EF4-FFF2-40B4-BE49-F238E27FC236}">
                  <a16:creationId xmlns:a16="http://schemas.microsoft.com/office/drawing/2014/main" id="{76A4BF83-C925-4413-8F0B-3E82BD857929}"/>
                </a:ext>
              </a:extLst>
            </p:cNvPr>
            <p:cNvCxnSpPr>
              <a:cxnSpLocks/>
            </p:cNvCxnSpPr>
            <p:nvPr/>
          </p:nvCxnSpPr>
          <p:spPr>
            <a:xfrm>
              <a:off x="6807200" y="5897336"/>
              <a:ext cx="492760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grpSp>
      <p:sp>
        <p:nvSpPr>
          <p:cNvPr id="26" name="Title 35">
            <a:extLst>
              <a:ext uri="{FF2B5EF4-FFF2-40B4-BE49-F238E27FC236}">
                <a16:creationId xmlns:a16="http://schemas.microsoft.com/office/drawing/2014/main" id="{B2D71762-BDC0-4557-82F8-C44EE8E6B268}"/>
              </a:ext>
            </a:extLst>
          </p:cNvPr>
          <p:cNvSpPr txBox="1">
            <a:spLocks/>
          </p:cNvSpPr>
          <p:nvPr/>
        </p:nvSpPr>
        <p:spPr>
          <a:xfrm>
            <a:off x="1032501" y="767157"/>
            <a:ext cx="3825875" cy="747897"/>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28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r>
              <a:rPr lang="en-US" sz="5400" b="1" dirty="0">
                <a:solidFill>
                  <a:schemeClr val="accent1">
                    <a:lumMod val="50000"/>
                  </a:schemeClr>
                </a:solidFill>
                <a:latin typeface="Lucida Bright" panose="02040602050505020304" pitchFamily="18" charset="0"/>
                <a:ea typeface="Segoe UI Black" panose="020B0A02040204020203" pitchFamily="34" charset="0"/>
              </a:rPr>
              <a:t>Goals</a:t>
            </a:r>
          </a:p>
        </p:txBody>
      </p:sp>
      <p:grpSp>
        <p:nvGrpSpPr>
          <p:cNvPr id="17" name="Group 35">
            <a:extLst>
              <a:ext uri="{FF2B5EF4-FFF2-40B4-BE49-F238E27FC236}">
                <a16:creationId xmlns:a16="http://schemas.microsoft.com/office/drawing/2014/main" id="{908DCDCF-7F2B-46C1-9C6C-A3F58258ED34}"/>
              </a:ext>
            </a:extLst>
          </p:cNvPr>
          <p:cNvGrpSpPr/>
          <p:nvPr/>
        </p:nvGrpSpPr>
        <p:grpSpPr>
          <a:xfrm>
            <a:off x="229404" y="2378988"/>
            <a:ext cx="2669704" cy="3767232"/>
            <a:chOff x="4543425" y="1450975"/>
            <a:chExt cx="2830513" cy="3994151"/>
          </a:xfrm>
        </p:grpSpPr>
        <p:sp>
          <p:nvSpPr>
            <p:cNvPr id="18" name="Freeform 5">
              <a:extLst>
                <a:ext uri="{FF2B5EF4-FFF2-40B4-BE49-F238E27FC236}">
                  <a16:creationId xmlns:a16="http://schemas.microsoft.com/office/drawing/2014/main" id="{2533048E-29C6-4A80-84D7-830D453CE41C}"/>
                </a:ext>
              </a:extLst>
            </p:cNvPr>
            <p:cNvSpPr>
              <a:spLocks/>
            </p:cNvSpPr>
            <p:nvPr/>
          </p:nvSpPr>
          <p:spPr bwMode="auto">
            <a:xfrm>
              <a:off x="4891088" y="2392364"/>
              <a:ext cx="1450974" cy="1549400"/>
            </a:xfrm>
            <a:custGeom>
              <a:avLst/>
              <a:gdLst>
                <a:gd name="T0" fmla="*/ 376 w 485"/>
                <a:gd name="T1" fmla="*/ 0 h 519"/>
                <a:gd name="T2" fmla="*/ 156 w 485"/>
                <a:gd name="T3" fmla="*/ 43 h 519"/>
                <a:gd name="T4" fmla="*/ 137 w 485"/>
                <a:gd name="T5" fmla="*/ 463 h 519"/>
                <a:gd name="T6" fmla="*/ 485 w 485"/>
                <a:gd name="T7" fmla="*/ 493 h 519"/>
                <a:gd name="T8" fmla="*/ 376 w 485"/>
                <a:gd name="T9" fmla="*/ 0 h 519"/>
              </a:gdLst>
              <a:ahLst/>
              <a:cxnLst>
                <a:cxn ang="0">
                  <a:pos x="T0" y="T1"/>
                </a:cxn>
                <a:cxn ang="0">
                  <a:pos x="T2" y="T3"/>
                </a:cxn>
                <a:cxn ang="0">
                  <a:pos x="T4" y="T5"/>
                </a:cxn>
                <a:cxn ang="0">
                  <a:pos x="T6" y="T7"/>
                </a:cxn>
                <a:cxn ang="0">
                  <a:pos x="T8" y="T9"/>
                </a:cxn>
              </a:cxnLst>
              <a:rect l="0" t="0" r="r" b="b"/>
              <a:pathLst>
                <a:path w="485" h="519">
                  <a:moveTo>
                    <a:pt x="376" y="0"/>
                  </a:moveTo>
                  <a:cubicBezTo>
                    <a:pt x="299" y="2"/>
                    <a:pt x="219" y="0"/>
                    <a:pt x="156" y="43"/>
                  </a:cubicBezTo>
                  <a:cubicBezTo>
                    <a:pt x="0" y="149"/>
                    <a:pt x="21" y="401"/>
                    <a:pt x="137" y="463"/>
                  </a:cubicBezTo>
                  <a:cubicBezTo>
                    <a:pt x="240" y="518"/>
                    <a:pt x="374" y="519"/>
                    <a:pt x="485" y="493"/>
                  </a:cubicBezTo>
                  <a:cubicBezTo>
                    <a:pt x="459" y="325"/>
                    <a:pt x="438" y="157"/>
                    <a:pt x="376"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8339D1BB-BE7D-4DBE-8DF9-D0E552DBF5AA}"/>
                </a:ext>
              </a:extLst>
            </p:cNvPr>
            <p:cNvSpPr>
              <a:spLocks/>
            </p:cNvSpPr>
            <p:nvPr/>
          </p:nvSpPr>
          <p:spPr bwMode="auto">
            <a:xfrm>
              <a:off x="5273675" y="1970088"/>
              <a:ext cx="1001713" cy="454025"/>
            </a:xfrm>
            <a:custGeom>
              <a:avLst/>
              <a:gdLst>
                <a:gd name="T0" fmla="*/ 59 w 335"/>
                <a:gd name="T1" fmla="*/ 11 h 152"/>
                <a:gd name="T2" fmla="*/ 0 w 335"/>
                <a:gd name="T3" fmla="*/ 141 h 152"/>
                <a:gd name="T4" fmla="*/ 188 w 335"/>
                <a:gd name="T5" fmla="*/ 152 h 152"/>
                <a:gd name="T6" fmla="*/ 335 w 335"/>
                <a:gd name="T7" fmla="*/ 50 h 152"/>
                <a:gd name="T8" fmla="*/ 59 w 335"/>
                <a:gd name="T9" fmla="*/ 11 h 152"/>
              </a:gdLst>
              <a:ahLst/>
              <a:cxnLst>
                <a:cxn ang="0">
                  <a:pos x="T0" y="T1"/>
                </a:cxn>
                <a:cxn ang="0">
                  <a:pos x="T2" y="T3"/>
                </a:cxn>
                <a:cxn ang="0">
                  <a:pos x="T4" y="T5"/>
                </a:cxn>
                <a:cxn ang="0">
                  <a:pos x="T6" y="T7"/>
                </a:cxn>
                <a:cxn ang="0">
                  <a:pos x="T8" y="T9"/>
                </a:cxn>
              </a:cxnLst>
              <a:rect l="0" t="0" r="r" b="b"/>
              <a:pathLst>
                <a:path w="335" h="152">
                  <a:moveTo>
                    <a:pt x="59" y="11"/>
                  </a:moveTo>
                  <a:cubicBezTo>
                    <a:pt x="30" y="50"/>
                    <a:pt x="12" y="94"/>
                    <a:pt x="0" y="141"/>
                  </a:cubicBezTo>
                  <a:cubicBezTo>
                    <a:pt x="60" y="135"/>
                    <a:pt x="133" y="135"/>
                    <a:pt x="188" y="152"/>
                  </a:cubicBezTo>
                  <a:cubicBezTo>
                    <a:pt x="202" y="84"/>
                    <a:pt x="267" y="62"/>
                    <a:pt x="335" y="50"/>
                  </a:cubicBezTo>
                  <a:cubicBezTo>
                    <a:pt x="278" y="26"/>
                    <a:pt x="182" y="0"/>
                    <a:pt x="59" y="1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B2CFC91F-FBA9-4D3D-9887-E7F403890B9A}"/>
                </a:ext>
              </a:extLst>
            </p:cNvPr>
            <p:cNvSpPr>
              <a:spLocks/>
            </p:cNvSpPr>
            <p:nvPr/>
          </p:nvSpPr>
          <p:spPr bwMode="auto">
            <a:xfrm>
              <a:off x="4956175" y="2003425"/>
              <a:ext cx="493713" cy="427038"/>
            </a:xfrm>
            <a:custGeom>
              <a:avLst/>
              <a:gdLst>
                <a:gd name="T0" fmla="*/ 3 w 165"/>
                <a:gd name="T1" fmla="*/ 35 h 143"/>
                <a:gd name="T2" fmla="*/ 2 w 165"/>
                <a:gd name="T3" fmla="*/ 101 h 143"/>
                <a:gd name="T4" fmla="*/ 8 w 165"/>
                <a:gd name="T5" fmla="*/ 143 h 143"/>
                <a:gd name="T6" fmla="*/ 106 w 165"/>
                <a:gd name="T7" fmla="*/ 130 h 143"/>
                <a:gd name="T8" fmla="*/ 165 w 165"/>
                <a:gd name="T9" fmla="*/ 0 h 143"/>
                <a:gd name="T10" fmla="*/ 3 w 165"/>
                <a:gd name="T11" fmla="*/ 35 h 143"/>
              </a:gdLst>
              <a:ahLst/>
              <a:cxnLst>
                <a:cxn ang="0">
                  <a:pos x="T0" y="T1"/>
                </a:cxn>
                <a:cxn ang="0">
                  <a:pos x="T2" y="T3"/>
                </a:cxn>
                <a:cxn ang="0">
                  <a:pos x="T4" y="T5"/>
                </a:cxn>
                <a:cxn ang="0">
                  <a:pos x="T6" y="T7"/>
                </a:cxn>
                <a:cxn ang="0">
                  <a:pos x="T8" y="T9"/>
                </a:cxn>
                <a:cxn ang="0">
                  <a:pos x="T10" y="T11"/>
                </a:cxn>
              </a:cxnLst>
              <a:rect l="0" t="0" r="r" b="b"/>
              <a:pathLst>
                <a:path w="165" h="143">
                  <a:moveTo>
                    <a:pt x="3" y="35"/>
                  </a:moveTo>
                  <a:cubicBezTo>
                    <a:pt x="1" y="57"/>
                    <a:pt x="0" y="79"/>
                    <a:pt x="2" y="101"/>
                  </a:cubicBezTo>
                  <a:cubicBezTo>
                    <a:pt x="3" y="115"/>
                    <a:pt x="5" y="129"/>
                    <a:pt x="8" y="143"/>
                  </a:cubicBezTo>
                  <a:cubicBezTo>
                    <a:pt x="27" y="139"/>
                    <a:pt x="63" y="133"/>
                    <a:pt x="106" y="130"/>
                  </a:cubicBezTo>
                  <a:cubicBezTo>
                    <a:pt x="118" y="83"/>
                    <a:pt x="136" y="39"/>
                    <a:pt x="165" y="0"/>
                  </a:cubicBezTo>
                  <a:cubicBezTo>
                    <a:pt x="115" y="5"/>
                    <a:pt x="61" y="15"/>
                    <a:pt x="3" y="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a:extLst>
                <a:ext uri="{FF2B5EF4-FFF2-40B4-BE49-F238E27FC236}">
                  <a16:creationId xmlns:a16="http://schemas.microsoft.com/office/drawing/2014/main" id="{022EC930-A9EF-45CA-82D8-2EACB04C9F67}"/>
                </a:ext>
              </a:extLst>
            </p:cNvPr>
            <p:cNvSpPr>
              <a:spLocks/>
            </p:cNvSpPr>
            <p:nvPr/>
          </p:nvSpPr>
          <p:spPr bwMode="auto">
            <a:xfrm>
              <a:off x="5835650" y="2119313"/>
              <a:ext cx="622300" cy="447675"/>
            </a:xfrm>
            <a:custGeom>
              <a:avLst/>
              <a:gdLst>
                <a:gd name="T0" fmla="*/ 0 w 208"/>
                <a:gd name="T1" fmla="*/ 102 h 150"/>
                <a:gd name="T2" fmla="*/ 72 w 208"/>
                <a:gd name="T3" fmla="*/ 150 h 150"/>
                <a:gd name="T4" fmla="*/ 208 w 208"/>
                <a:gd name="T5" fmla="*/ 31 h 150"/>
                <a:gd name="T6" fmla="*/ 147 w 208"/>
                <a:gd name="T7" fmla="*/ 0 h 150"/>
                <a:gd name="T8" fmla="*/ 0 w 208"/>
                <a:gd name="T9" fmla="*/ 102 h 150"/>
              </a:gdLst>
              <a:ahLst/>
              <a:cxnLst>
                <a:cxn ang="0">
                  <a:pos x="T0" y="T1"/>
                </a:cxn>
                <a:cxn ang="0">
                  <a:pos x="T2" y="T3"/>
                </a:cxn>
                <a:cxn ang="0">
                  <a:pos x="T4" y="T5"/>
                </a:cxn>
                <a:cxn ang="0">
                  <a:pos x="T6" y="T7"/>
                </a:cxn>
                <a:cxn ang="0">
                  <a:pos x="T8" y="T9"/>
                </a:cxn>
              </a:cxnLst>
              <a:rect l="0" t="0" r="r" b="b"/>
              <a:pathLst>
                <a:path w="208" h="150">
                  <a:moveTo>
                    <a:pt x="0" y="102"/>
                  </a:moveTo>
                  <a:cubicBezTo>
                    <a:pt x="31" y="112"/>
                    <a:pt x="57" y="127"/>
                    <a:pt x="72" y="150"/>
                  </a:cubicBezTo>
                  <a:cubicBezTo>
                    <a:pt x="145" y="96"/>
                    <a:pt x="208" y="31"/>
                    <a:pt x="208" y="31"/>
                  </a:cubicBezTo>
                  <a:cubicBezTo>
                    <a:pt x="208" y="31"/>
                    <a:pt x="186" y="17"/>
                    <a:pt x="147" y="0"/>
                  </a:cubicBezTo>
                  <a:cubicBezTo>
                    <a:pt x="79" y="12"/>
                    <a:pt x="14" y="34"/>
                    <a:pt x="0" y="10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a:extLst>
                <a:ext uri="{FF2B5EF4-FFF2-40B4-BE49-F238E27FC236}">
                  <a16:creationId xmlns:a16="http://schemas.microsoft.com/office/drawing/2014/main" id="{81BF63D7-F824-4B99-A88E-935D5287F775}"/>
                </a:ext>
              </a:extLst>
            </p:cNvPr>
            <p:cNvSpPr>
              <a:spLocks/>
            </p:cNvSpPr>
            <p:nvPr/>
          </p:nvSpPr>
          <p:spPr bwMode="auto">
            <a:xfrm>
              <a:off x="4941888" y="1450975"/>
              <a:ext cx="2087563" cy="1836738"/>
            </a:xfrm>
            <a:custGeom>
              <a:avLst/>
              <a:gdLst>
                <a:gd name="T0" fmla="*/ 572 w 698"/>
                <a:gd name="T1" fmla="*/ 141 h 615"/>
                <a:gd name="T2" fmla="*/ 604 w 698"/>
                <a:gd name="T3" fmla="*/ 82 h 615"/>
                <a:gd name="T4" fmla="*/ 524 w 698"/>
                <a:gd name="T5" fmla="*/ 28 h 615"/>
                <a:gd name="T6" fmla="*/ 478 w 698"/>
                <a:gd name="T7" fmla="*/ 93 h 615"/>
                <a:gd name="T8" fmla="*/ 441 w 698"/>
                <a:gd name="T9" fmla="*/ 85 h 615"/>
                <a:gd name="T10" fmla="*/ 430 w 698"/>
                <a:gd name="T11" fmla="*/ 0 h 615"/>
                <a:gd name="T12" fmla="*/ 333 w 698"/>
                <a:gd name="T13" fmla="*/ 3 h 615"/>
                <a:gd name="T14" fmla="*/ 334 w 698"/>
                <a:gd name="T15" fmla="*/ 89 h 615"/>
                <a:gd name="T16" fmla="*/ 273 w 698"/>
                <a:gd name="T17" fmla="*/ 109 h 615"/>
                <a:gd name="T18" fmla="*/ 228 w 698"/>
                <a:gd name="T19" fmla="*/ 42 h 615"/>
                <a:gd name="T20" fmla="*/ 142 w 698"/>
                <a:gd name="T21" fmla="*/ 87 h 615"/>
                <a:gd name="T22" fmla="*/ 181 w 698"/>
                <a:gd name="T23" fmla="*/ 163 h 615"/>
                <a:gd name="T24" fmla="*/ 202 w 698"/>
                <a:gd name="T25" fmla="*/ 578 h 615"/>
                <a:gd name="T26" fmla="*/ 316 w 698"/>
                <a:gd name="T27" fmla="*/ 615 h 615"/>
                <a:gd name="T28" fmla="*/ 231 w 698"/>
                <a:gd name="T29" fmla="*/ 349 h 615"/>
                <a:gd name="T30" fmla="*/ 474 w 698"/>
                <a:gd name="T31" fmla="*/ 183 h 615"/>
                <a:gd name="T32" fmla="*/ 561 w 698"/>
                <a:gd name="T33" fmla="*/ 544 h 615"/>
                <a:gd name="T34" fmla="*/ 629 w 698"/>
                <a:gd name="T35" fmla="*/ 563 h 615"/>
                <a:gd name="T36" fmla="*/ 572 w 698"/>
                <a:gd name="T37" fmla="*/ 141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8" h="615">
                  <a:moveTo>
                    <a:pt x="572" y="141"/>
                  </a:moveTo>
                  <a:cubicBezTo>
                    <a:pt x="604" y="82"/>
                    <a:pt x="604" y="82"/>
                    <a:pt x="604" y="82"/>
                  </a:cubicBezTo>
                  <a:cubicBezTo>
                    <a:pt x="524" y="28"/>
                    <a:pt x="524" y="28"/>
                    <a:pt x="524" y="28"/>
                  </a:cubicBezTo>
                  <a:cubicBezTo>
                    <a:pt x="478" y="93"/>
                    <a:pt x="478" y="93"/>
                    <a:pt x="478" y="93"/>
                  </a:cubicBezTo>
                  <a:cubicBezTo>
                    <a:pt x="466" y="89"/>
                    <a:pt x="453" y="87"/>
                    <a:pt x="441" y="85"/>
                  </a:cubicBezTo>
                  <a:cubicBezTo>
                    <a:pt x="430" y="0"/>
                    <a:pt x="430" y="0"/>
                    <a:pt x="430" y="0"/>
                  </a:cubicBezTo>
                  <a:cubicBezTo>
                    <a:pt x="333" y="3"/>
                    <a:pt x="333" y="3"/>
                    <a:pt x="333" y="3"/>
                  </a:cubicBezTo>
                  <a:cubicBezTo>
                    <a:pt x="334" y="89"/>
                    <a:pt x="334" y="89"/>
                    <a:pt x="334" y="89"/>
                  </a:cubicBezTo>
                  <a:cubicBezTo>
                    <a:pt x="313" y="94"/>
                    <a:pt x="293" y="100"/>
                    <a:pt x="273" y="109"/>
                  </a:cubicBezTo>
                  <a:cubicBezTo>
                    <a:pt x="228" y="42"/>
                    <a:pt x="228" y="42"/>
                    <a:pt x="228" y="42"/>
                  </a:cubicBezTo>
                  <a:cubicBezTo>
                    <a:pt x="142" y="87"/>
                    <a:pt x="142" y="87"/>
                    <a:pt x="142" y="87"/>
                  </a:cubicBezTo>
                  <a:cubicBezTo>
                    <a:pt x="181" y="163"/>
                    <a:pt x="181" y="163"/>
                    <a:pt x="181" y="163"/>
                  </a:cubicBezTo>
                  <a:cubicBezTo>
                    <a:pt x="0" y="318"/>
                    <a:pt x="202" y="578"/>
                    <a:pt x="202" y="578"/>
                  </a:cubicBezTo>
                  <a:cubicBezTo>
                    <a:pt x="202" y="578"/>
                    <a:pt x="261" y="604"/>
                    <a:pt x="316" y="615"/>
                  </a:cubicBezTo>
                  <a:cubicBezTo>
                    <a:pt x="263" y="534"/>
                    <a:pt x="224" y="450"/>
                    <a:pt x="231" y="349"/>
                  </a:cubicBezTo>
                  <a:cubicBezTo>
                    <a:pt x="224" y="222"/>
                    <a:pt x="348" y="113"/>
                    <a:pt x="474" y="183"/>
                  </a:cubicBezTo>
                  <a:cubicBezTo>
                    <a:pt x="618" y="260"/>
                    <a:pt x="607" y="404"/>
                    <a:pt x="561" y="544"/>
                  </a:cubicBezTo>
                  <a:cubicBezTo>
                    <a:pt x="577" y="550"/>
                    <a:pt x="599" y="557"/>
                    <a:pt x="629" y="563"/>
                  </a:cubicBezTo>
                  <a:cubicBezTo>
                    <a:pt x="672" y="448"/>
                    <a:pt x="698" y="244"/>
                    <a:pt x="572" y="14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a:extLst>
                <a:ext uri="{FF2B5EF4-FFF2-40B4-BE49-F238E27FC236}">
                  <a16:creationId xmlns:a16="http://schemas.microsoft.com/office/drawing/2014/main" id="{4172E2B3-CBA9-4372-8F70-428321C75E49}"/>
                </a:ext>
              </a:extLst>
            </p:cNvPr>
            <p:cNvSpPr>
              <a:spLocks/>
            </p:cNvSpPr>
            <p:nvPr/>
          </p:nvSpPr>
          <p:spPr bwMode="auto">
            <a:xfrm>
              <a:off x="5584825" y="1789113"/>
              <a:ext cx="1204913" cy="1525588"/>
            </a:xfrm>
            <a:custGeom>
              <a:avLst/>
              <a:gdLst>
                <a:gd name="T0" fmla="*/ 259 w 403"/>
                <a:gd name="T1" fmla="*/ 70 h 511"/>
                <a:gd name="T2" fmla="*/ 16 w 403"/>
                <a:gd name="T3" fmla="*/ 236 h 511"/>
                <a:gd name="T4" fmla="*/ 101 w 403"/>
                <a:gd name="T5" fmla="*/ 502 h 511"/>
                <a:gd name="T6" fmla="*/ 191 w 403"/>
                <a:gd name="T7" fmla="*/ 481 h 511"/>
                <a:gd name="T8" fmla="*/ 162 w 403"/>
                <a:gd name="T9" fmla="*/ 105 h 511"/>
                <a:gd name="T10" fmla="*/ 304 w 403"/>
                <a:gd name="T11" fmla="*/ 403 h 511"/>
                <a:gd name="T12" fmla="*/ 346 w 403"/>
                <a:gd name="T13" fmla="*/ 431 h 511"/>
                <a:gd name="T14" fmla="*/ 259 w 403"/>
                <a:gd name="T15" fmla="*/ 70 h 5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511">
                  <a:moveTo>
                    <a:pt x="259" y="70"/>
                  </a:moveTo>
                  <a:cubicBezTo>
                    <a:pt x="133" y="0"/>
                    <a:pt x="9" y="109"/>
                    <a:pt x="16" y="236"/>
                  </a:cubicBezTo>
                  <a:cubicBezTo>
                    <a:pt x="9" y="337"/>
                    <a:pt x="48" y="421"/>
                    <a:pt x="101" y="502"/>
                  </a:cubicBezTo>
                  <a:cubicBezTo>
                    <a:pt x="144" y="511"/>
                    <a:pt x="184" y="510"/>
                    <a:pt x="191" y="481"/>
                  </a:cubicBezTo>
                  <a:cubicBezTo>
                    <a:pt x="67" y="295"/>
                    <a:pt x="0" y="133"/>
                    <a:pt x="162" y="105"/>
                  </a:cubicBezTo>
                  <a:cubicBezTo>
                    <a:pt x="380" y="65"/>
                    <a:pt x="304" y="403"/>
                    <a:pt x="304" y="403"/>
                  </a:cubicBezTo>
                  <a:cubicBezTo>
                    <a:pt x="304" y="403"/>
                    <a:pt x="312" y="416"/>
                    <a:pt x="346" y="431"/>
                  </a:cubicBezTo>
                  <a:cubicBezTo>
                    <a:pt x="392" y="291"/>
                    <a:pt x="403" y="147"/>
                    <a:pt x="259" y="70"/>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64A0E814-D21F-4BD7-9A95-DDD912B04053}"/>
                </a:ext>
              </a:extLst>
            </p:cNvPr>
            <p:cNvSpPr>
              <a:spLocks/>
            </p:cNvSpPr>
            <p:nvPr/>
          </p:nvSpPr>
          <p:spPr bwMode="auto">
            <a:xfrm>
              <a:off x="6015038" y="2389188"/>
              <a:ext cx="817563" cy="1474788"/>
            </a:xfrm>
            <a:custGeom>
              <a:avLst/>
              <a:gdLst>
                <a:gd name="T0" fmla="*/ 184 w 273"/>
                <a:gd name="T1" fmla="*/ 57 h 494"/>
                <a:gd name="T2" fmla="*/ 14 w 273"/>
                <a:gd name="T3" fmla="*/ 0 h 494"/>
                <a:gd name="T4" fmla="*/ 0 w 273"/>
                <a:gd name="T5" fmla="*/ 1 h 494"/>
                <a:gd name="T6" fmla="*/ 109 w 273"/>
                <a:gd name="T7" fmla="*/ 494 h 494"/>
                <a:gd name="T8" fmla="*/ 273 w 273"/>
                <a:gd name="T9" fmla="*/ 417 h 494"/>
                <a:gd name="T10" fmla="*/ 184 w 273"/>
                <a:gd name="T11" fmla="*/ 57 h 494"/>
              </a:gdLst>
              <a:ahLst/>
              <a:cxnLst>
                <a:cxn ang="0">
                  <a:pos x="T0" y="T1"/>
                </a:cxn>
                <a:cxn ang="0">
                  <a:pos x="T2" y="T3"/>
                </a:cxn>
                <a:cxn ang="0">
                  <a:pos x="T4" y="T5"/>
                </a:cxn>
                <a:cxn ang="0">
                  <a:pos x="T6" y="T7"/>
                </a:cxn>
                <a:cxn ang="0">
                  <a:pos x="T8" y="T9"/>
                </a:cxn>
                <a:cxn ang="0">
                  <a:pos x="T10" y="T11"/>
                </a:cxn>
              </a:cxnLst>
              <a:rect l="0" t="0" r="r" b="b"/>
              <a:pathLst>
                <a:path w="273" h="494">
                  <a:moveTo>
                    <a:pt x="184" y="57"/>
                  </a:moveTo>
                  <a:cubicBezTo>
                    <a:pt x="137" y="35"/>
                    <a:pt x="80" y="16"/>
                    <a:pt x="14" y="0"/>
                  </a:cubicBezTo>
                  <a:cubicBezTo>
                    <a:pt x="9" y="0"/>
                    <a:pt x="4" y="1"/>
                    <a:pt x="0" y="1"/>
                  </a:cubicBezTo>
                  <a:cubicBezTo>
                    <a:pt x="62" y="158"/>
                    <a:pt x="9" y="345"/>
                    <a:pt x="109" y="494"/>
                  </a:cubicBezTo>
                  <a:cubicBezTo>
                    <a:pt x="172" y="479"/>
                    <a:pt x="230" y="453"/>
                    <a:pt x="273" y="417"/>
                  </a:cubicBezTo>
                  <a:cubicBezTo>
                    <a:pt x="186" y="311"/>
                    <a:pt x="124" y="184"/>
                    <a:pt x="184" y="57"/>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5DA79094-32E7-47A8-A3E4-99583E34EA7E}"/>
                </a:ext>
              </a:extLst>
            </p:cNvPr>
            <p:cNvSpPr>
              <a:spLocks/>
            </p:cNvSpPr>
            <p:nvPr/>
          </p:nvSpPr>
          <p:spPr bwMode="auto">
            <a:xfrm>
              <a:off x="6386513" y="2559050"/>
              <a:ext cx="750888" cy="1074738"/>
            </a:xfrm>
            <a:custGeom>
              <a:avLst/>
              <a:gdLst>
                <a:gd name="T0" fmla="*/ 60 w 251"/>
                <a:gd name="T1" fmla="*/ 0 h 360"/>
                <a:gd name="T2" fmla="*/ 149 w 251"/>
                <a:gd name="T3" fmla="*/ 360 h 360"/>
                <a:gd name="T4" fmla="*/ 169 w 251"/>
                <a:gd name="T5" fmla="*/ 342 h 360"/>
                <a:gd name="T6" fmla="*/ 60 w 251"/>
                <a:gd name="T7" fmla="*/ 0 h 360"/>
              </a:gdLst>
              <a:ahLst/>
              <a:cxnLst>
                <a:cxn ang="0">
                  <a:pos x="T0" y="T1"/>
                </a:cxn>
                <a:cxn ang="0">
                  <a:pos x="T2" y="T3"/>
                </a:cxn>
                <a:cxn ang="0">
                  <a:pos x="T4" y="T5"/>
                </a:cxn>
                <a:cxn ang="0">
                  <a:pos x="T6" y="T7"/>
                </a:cxn>
              </a:cxnLst>
              <a:rect l="0" t="0" r="r" b="b"/>
              <a:pathLst>
                <a:path w="251" h="360">
                  <a:moveTo>
                    <a:pt x="60" y="0"/>
                  </a:moveTo>
                  <a:cubicBezTo>
                    <a:pt x="0" y="127"/>
                    <a:pt x="62" y="254"/>
                    <a:pt x="149" y="360"/>
                  </a:cubicBezTo>
                  <a:cubicBezTo>
                    <a:pt x="156" y="354"/>
                    <a:pt x="163" y="348"/>
                    <a:pt x="169" y="342"/>
                  </a:cubicBezTo>
                  <a:cubicBezTo>
                    <a:pt x="251" y="178"/>
                    <a:pt x="208" y="71"/>
                    <a:pt x="60" y="0"/>
                  </a:cubicBezTo>
                  <a:close/>
                </a:path>
              </a:pathLst>
            </a:custGeom>
            <a:solidFill>
              <a:schemeClr val="bg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EB235842-BD9A-4D02-9B6D-2848800B1B8C}"/>
                </a:ext>
              </a:extLst>
            </p:cNvPr>
            <p:cNvSpPr>
              <a:spLocks/>
            </p:cNvSpPr>
            <p:nvPr/>
          </p:nvSpPr>
          <p:spPr bwMode="auto">
            <a:xfrm>
              <a:off x="5534025" y="1690688"/>
              <a:ext cx="1773238" cy="1543050"/>
            </a:xfrm>
            <a:custGeom>
              <a:avLst/>
              <a:gdLst>
                <a:gd name="T0" fmla="*/ 593 w 593"/>
                <a:gd name="T1" fmla="*/ 175 h 517"/>
                <a:gd name="T2" fmla="*/ 575 w 593"/>
                <a:gd name="T3" fmla="*/ 134 h 517"/>
                <a:gd name="T4" fmla="*/ 0 w 593"/>
                <a:gd name="T5" fmla="*/ 473 h 517"/>
                <a:gd name="T6" fmla="*/ 61 w 593"/>
                <a:gd name="T7" fmla="*/ 517 h 517"/>
                <a:gd name="T8" fmla="*/ 593 w 593"/>
                <a:gd name="T9" fmla="*/ 175 h 517"/>
              </a:gdLst>
              <a:ahLst/>
              <a:cxnLst>
                <a:cxn ang="0">
                  <a:pos x="T0" y="T1"/>
                </a:cxn>
                <a:cxn ang="0">
                  <a:pos x="T2" y="T3"/>
                </a:cxn>
                <a:cxn ang="0">
                  <a:pos x="T4" y="T5"/>
                </a:cxn>
                <a:cxn ang="0">
                  <a:pos x="T6" y="T7"/>
                </a:cxn>
                <a:cxn ang="0">
                  <a:pos x="T8" y="T9"/>
                </a:cxn>
              </a:cxnLst>
              <a:rect l="0" t="0" r="r" b="b"/>
              <a:pathLst>
                <a:path w="593" h="517">
                  <a:moveTo>
                    <a:pt x="593" y="175"/>
                  </a:moveTo>
                  <a:cubicBezTo>
                    <a:pt x="589" y="164"/>
                    <a:pt x="583" y="151"/>
                    <a:pt x="575" y="134"/>
                  </a:cubicBezTo>
                  <a:cubicBezTo>
                    <a:pt x="196" y="0"/>
                    <a:pt x="0" y="473"/>
                    <a:pt x="0" y="473"/>
                  </a:cubicBezTo>
                  <a:cubicBezTo>
                    <a:pt x="0" y="473"/>
                    <a:pt x="7" y="495"/>
                    <a:pt x="61" y="517"/>
                  </a:cubicBezTo>
                  <a:cubicBezTo>
                    <a:pt x="151" y="309"/>
                    <a:pt x="372" y="189"/>
                    <a:pt x="593" y="17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9F8656D5-08BD-44FB-A7E8-7ADDF538F53C}"/>
                </a:ext>
              </a:extLst>
            </p:cNvPr>
            <p:cNvSpPr>
              <a:spLocks/>
            </p:cNvSpPr>
            <p:nvPr/>
          </p:nvSpPr>
          <p:spPr bwMode="auto">
            <a:xfrm>
              <a:off x="5716588" y="2212975"/>
              <a:ext cx="1657350" cy="1116013"/>
            </a:xfrm>
            <a:custGeom>
              <a:avLst/>
              <a:gdLst>
                <a:gd name="T0" fmla="*/ 0 w 554"/>
                <a:gd name="T1" fmla="*/ 342 h 374"/>
                <a:gd name="T2" fmla="*/ 146 w 554"/>
                <a:gd name="T3" fmla="*/ 374 h 374"/>
                <a:gd name="T4" fmla="*/ 533 w 554"/>
                <a:gd name="T5" fmla="*/ 39 h 374"/>
                <a:gd name="T6" fmla="*/ 532 w 554"/>
                <a:gd name="T7" fmla="*/ 0 h 374"/>
                <a:gd name="T8" fmla="*/ 0 w 554"/>
                <a:gd name="T9" fmla="*/ 342 h 374"/>
              </a:gdLst>
              <a:ahLst/>
              <a:cxnLst>
                <a:cxn ang="0">
                  <a:pos x="T0" y="T1"/>
                </a:cxn>
                <a:cxn ang="0">
                  <a:pos x="T2" y="T3"/>
                </a:cxn>
                <a:cxn ang="0">
                  <a:pos x="T4" y="T5"/>
                </a:cxn>
                <a:cxn ang="0">
                  <a:pos x="T6" y="T7"/>
                </a:cxn>
                <a:cxn ang="0">
                  <a:pos x="T8" y="T9"/>
                </a:cxn>
              </a:cxnLst>
              <a:rect l="0" t="0" r="r" b="b"/>
              <a:pathLst>
                <a:path w="554" h="374">
                  <a:moveTo>
                    <a:pt x="0" y="342"/>
                  </a:moveTo>
                  <a:cubicBezTo>
                    <a:pt x="31" y="354"/>
                    <a:pt x="77" y="366"/>
                    <a:pt x="146" y="374"/>
                  </a:cubicBezTo>
                  <a:cubicBezTo>
                    <a:pt x="125" y="70"/>
                    <a:pt x="533" y="39"/>
                    <a:pt x="533" y="39"/>
                  </a:cubicBezTo>
                  <a:cubicBezTo>
                    <a:pt x="533" y="39"/>
                    <a:pt x="554" y="59"/>
                    <a:pt x="532" y="0"/>
                  </a:cubicBezTo>
                  <a:cubicBezTo>
                    <a:pt x="311" y="14"/>
                    <a:pt x="90" y="134"/>
                    <a:pt x="0" y="342"/>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6CCD1F7D-A1E9-4D46-848F-F1ED0EC35EB6}"/>
                </a:ext>
              </a:extLst>
            </p:cNvPr>
            <p:cNvSpPr>
              <a:spLocks/>
            </p:cNvSpPr>
            <p:nvPr/>
          </p:nvSpPr>
          <p:spPr bwMode="auto">
            <a:xfrm>
              <a:off x="4543425" y="2887663"/>
              <a:ext cx="1951038" cy="1701800"/>
            </a:xfrm>
            <a:custGeom>
              <a:avLst/>
              <a:gdLst>
                <a:gd name="T0" fmla="*/ 494 w 652"/>
                <a:gd name="T1" fmla="*/ 463 h 570"/>
                <a:gd name="T2" fmla="*/ 623 w 652"/>
                <a:gd name="T3" fmla="*/ 78 h 570"/>
                <a:gd name="T4" fmla="*/ 517 w 652"/>
                <a:gd name="T5" fmla="*/ 46 h 570"/>
                <a:gd name="T6" fmla="*/ 378 w 652"/>
                <a:gd name="T7" fmla="*/ 12 h 570"/>
                <a:gd name="T8" fmla="*/ 180 w 652"/>
                <a:gd name="T9" fmla="*/ 548 h 570"/>
                <a:gd name="T10" fmla="*/ 494 w 652"/>
                <a:gd name="T11" fmla="*/ 463 h 570"/>
              </a:gdLst>
              <a:ahLst/>
              <a:cxnLst>
                <a:cxn ang="0">
                  <a:pos x="T0" y="T1"/>
                </a:cxn>
                <a:cxn ang="0">
                  <a:pos x="T2" y="T3"/>
                </a:cxn>
                <a:cxn ang="0">
                  <a:pos x="T4" y="T5"/>
                </a:cxn>
                <a:cxn ang="0">
                  <a:pos x="T6" y="T7"/>
                </a:cxn>
                <a:cxn ang="0">
                  <a:pos x="T8" y="T9"/>
                </a:cxn>
                <a:cxn ang="0">
                  <a:pos x="T10" y="T11"/>
                </a:cxn>
              </a:cxnLst>
              <a:rect l="0" t="0" r="r" b="b"/>
              <a:pathLst>
                <a:path w="652" h="570">
                  <a:moveTo>
                    <a:pt x="494" y="463"/>
                  </a:moveTo>
                  <a:cubicBezTo>
                    <a:pt x="613" y="353"/>
                    <a:pt x="652" y="212"/>
                    <a:pt x="623" y="78"/>
                  </a:cubicBezTo>
                  <a:cubicBezTo>
                    <a:pt x="583" y="67"/>
                    <a:pt x="546" y="57"/>
                    <a:pt x="517" y="46"/>
                  </a:cubicBezTo>
                  <a:cubicBezTo>
                    <a:pt x="472" y="30"/>
                    <a:pt x="426" y="14"/>
                    <a:pt x="378" y="12"/>
                  </a:cubicBezTo>
                  <a:cubicBezTo>
                    <a:pt x="169" y="0"/>
                    <a:pt x="0" y="258"/>
                    <a:pt x="180" y="548"/>
                  </a:cubicBezTo>
                  <a:cubicBezTo>
                    <a:pt x="287" y="570"/>
                    <a:pt x="416" y="534"/>
                    <a:pt x="494" y="46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6">
              <a:extLst>
                <a:ext uri="{FF2B5EF4-FFF2-40B4-BE49-F238E27FC236}">
                  <a16:creationId xmlns:a16="http://schemas.microsoft.com/office/drawing/2014/main" id="{286B5CC1-94EC-4CDB-B9B2-6DC6C0C2E8B8}"/>
                </a:ext>
              </a:extLst>
            </p:cNvPr>
            <p:cNvSpPr>
              <a:spLocks/>
            </p:cNvSpPr>
            <p:nvPr/>
          </p:nvSpPr>
          <p:spPr bwMode="auto">
            <a:xfrm>
              <a:off x="5081588" y="3119438"/>
              <a:ext cx="2255838" cy="2325688"/>
            </a:xfrm>
            <a:custGeom>
              <a:avLst/>
              <a:gdLst>
                <a:gd name="T0" fmla="*/ 715 w 754"/>
                <a:gd name="T1" fmla="*/ 179 h 779"/>
                <a:gd name="T2" fmla="*/ 443 w 754"/>
                <a:gd name="T3" fmla="*/ 0 h 779"/>
                <a:gd name="T4" fmla="*/ 314 w 754"/>
                <a:gd name="T5" fmla="*/ 385 h 779"/>
                <a:gd name="T6" fmla="*/ 0 w 754"/>
                <a:gd name="T7" fmla="*/ 470 h 779"/>
                <a:gd name="T8" fmla="*/ 135 w 754"/>
                <a:gd name="T9" fmla="*/ 632 h 779"/>
                <a:gd name="T10" fmla="*/ 299 w 754"/>
                <a:gd name="T11" fmla="*/ 766 h 779"/>
                <a:gd name="T12" fmla="*/ 556 w 754"/>
                <a:gd name="T13" fmla="*/ 589 h 779"/>
                <a:gd name="T14" fmla="*/ 715 w 754"/>
                <a:gd name="T15" fmla="*/ 179 h 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4" h="779">
                  <a:moveTo>
                    <a:pt x="715" y="179"/>
                  </a:moveTo>
                  <a:cubicBezTo>
                    <a:pt x="688" y="79"/>
                    <a:pt x="555" y="33"/>
                    <a:pt x="443" y="0"/>
                  </a:cubicBezTo>
                  <a:cubicBezTo>
                    <a:pt x="472" y="134"/>
                    <a:pt x="433" y="275"/>
                    <a:pt x="314" y="385"/>
                  </a:cubicBezTo>
                  <a:cubicBezTo>
                    <a:pt x="236" y="456"/>
                    <a:pt x="107" y="492"/>
                    <a:pt x="0" y="470"/>
                  </a:cubicBezTo>
                  <a:cubicBezTo>
                    <a:pt x="33" y="523"/>
                    <a:pt x="77" y="578"/>
                    <a:pt x="135" y="632"/>
                  </a:cubicBezTo>
                  <a:cubicBezTo>
                    <a:pt x="187" y="680"/>
                    <a:pt x="220" y="757"/>
                    <a:pt x="299" y="766"/>
                  </a:cubicBezTo>
                  <a:cubicBezTo>
                    <a:pt x="425" y="779"/>
                    <a:pt x="512" y="651"/>
                    <a:pt x="556" y="589"/>
                  </a:cubicBezTo>
                  <a:cubicBezTo>
                    <a:pt x="634" y="481"/>
                    <a:pt x="754" y="322"/>
                    <a:pt x="715" y="179"/>
                  </a:cubicBezTo>
                  <a:close/>
                </a:path>
              </a:pathLst>
            </a:custGeom>
            <a:solidFill>
              <a:srgbClr val="D23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4" name="Freeform 17">
              <a:extLst>
                <a:ext uri="{FF2B5EF4-FFF2-40B4-BE49-F238E27FC236}">
                  <a16:creationId xmlns:a16="http://schemas.microsoft.com/office/drawing/2014/main" id="{B3A2C4D2-B7F5-4E42-8344-BC9E497CFFC5}"/>
                </a:ext>
              </a:extLst>
            </p:cNvPr>
            <p:cNvSpPr>
              <a:spLocks/>
            </p:cNvSpPr>
            <p:nvPr/>
          </p:nvSpPr>
          <p:spPr bwMode="auto">
            <a:xfrm>
              <a:off x="4914900" y="2973388"/>
              <a:ext cx="896938" cy="1271588"/>
            </a:xfrm>
            <a:custGeom>
              <a:avLst/>
              <a:gdLst>
                <a:gd name="T0" fmla="*/ 272 w 300"/>
                <a:gd name="T1" fmla="*/ 48 h 426"/>
                <a:gd name="T2" fmla="*/ 57 w 300"/>
                <a:gd name="T3" fmla="*/ 172 h 426"/>
                <a:gd name="T4" fmla="*/ 138 w 300"/>
                <a:gd name="T5" fmla="*/ 291 h 426"/>
                <a:gd name="T6" fmla="*/ 161 w 300"/>
                <a:gd name="T7" fmla="*/ 207 h 426"/>
                <a:gd name="T8" fmla="*/ 281 w 300"/>
                <a:gd name="T9" fmla="*/ 119 h 426"/>
                <a:gd name="T10" fmla="*/ 272 w 300"/>
                <a:gd name="T11" fmla="*/ 48 h 426"/>
              </a:gdLst>
              <a:ahLst/>
              <a:cxnLst>
                <a:cxn ang="0">
                  <a:pos x="T0" y="T1"/>
                </a:cxn>
                <a:cxn ang="0">
                  <a:pos x="T2" y="T3"/>
                </a:cxn>
                <a:cxn ang="0">
                  <a:pos x="T4" y="T5"/>
                </a:cxn>
                <a:cxn ang="0">
                  <a:pos x="T6" y="T7"/>
                </a:cxn>
                <a:cxn ang="0">
                  <a:pos x="T8" y="T9"/>
                </a:cxn>
                <a:cxn ang="0">
                  <a:pos x="T10" y="T11"/>
                </a:cxn>
              </a:cxnLst>
              <a:rect l="0" t="0" r="r" b="b"/>
              <a:pathLst>
                <a:path w="300" h="426">
                  <a:moveTo>
                    <a:pt x="272" y="48"/>
                  </a:moveTo>
                  <a:cubicBezTo>
                    <a:pt x="186" y="0"/>
                    <a:pt x="86" y="96"/>
                    <a:pt x="57" y="172"/>
                  </a:cubicBezTo>
                  <a:cubicBezTo>
                    <a:pt x="0" y="318"/>
                    <a:pt x="127" y="426"/>
                    <a:pt x="138" y="291"/>
                  </a:cubicBezTo>
                  <a:cubicBezTo>
                    <a:pt x="141" y="262"/>
                    <a:pt x="146" y="233"/>
                    <a:pt x="161" y="207"/>
                  </a:cubicBezTo>
                  <a:cubicBezTo>
                    <a:pt x="191" y="160"/>
                    <a:pt x="246" y="157"/>
                    <a:pt x="281" y="119"/>
                  </a:cubicBezTo>
                  <a:cubicBezTo>
                    <a:pt x="300" y="98"/>
                    <a:pt x="298" y="63"/>
                    <a:pt x="272" y="48"/>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مربع نص 34">
            <a:extLst>
              <a:ext uri="{FF2B5EF4-FFF2-40B4-BE49-F238E27FC236}">
                <a16:creationId xmlns:a16="http://schemas.microsoft.com/office/drawing/2014/main" id="{C511E09A-A0DA-4917-8B1D-0D3ABE7627FD}"/>
              </a:ext>
            </a:extLst>
          </p:cNvPr>
          <p:cNvSpPr txBox="1"/>
          <p:nvPr/>
        </p:nvSpPr>
        <p:spPr>
          <a:xfrm>
            <a:off x="5527050" y="1799740"/>
            <a:ext cx="6185524" cy="3539430"/>
          </a:xfrm>
          <a:prstGeom prst="rect">
            <a:avLst/>
          </a:prstGeom>
          <a:noFill/>
        </p:spPr>
        <p:txBody>
          <a:bodyPr wrap="square" rtlCol="0">
            <a:spAutoFit/>
          </a:bodyPr>
          <a:lstStyle/>
          <a:p>
            <a:r>
              <a:rPr lang="en-US" sz="2800" b="1" dirty="0">
                <a:solidFill>
                  <a:schemeClr val="tx2"/>
                </a:solidFill>
                <a:latin typeface="+mj-lt"/>
              </a:rPr>
              <a:t>Use survey responses from the (BRFSS) Behavioral Risk Factor Surveillance System for predicting heart disease risk , preventive health practices and risk behaviors that are linked to chronic diseases in the adult population.</a:t>
            </a:r>
          </a:p>
        </p:txBody>
      </p:sp>
    </p:spTree>
    <p:extLst>
      <p:ext uri="{BB962C8B-B14F-4D97-AF65-F5344CB8AC3E}">
        <p14:creationId xmlns:p14="http://schemas.microsoft.com/office/powerpoint/2010/main" val="348379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DE0A496C-873D-461A-964C-600BF3C18AD0}"/>
              </a:ext>
            </a:extLst>
          </p:cNvPr>
          <p:cNvSpPr/>
          <p:nvPr/>
        </p:nvSpPr>
        <p:spPr>
          <a:xfrm>
            <a:off x="-2" y="635267"/>
            <a:ext cx="12192000" cy="6222732"/>
          </a:xfrm>
          <a:custGeom>
            <a:avLst/>
            <a:gdLst>
              <a:gd name="connsiteX0" fmla="*/ 12186277 w 12192000"/>
              <a:gd name="connsiteY0" fmla="*/ 0 h 5791198"/>
              <a:gd name="connsiteX1" fmla="*/ 12192000 w 12192000"/>
              <a:gd name="connsiteY1" fmla="*/ 0 h 5791198"/>
              <a:gd name="connsiteX2" fmla="*/ 12192000 w 12192000"/>
              <a:gd name="connsiteY2" fmla="*/ 1174407 h 5791198"/>
              <a:gd name="connsiteX3" fmla="*/ 12190762 w 12192000"/>
              <a:gd name="connsiteY3" fmla="*/ 1167726 h 5791198"/>
              <a:gd name="connsiteX4" fmla="*/ 12186154 w 12192000"/>
              <a:gd name="connsiteY4" fmla="*/ 55763 h 5791198"/>
              <a:gd name="connsiteX5" fmla="*/ 0 w 12192000"/>
              <a:gd name="connsiteY5" fmla="*/ 0 h 5791198"/>
              <a:gd name="connsiteX6" fmla="*/ 1 w 12192000"/>
              <a:gd name="connsiteY6" fmla="*/ 0 h 5791198"/>
              <a:gd name="connsiteX7" fmla="*/ 1 w 12192000"/>
              <a:gd name="connsiteY7" fmla="*/ 138954 h 5791198"/>
              <a:gd name="connsiteX8" fmla="*/ 1 w 12192000"/>
              <a:gd name="connsiteY8" fmla="*/ 311760 h 5791198"/>
              <a:gd name="connsiteX9" fmla="*/ 2034347 w 12192000"/>
              <a:gd name="connsiteY9" fmla="*/ 1952215 h 5791198"/>
              <a:gd name="connsiteX10" fmla="*/ 5230172 w 12192000"/>
              <a:gd name="connsiteY10" fmla="*/ 255192 h 5791198"/>
              <a:gd name="connsiteX11" fmla="*/ 7165969 w 12192000"/>
              <a:gd name="connsiteY11" fmla="*/ 764299 h 5791198"/>
              <a:gd name="connsiteX12" fmla="*/ 10023908 w 12192000"/>
              <a:gd name="connsiteY12" fmla="*/ 71348 h 5791198"/>
              <a:gd name="connsiteX13" fmla="*/ 12180490 w 12192000"/>
              <a:gd name="connsiteY13" fmla="*/ 1160782 h 5791198"/>
              <a:gd name="connsiteX14" fmla="*/ 12192000 w 12192000"/>
              <a:gd name="connsiteY14" fmla="*/ 1174412 h 5791198"/>
              <a:gd name="connsiteX15" fmla="*/ 12192000 w 12192000"/>
              <a:gd name="connsiteY15" fmla="*/ 5791198 h 5791198"/>
              <a:gd name="connsiteX16" fmla="*/ 0 w 12192000"/>
              <a:gd name="connsiteY16" fmla="*/ 5791198 h 579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5791198">
                <a:moveTo>
                  <a:pt x="12186277" y="0"/>
                </a:moveTo>
                <a:lnTo>
                  <a:pt x="12192000" y="0"/>
                </a:lnTo>
                <a:lnTo>
                  <a:pt x="12192000" y="1174407"/>
                </a:lnTo>
                <a:lnTo>
                  <a:pt x="12190762" y="1167726"/>
                </a:lnTo>
                <a:cubicBezTo>
                  <a:pt x="12185741" y="1104765"/>
                  <a:pt x="12185149" y="609585"/>
                  <a:pt x="12186154" y="55763"/>
                </a:cubicBezTo>
                <a:close/>
                <a:moveTo>
                  <a:pt x="0" y="0"/>
                </a:moveTo>
                <a:lnTo>
                  <a:pt x="1" y="0"/>
                </a:lnTo>
                <a:lnTo>
                  <a:pt x="1" y="138954"/>
                </a:lnTo>
                <a:cubicBezTo>
                  <a:pt x="1" y="194737"/>
                  <a:pt x="1" y="252320"/>
                  <a:pt x="1" y="311760"/>
                </a:cubicBezTo>
                <a:cubicBezTo>
                  <a:pt x="218218" y="827937"/>
                  <a:pt x="915105" y="2121917"/>
                  <a:pt x="2034347" y="1952215"/>
                </a:cubicBezTo>
                <a:cubicBezTo>
                  <a:pt x="3160629" y="1782513"/>
                  <a:pt x="4554403" y="375398"/>
                  <a:pt x="5230172" y="255192"/>
                </a:cubicBezTo>
                <a:cubicBezTo>
                  <a:pt x="5905941" y="142057"/>
                  <a:pt x="6701378" y="714803"/>
                  <a:pt x="7165969" y="764299"/>
                </a:cubicBezTo>
                <a:cubicBezTo>
                  <a:pt x="7630560" y="820867"/>
                  <a:pt x="8862430" y="177412"/>
                  <a:pt x="10023908" y="71348"/>
                </a:cubicBezTo>
                <a:cubicBezTo>
                  <a:pt x="11119394" y="-34716"/>
                  <a:pt x="12066394" y="1027581"/>
                  <a:pt x="12180490" y="1160782"/>
                </a:cubicBezTo>
                <a:lnTo>
                  <a:pt x="12192000" y="1174412"/>
                </a:lnTo>
                <a:lnTo>
                  <a:pt x="12192000" y="5791198"/>
                </a:lnTo>
                <a:lnTo>
                  <a:pt x="0" y="5791198"/>
                </a:lnTo>
                <a:close/>
              </a:path>
            </a:pathLst>
          </a:custGeom>
          <a:solidFill>
            <a:srgbClr val="F3EB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Slide Number Placeholder 30">
            <a:extLst>
              <a:ext uri="{FF2B5EF4-FFF2-40B4-BE49-F238E27FC236}">
                <a16:creationId xmlns:a16="http://schemas.microsoft.com/office/drawing/2014/main" id="{C611FB12-0F52-4649-973B-624B3219B095}"/>
              </a:ext>
            </a:extLst>
          </p:cNvPr>
          <p:cNvSpPr>
            <a:spLocks noGrp="1"/>
          </p:cNvSpPr>
          <p:nvPr>
            <p:ph type="sldNum" sz="quarter" idx="12"/>
          </p:nvPr>
        </p:nvSpPr>
        <p:spPr/>
        <p:txBody>
          <a:bodyPr/>
          <a:lstStyle/>
          <a:p>
            <a:r>
              <a:rPr lang="en-US" dirty="0"/>
              <a:t>Page </a:t>
            </a:r>
            <a:fld id="{2D441F59-9C1B-47AE-9702-DE3E63C3174A}" type="slidenum">
              <a:rPr smtClean="0"/>
              <a:pPr/>
              <a:t>4</a:t>
            </a:fld>
            <a:endParaRPr dirty="0"/>
          </a:p>
        </p:txBody>
      </p:sp>
      <p:grpSp>
        <p:nvGrpSpPr>
          <p:cNvPr id="89" name="Group 88">
            <a:extLst>
              <a:ext uri="{FF2B5EF4-FFF2-40B4-BE49-F238E27FC236}">
                <a16:creationId xmlns:a16="http://schemas.microsoft.com/office/drawing/2014/main" id="{E4EA6620-D390-49D4-A1D5-5134C77AC628}"/>
              </a:ext>
            </a:extLst>
          </p:cNvPr>
          <p:cNvGrpSpPr/>
          <p:nvPr/>
        </p:nvGrpSpPr>
        <p:grpSpPr>
          <a:xfrm>
            <a:off x="-2" y="712269"/>
            <a:ext cx="9682041" cy="5904376"/>
            <a:chOff x="-3" y="0"/>
            <a:chExt cx="11734803" cy="6115050"/>
          </a:xfrm>
        </p:grpSpPr>
        <p:sp>
          <p:nvSpPr>
            <p:cNvPr id="62" name="Oval 61">
              <a:extLst>
                <a:ext uri="{FF2B5EF4-FFF2-40B4-BE49-F238E27FC236}">
                  <a16:creationId xmlns:a16="http://schemas.microsoft.com/office/drawing/2014/main" id="{10E7E347-340E-4B76-ACC5-4AC2718D3330}"/>
                </a:ext>
              </a:extLst>
            </p:cNvPr>
            <p:cNvSpPr/>
            <p:nvPr/>
          </p:nvSpPr>
          <p:spPr>
            <a:xfrm>
              <a:off x="4688191" y="3179764"/>
              <a:ext cx="1703084" cy="1703084"/>
            </a:xfrm>
            <a:prstGeom prst="ellipse">
              <a:avLst/>
            </a:prstGeom>
            <a:gradFill flip="none" rotWithShape="1">
              <a:gsLst>
                <a:gs pos="0">
                  <a:schemeClr val="accent1">
                    <a:alpha val="50000"/>
                  </a:schemeClr>
                </a:gs>
                <a:gs pos="100000">
                  <a:schemeClr val="accent2">
                    <a:alpha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54" name="Rectangle 53">
              <a:extLst>
                <a:ext uri="{FF2B5EF4-FFF2-40B4-BE49-F238E27FC236}">
                  <a16:creationId xmlns:a16="http://schemas.microsoft.com/office/drawing/2014/main" id="{BB0169B3-B243-481D-AE57-89BCD16BE215}"/>
                </a:ext>
              </a:extLst>
            </p:cNvPr>
            <p:cNvSpPr/>
            <p:nvPr/>
          </p:nvSpPr>
          <p:spPr>
            <a:xfrm>
              <a:off x="0" y="0"/>
              <a:ext cx="1104900" cy="1104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C87E726-C7C0-4C08-8C36-36E4DB4AD8D0}"/>
                </a:ext>
              </a:extLst>
            </p:cNvPr>
            <p:cNvSpPr>
              <a:spLocks/>
            </p:cNvSpPr>
            <p:nvPr/>
          </p:nvSpPr>
          <p:spPr bwMode="auto">
            <a:xfrm flipH="1">
              <a:off x="-3" y="1"/>
              <a:ext cx="5384799" cy="6115049"/>
            </a:xfrm>
            <a:custGeom>
              <a:avLst/>
              <a:gdLst>
                <a:gd name="connsiteX0" fmla="*/ 6157949 w 6157949"/>
                <a:gd name="connsiteY0" fmla="*/ 0 h 5674744"/>
                <a:gd name="connsiteX1" fmla="*/ 6157949 w 6157949"/>
                <a:gd name="connsiteY1" fmla="*/ 5655543 h 5674744"/>
                <a:gd name="connsiteX2" fmla="*/ 6040494 w 6157949"/>
                <a:gd name="connsiteY2" fmla="*/ 5659283 h 5674744"/>
                <a:gd name="connsiteX3" fmla="*/ 2779896 w 6157949"/>
                <a:gd name="connsiteY3" fmla="*/ 5651384 h 5674744"/>
                <a:gd name="connsiteX4" fmla="*/ 8631 w 6157949"/>
                <a:gd name="connsiteY4" fmla="*/ 4106552 h 5674744"/>
                <a:gd name="connsiteX5" fmla="*/ 531960 w 6157949"/>
                <a:gd name="connsiteY5" fmla="*/ 2870685 h 5674744"/>
                <a:gd name="connsiteX6" fmla="*/ 2476603 w 6157949"/>
                <a:gd name="connsiteY6" fmla="*/ 1587286 h 5674744"/>
                <a:gd name="connsiteX7" fmla="*/ 4938628 w 6157949"/>
                <a:gd name="connsiteY7" fmla="*/ 1100070 h 5674744"/>
                <a:gd name="connsiteX8" fmla="*/ 6139394 w 6157949"/>
                <a:gd name="connsiteY8" fmla="*/ 63063 h 567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57949" h="5674744">
                  <a:moveTo>
                    <a:pt x="6157949" y="0"/>
                  </a:moveTo>
                  <a:lnTo>
                    <a:pt x="6157949" y="5655543"/>
                  </a:lnTo>
                  <a:lnTo>
                    <a:pt x="6040494" y="5659283"/>
                  </a:lnTo>
                  <a:cubicBezTo>
                    <a:pt x="4860853" y="5683413"/>
                    <a:pt x="4541670" y="5489845"/>
                    <a:pt x="2779896" y="5651384"/>
                  </a:cubicBezTo>
                  <a:cubicBezTo>
                    <a:pt x="900669" y="5829634"/>
                    <a:pt x="85941" y="4956210"/>
                    <a:pt x="8631" y="4106552"/>
                  </a:cubicBezTo>
                  <a:cubicBezTo>
                    <a:pt x="-68679" y="3262835"/>
                    <a:pt x="395181" y="2930102"/>
                    <a:pt x="531960" y="2870685"/>
                  </a:cubicBezTo>
                  <a:cubicBezTo>
                    <a:pt x="2060318" y="2151744"/>
                    <a:pt x="1822442" y="2217103"/>
                    <a:pt x="2476603" y="1587286"/>
                  </a:cubicBezTo>
                  <a:cubicBezTo>
                    <a:pt x="3130764" y="957470"/>
                    <a:pt x="3767084" y="1141661"/>
                    <a:pt x="4938628" y="1100070"/>
                  </a:cubicBezTo>
                  <a:cubicBezTo>
                    <a:pt x="5674559" y="1077788"/>
                    <a:pt x="5999316" y="496155"/>
                    <a:pt x="6139394" y="63063"/>
                  </a:cubicBezTo>
                  <a:close/>
                </a:path>
              </a:pathLst>
            </a:custGeom>
            <a:gradFill flip="none" rotWithShape="1">
              <a:gsLst>
                <a:gs pos="100000">
                  <a:schemeClr val="bg2">
                    <a:alpha val="87000"/>
                  </a:schemeClr>
                </a:gs>
                <a:gs pos="0">
                  <a:schemeClr val="tx2">
                    <a:alpha val="76000"/>
                  </a:schemeClr>
                </a:gs>
              </a:gsLst>
              <a:lin ang="2700000" scaled="1"/>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61" name="Oval 60">
              <a:extLst>
                <a:ext uri="{FF2B5EF4-FFF2-40B4-BE49-F238E27FC236}">
                  <a16:creationId xmlns:a16="http://schemas.microsoft.com/office/drawing/2014/main" id="{82443E1B-0C01-4909-A502-CFB4DD0416C0}"/>
                </a:ext>
              </a:extLst>
            </p:cNvPr>
            <p:cNvSpPr/>
            <p:nvPr/>
          </p:nvSpPr>
          <p:spPr>
            <a:xfrm>
              <a:off x="4878691" y="3370264"/>
              <a:ext cx="1322084" cy="1322084"/>
            </a:xfrm>
            <a:prstGeom prst="ellipse">
              <a:avLst/>
            </a:prstGeom>
            <a:gradFill flip="none" rotWithShape="1">
              <a:gsLst>
                <a:gs pos="0">
                  <a:schemeClr val="accent1"/>
                </a:gs>
                <a:gs pos="100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dirty="0"/>
            </a:p>
          </p:txBody>
        </p:sp>
        <p:grpSp>
          <p:nvGrpSpPr>
            <p:cNvPr id="69" name="Group 68">
              <a:extLst>
                <a:ext uri="{FF2B5EF4-FFF2-40B4-BE49-F238E27FC236}">
                  <a16:creationId xmlns:a16="http://schemas.microsoft.com/office/drawing/2014/main" id="{D64B6BB0-26EC-4E92-B516-E0A112AB4E7A}"/>
                </a:ext>
              </a:extLst>
            </p:cNvPr>
            <p:cNvGrpSpPr/>
            <p:nvPr/>
          </p:nvGrpSpPr>
          <p:grpSpPr>
            <a:xfrm>
              <a:off x="5252030" y="3752883"/>
              <a:ext cx="575407" cy="556846"/>
              <a:chOff x="7099300" y="1076325"/>
              <a:chExt cx="295275" cy="285750"/>
            </a:xfrm>
            <a:solidFill>
              <a:schemeClr val="bg1"/>
            </a:solidFill>
          </p:grpSpPr>
          <p:sp>
            <p:nvSpPr>
              <p:cNvPr id="66" name="Freeform 5">
                <a:extLst>
                  <a:ext uri="{FF2B5EF4-FFF2-40B4-BE49-F238E27FC236}">
                    <a16:creationId xmlns:a16="http://schemas.microsoft.com/office/drawing/2014/main" id="{2BBFEEF2-1B92-4C23-9CFB-9B8E8AA81FB8}"/>
                  </a:ext>
                </a:extLst>
              </p:cNvPr>
              <p:cNvSpPr>
                <a:spLocks/>
              </p:cNvSpPr>
              <p:nvPr/>
            </p:nvSpPr>
            <p:spPr bwMode="auto">
              <a:xfrm>
                <a:off x="7099300" y="1190625"/>
                <a:ext cx="295275" cy="98425"/>
              </a:xfrm>
              <a:custGeom>
                <a:avLst/>
                <a:gdLst>
                  <a:gd name="T0" fmla="*/ 58 w 96"/>
                  <a:gd name="T1" fmla="*/ 32 h 32"/>
                  <a:gd name="T2" fmla="*/ 58 w 96"/>
                  <a:gd name="T3" fmla="*/ 32 h 32"/>
                  <a:gd name="T4" fmla="*/ 56 w 96"/>
                  <a:gd name="T5" fmla="*/ 31 h 32"/>
                  <a:gd name="T6" fmla="*/ 49 w 96"/>
                  <a:gd name="T7" fmla="*/ 7 h 32"/>
                  <a:gd name="T8" fmla="*/ 42 w 96"/>
                  <a:gd name="T9" fmla="*/ 23 h 32"/>
                  <a:gd name="T10" fmla="*/ 40 w 96"/>
                  <a:gd name="T11" fmla="*/ 24 h 32"/>
                  <a:gd name="T12" fmla="*/ 38 w 96"/>
                  <a:gd name="T13" fmla="*/ 23 h 32"/>
                  <a:gd name="T14" fmla="*/ 32 w 96"/>
                  <a:gd name="T15" fmla="*/ 13 h 32"/>
                  <a:gd name="T16" fmla="*/ 28 w 96"/>
                  <a:gd name="T17" fmla="*/ 19 h 32"/>
                  <a:gd name="T18" fmla="*/ 26 w 96"/>
                  <a:gd name="T19" fmla="*/ 20 h 32"/>
                  <a:gd name="T20" fmla="*/ 2 w 96"/>
                  <a:gd name="T21" fmla="*/ 20 h 32"/>
                  <a:gd name="T22" fmla="*/ 0 w 96"/>
                  <a:gd name="T23" fmla="*/ 18 h 32"/>
                  <a:gd name="T24" fmla="*/ 2 w 96"/>
                  <a:gd name="T25" fmla="*/ 16 h 32"/>
                  <a:gd name="T26" fmla="*/ 25 w 96"/>
                  <a:gd name="T27" fmla="*/ 16 h 32"/>
                  <a:gd name="T28" fmla="*/ 30 w 96"/>
                  <a:gd name="T29" fmla="*/ 9 h 32"/>
                  <a:gd name="T30" fmla="*/ 32 w 96"/>
                  <a:gd name="T31" fmla="*/ 8 h 32"/>
                  <a:gd name="T32" fmla="*/ 34 w 96"/>
                  <a:gd name="T33" fmla="*/ 9 h 32"/>
                  <a:gd name="T34" fmla="*/ 40 w 96"/>
                  <a:gd name="T35" fmla="*/ 18 h 32"/>
                  <a:gd name="T36" fmla="*/ 48 w 96"/>
                  <a:gd name="T37" fmla="*/ 1 h 32"/>
                  <a:gd name="T38" fmla="*/ 50 w 96"/>
                  <a:gd name="T39" fmla="*/ 0 h 32"/>
                  <a:gd name="T40" fmla="*/ 52 w 96"/>
                  <a:gd name="T41" fmla="*/ 1 h 32"/>
                  <a:gd name="T42" fmla="*/ 59 w 96"/>
                  <a:gd name="T43" fmla="*/ 25 h 32"/>
                  <a:gd name="T44" fmla="*/ 62 w 96"/>
                  <a:gd name="T45" fmla="*/ 17 h 32"/>
                  <a:gd name="T46" fmla="*/ 64 w 96"/>
                  <a:gd name="T47" fmla="*/ 16 h 32"/>
                  <a:gd name="T48" fmla="*/ 94 w 96"/>
                  <a:gd name="T49" fmla="*/ 16 h 32"/>
                  <a:gd name="T50" fmla="*/ 96 w 96"/>
                  <a:gd name="T51" fmla="*/ 18 h 32"/>
                  <a:gd name="T52" fmla="*/ 94 w 96"/>
                  <a:gd name="T53" fmla="*/ 20 h 32"/>
                  <a:gd name="T54" fmla="*/ 65 w 96"/>
                  <a:gd name="T55" fmla="*/ 20 h 32"/>
                  <a:gd name="T56" fmla="*/ 60 w 96"/>
                  <a:gd name="T57" fmla="*/ 31 h 32"/>
                  <a:gd name="T58" fmla="*/ 58 w 96"/>
                  <a:gd name="T5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 h="32">
                    <a:moveTo>
                      <a:pt x="58" y="32"/>
                    </a:moveTo>
                    <a:cubicBezTo>
                      <a:pt x="58" y="32"/>
                      <a:pt x="58" y="32"/>
                      <a:pt x="58" y="32"/>
                    </a:cubicBezTo>
                    <a:cubicBezTo>
                      <a:pt x="57" y="32"/>
                      <a:pt x="56" y="31"/>
                      <a:pt x="56" y="31"/>
                    </a:cubicBezTo>
                    <a:cubicBezTo>
                      <a:pt x="49" y="7"/>
                      <a:pt x="49" y="7"/>
                      <a:pt x="49" y="7"/>
                    </a:cubicBezTo>
                    <a:cubicBezTo>
                      <a:pt x="42" y="23"/>
                      <a:pt x="42" y="23"/>
                      <a:pt x="42" y="23"/>
                    </a:cubicBezTo>
                    <a:cubicBezTo>
                      <a:pt x="41" y="24"/>
                      <a:pt x="41" y="24"/>
                      <a:pt x="40" y="24"/>
                    </a:cubicBezTo>
                    <a:cubicBezTo>
                      <a:pt x="39" y="24"/>
                      <a:pt x="39" y="24"/>
                      <a:pt x="38" y="23"/>
                    </a:cubicBezTo>
                    <a:cubicBezTo>
                      <a:pt x="32" y="13"/>
                      <a:pt x="32" y="13"/>
                      <a:pt x="32" y="13"/>
                    </a:cubicBezTo>
                    <a:cubicBezTo>
                      <a:pt x="28" y="19"/>
                      <a:pt x="28" y="19"/>
                      <a:pt x="28" y="19"/>
                    </a:cubicBezTo>
                    <a:cubicBezTo>
                      <a:pt x="27" y="20"/>
                      <a:pt x="27" y="20"/>
                      <a:pt x="26" y="20"/>
                    </a:cubicBezTo>
                    <a:cubicBezTo>
                      <a:pt x="2" y="20"/>
                      <a:pt x="2" y="20"/>
                      <a:pt x="2" y="20"/>
                    </a:cubicBezTo>
                    <a:cubicBezTo>
                      <a:pt x="1" y="20"/>
                      <a:pt x="0" y="19"/>
                      <a:pt x="0" y="18"/>
                    </a:cubicBezTo>
                    <a:cubicBezTo>
                      <a:pt x="0" y="17"/>
                      <a:pt x="1" y="16"/>
                      <a:pt x="2" y="16"/>
                    </a:cubicBezTo>
                    <a:cubicBezTo>
                      <a:pt x="25" y="16"/>
                      <a:pt x="25" y="16"/>
                      <a:pt x="25" y="16"/>
                    </a:cubicBezTo>
                    <a:cubicBezTo>
                      <a:pt x="30" y="9"/>
                      <a:pt x="30" y="9"/>
                      <a:pt x="30" y="9"/>
                    </a:cubicBezTo>
                    <a:cubicBezTo>
                      <a:pt x="31" y="8"/>
                      <a:pt x="31" y="8"/>
                      <a:pt x="32" y="8"/>
                    </a:cubicBezTo>
                    <a:cubicBezTo>
                      <a:pt x="33" y="8"/>
                      <a:pt x="33" y="8"/>
                      <a:pt x="34" y="9"/>
                    </a:cubicBezTo>
                    <a:cubicBezTo>
                      <a:pt x="40" y="18"/>
                      <a:pt x="40" y="18"/>
                      <a:pt x="40" y="18"/>
                    </a:cubicBezTo>
                    <a:cubicBezTo>
                      <a:pt x="48" y="1"/>
                      <a:pt x="48" y="1"/>
                      <a:pt x="48" y="1"/>
                    </a:cubicBezTo>
                    <a:cubicBezTo>
                      <a:pt x="49" y="0"/>
                      <a:pt x="49" y="0"/>
                      <a:pt x="50" y="0"/>
                    </a:cubicBezTo>
                    <a:cubicBezTo>
                      <a:pt x="51" y="0"/>
                      <a:pt x="52" y="1"/>
                      <a:pt x="52" y="1"/>
                    </a:cubicBezTo>
                    <a:cubicBezTo>
                      <a:pt x="59" y="25"/>
                      <a:pt x="59" y="25"/>
                      <a:pt x="59" y="25"/>
                    </a:cubicBezTo>
                    <a:cubicBezTo>
                      <a:pt x="62" y="17"/>
                      <a:pt x="62" y="17"/>
                      <a:pt x="62" y="17"/>
                    </a:cubicBezTo>
                    <a:cubicBezTo>
                      <a:pt x="63" y="16"/>
                      <a:pt x="63" y="16"/>
                      <a:pt x="64" y="16"/>
                    </a:cubicBezTo>
                    <a:cubicBezTo>
                      <a:pt x="94" y="16"/>
                      <a:pt x="94" y="16"/>
                      <a:pt x="94" y="16"/>
                    </a:cubicBezTo>
                    <a:cubicBezTo>
                      <a:pt x="95" y="16"/>
                      <a:pt x="96" y="17"/>
                      <a:pt x="96" y="18"/>
                    </a:cubicBezTo>
                    <a:cubicBezTo>
                      <a:pt x="96" y="19"/>
                      <a:pt x="95" y="20"/>
                      <a:pt x="94" y="20"/>
                    </a:cubicBezTo>
                    <a:cubicBezTo>
                      <a:pt x="65" y="20"/>
                      <a:pt x="65" y="20"/>
                      <a:pt x="65" y="20"/>
                    </a:cubicBezTo>
                    <a:cubicBezTo>
                      <a:pt x="60" y="31"/>
                      <a:pt x="60" y="31"/>
                      <a:pt x="60" y="31"/>
                    </a:cubicBezTo>
                    <a:cubicBezTo>
                      <a:pt x="59" y="32"/>
                      <a:pt x="59" y="32"/>
                      <a:pt x="5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D95D6AAC-2CFD-4E41-9FC3-F4965AAC2905}"/>
                  </a:ext>
                </a:extLst>
              </p:cNvPr>
              <p:cNvSpPr>
                <a:spLocks/>
              </p:cNvSpPr>
              <p:nvPr/>
            </p:nvSpPr>
            <p:spPr bwMode="auto">
              <a:xfrm>
                <a:off x="7112000" y="1076325"/>
                <a:ext cx="269875" cy="150813"/>
              </a:xfrm>
              <a:custGeom>
                <a:avLst/>
                <a:gdLst>
                  <a:gd name="T0" fmla="*/ 6 w 88"/>
                  <a:gd name="T1" fmla="*/ 49 h 49"/>
                  <a:gd name="T2" fmla="*/ 4 w 88"/>
                  <a:gd name="T3" fmla="*/ 48 h 49"/>
                  <a:gd name="T4" fmla="*/ 0 w 88"/>
                  <a:gd name="T5" fmla="*/ 30 h 49"/>
                  <a:gd name="T6" fmla="*/ 21 w 88"/>
                  <a:gd name="T7" fmla="*/ 1 h 49"/>
                  <a:gd name="T8" fmla="*/ 44 w 88"/>
                  <a:gd name="T9" fmla="*/ 17 h 49"/>
                  <a:gd name="T10" fmla="*/ 67 w 88"/>
                  <a:gd name="T11" fmla="*/ 1 h 49"/>
                  <a:gd name="T12" fmla="*/ 88 w 88"/>
                  <a:gd name="T13" fmla="*/ 27 h 49"/>
                  <a:gd name="T14" fmla="*/ 83 w 88"/>
                  <a:gd name="T15" fmla="*/ 48 h 49"/>
                  <a:gd name="T16" fmla="*/ 80 w 88"/>
                  <a:gd name="T17" fmla="*/ 49 h 49"/>
                  <a:gd name="T18" fmla="*/ 79 w 88"/>
                  <a:gd name="T19" fmla="*/ 46 h 49"/>
                  <a:gd name="T20" fmla="*/ 84 w 88"/>
                  <a:gd name="T21" fmla="*/ 27 h 49"/>
                  <a:gd name="T22" fmla="*/ 67 w 88"/>
                  <a:gd name="T23" fmla="*/ 5 h 49"/>
                  <a:gd name="T24" fmla="*/ 46 w 88"/>
                  <a:gd name="T25" fmla="*/ 25 h 49"/>
                  <a:gd name="T26" fmla="*/ 44 w 88"/>
                  <a:gd name="T27" fmla="*/ 27 h 49"/>
                  <a:gd name="T28" fmla="*/ 42 w 88"/>
                  <a:gd name="T29" fmla="*/ 25 h 49"/>
                  <a:gd name="T30" fmla="*/ 22 w 88"/>
                  <a:gd name="T31" fmla="*/ 5 h 49"/>
                  <a:gd name="T32" fmla="*/ 4 w 88"/>
                  <a:gd name="T33" fmla="*/ 30 h 49"/>
                  <a:gd name="T34" fmla="*/ 7 w 88"/>
                  <a:gd name="T35" fmla="*/ 46 h 49"/>
                  <a:gd name="T36" fmla="*/ 6 w 88"/>
                  <a:gd name="T37" fmla="*/ 49 h 49"/>
                  <a:gd name="T38" fmla="*/ 6 w 88"/>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49">
                    <a:moveTo>
                      <a:pt x="6" y="49"/>
                    </a:moveTo>
                    <a:cubicBezTo>
                      <a:pt x="5" y="49"/>
                      <a:pt x="4" y="49"/>
                      <a:pt x="4" y="48"/>
                    </a:cubicBezTo>
                    <a:cubicBezTo>
                      <a:pt x="1" y="42"/>
                      <a:pt x="0" y="36"/>
                      <a:pt x="0" y="30"/>
                    </a:cubicBezTo>
                    <a:cubicBezTo>
                      <a:pt x="0" y="11"/>
                      <a:pt x="11" y="2"/>
                      <a:pt x="21" y="1"/>
                    </a:cubicBezTo>
                    <a:cubicBezTo>
                      <a:pt x="30" y="1"/>
                      <a:pt x="39" y="5"/>
                      <a:pt x="44" y="17"/>
                    </a:cubicBezTo>
                    <a:cubicBezTo>
                      <a:pt x="49" y="5"/>
                      <a:pt x="59" y="0"/>
                      <a:pt x="67" y="1"/>
                    </a:cubicBezTo>
                    <a:cubicBezTo>
                      <a:pt x="77" y="2"/>
                      <a:pt x="88" y="10"/>
                      <a:pt x="88" y="27"/>
                    </a:cubicBezTo>
                    <a:cubicBezTo>
                      <a:pt x="88" y="34"/>
                      <a:pt x="86" y="41"/>
                      <a:pt x="83" y="48"/>
                    </a:cubicBezTo>
                    <a:cubicBezTo>
                      <a:pt x="82" y="49"/>
                      <a:pt x="81" y="49"/>
                      <a:pt x="80" y="49"/>
                    </a:cubicBezTo>
                    <a:cubicBezTo>
                      <a:pt x="79" y="48"/>
                      <a:pt x="79" y="47"/>
                      <a:pt x="79" y="46"/>
                    </a:cubicBezTo>
                    <a:cubicBezTo>
                      <a:pt x="82" y="39"/>
                      <a:pt x="84" y="33"/>
                      <a:pt x="84" y="27"/>
                    </a:cubicBezTo>
                    <a:cubicBezTo>
                      <a:pt x="84" y="13"/>
                      <a:pt x="75" y="6"/>
                      <a:pt x="67" y="5"/>
                    </a:cubicBezTo>
                    <a:cubicBezTo>
                      <a:pt x="58" y="4"/>
                      <a:pt x="48" y="10"/>
                      <a:pt x="46" y="25"/>
                    </a:cubicBezTo>
                    <a:cubicBezTo>
                      <a:pt x="46" y="26"/>
                      <a:pt x="45" y="27"/>
                      <a:pt x="44" y="27"/>
                    </a:cubicBezTo>
                    <a:cubicBezTo>
                      <a:pt x="43" y="27"/>
                      <a:pt x="42" y="26"/>
                      <a:pt x="42" y="25"/>
                    </a:cubicBezTo>
                    <a:cubicBezTo>
                      <a:pt x="40" y="11"/>
                      <a:pt x="30" y="5"/>
                      <a:pt x="22" y="5"/>
                    </a:cubicBezTo>
                    <a:cubicBezTo>
                      <a:pt x="13" y="6"/>
                      <a:pt x="4" y="14"/>
                      <a:pt x="4" y="30"/>
                    </a:cubicBezTo>
                    <a:cubicBezTo>
                      <a:pt x="4" y="35"/>
                      <a:pt x="5" y="41"/>
                      <a:pt x="7" y="46"/>
                    </a:cubicBezTo>
                    <a:cubicBezTo>
                      <a:pt x="8" y="47"/>
                      <a:pt x="7" y="48"/>
                      <a:pt x="6" y="49"/>
                    </a:cubicBezTo>
                    <a:cubicBezTo>
                      <a:pt x="6" y="49"/>
                      <a:pt x="6"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88BEA4EB-E6A4-43A1-8E2E-F82074EFC888}"/>
                  </a:ext>
                </a:extLst>
              </p:cNvPr>
              <p:cNvSpPr>
                <a:spLocks/>
              </p:cNvSpPr>
              <p:nvPr/>
            </p:nvSpPr>
            <p:spPr bwMode="auto">
              <a:xfrm>
                <a:off x="7151688" y="1263650"/>
                <a:ext cx="184150" cy="98425"/>
              </a:xfrm>
              <a:custGeom>
                <a:avLst/>
                <a:gdLst>
                  <a:gd name="T0" fmla="*/ 31 w 60"/>
                  <a:gd name="T1" fmla="*/ 32 h 32"/>
                  <a:gd name="T2" fmla="*/ 30 w 60"/>
                  <a:gd name="T3" fmla="*/ 31 h 32"/>
                  <a:gd name="T4" fmla="*/ 0 w 60"/>
                  <a:gd name="T5" fmla="*/ 3 h 32"/>
                  <a:gd name="T6" fmla="*/ 1 w 60"/>
                  <a:gd name="T7" fmla="*/ 0 h 32"/>
                  <a:gd name="T8" fmla="*/ 4 w 60"/>
                  <a:gd name="T9" fmla="*/ 1 h 32"/>
                  <a:gd name="T10" fmla="*/ 31 w 60"/>
                  <a:gd name="T11" fmla="*/ 27 h 32"/>
                  <a:gd name="T12" fmla="*/ 57 w 60"/>
                  <a:gd name="T13" fmla="*/ 1 h 32"/>
                  <a:gd name="T14" fmla="*/ 59 w 60"/>
                  <a:gd name="T15" fmla="*/ 0 h 32"/>
                  <a:gd name="T16" fmla="*/ 60 w 60"/>
                  <a:gd name="T17" fmla="*/ 3 h 32"/>
                  <a:gd name="T18" fmla="*/ 32 w 60"/>
                  <a:gd name="T19" fmla="*/ 31 h 32"/>
                  <a:gd name="T20" fmla="*/ 31 w 60"/>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2">
                    <a:moveTo>
                      <a:pt x="31" y="32"/>
                    </a:moveTo>
                    <a:cubicBezTo>
                      <a:pt x="31" y="32"/>
                      <a:pt x="30" y="31"/>
                      <a:pt x="30" y="31"/>
                    </a:cubicBezTo>
                    <a:cubicBezTo>
                      <a:pt x="29" y="31"/>
                      <a:pt x="13" y="20"/>
                      <a:pt x="0" y="3"/>
                    </a:cubicBezTo>
                    <a:cubicBezTo>
                      <a:pt x="0" y="2"/>
                      <a:pt x="0" y="1"/>
                      <a:pt x="1" y="0"/>
                    </a:cubicBezTo>
                    <a:cubicBezTo>
                      <a:pt x="2" y="0"/>
                      <a:pt x="3" y="0"/>
                      <a:pt x="4" y="1"/>
                    </a:cubicBezTo>
                    <a:cubicBezTo>
                      <a:pt x="14" y="14"/>
                      <a:pt x="27" y="24"/>
                      <a:pt x="31" y="27"/>
                    </a:cubicBezTo>
                    <a:cubicBezTo>
                      <a:pt x="35" y="24"/>
                      <a:pt x="47" y="14"/>
                      <a:pt x="57" y="1"/>
                    </a:cubicBezTo>
                    <a:cubicBezTo>
                      <a:pt x="57" y="0"/>
                      <a:pt x="58" y="0"/>
                      <a:pt x="59" y="0"/>
                    </a:cubicBezTo>
                    <a:cubicBezTo>
                      <a:pt x="60" y="1"/>
                      <a:pt x="60" y="2"/>
                      <a:pt x="60" y="3"/>
                    </a:cubicBezTo>
                    <a:cubicBezTo>
                      <a:pt x="48" y="19"/>
                      <a:pt x="33" y="31"/>
                      <a:pt x="32" y="31"/>
                    </a:cubicBezTo>
                    <a:cubicBezTo>
                      <a:pt x="32" y="31"/>
                      <a:pt x="31" y="32"/>
                      <a:pt x="3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84" name="Straight Connector 83">
              <a:extLst>
                <a:ext uri="{FF2B5EF4-FFF2-40B4-BE49-F238E27FC236}">
                  <a16:creationId xmlns:a16="http://schemas.microsoft.com/office/drawing/2014/main" id="{76A4BF83-C925-4413-8F0B-3E82BD857929}"/>
                </a:ext>
              </a:extLst>
            </p:cNvPr>
            <p:cNvCxnSpPr>
              <a:cxnSpLocks/>
            </p:cNvCxnSpPr>
            <p:nvPr/>
          </p:nvCxnSpPr>
          <p:spPr>
            <a:xfrm>
              <a:off x="6807200" y="5897336"/>
              <a:ext cx="492760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grpSp>
      <p:sp>
        <p:nvSpPr>
          <p:cNvPr id="26" name="Title 35">
            <a:extLst>
              <a:ext uri="{FF2B5EF4-FFF2-40B4-BE49-F238E27FC236}">
                <a16:creationId xmlns:a16="http://schemas.microsoft.com/office/drawing/2014/main" id="{B2D71762-BDC0-4557-82F8-C44EE8E6B268}"/>
              </a:ext>
            </a:extLst>
          </p:cNvPr>
          <p:cNvSpPr txBox="1">
            <a:spLocks/>
          </p:cNvSpPr>
          <p:nvPr/>
        </p:nvSpPr>
        <p:spPr>
          <a:xfrm>
            <a:off x="826646" y="789802"/>
            <a:ext cx="3825875" cy="664797"/>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28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r>
              <a:rPr lang="en-US" sz="4800" b="1" dirty="0">
                <a:solidFill>
                  <a:schemeClr val="accent1">
                    <a:lumMod val="50000"/>
                  </a:schemeClr>
                </a:solidFill>
                <a:latin typeface="Lucida Bright" panose="02040602050505020304" pitchFamily="18" charset="0"/>
                <a:ea typeface="Segoe UI Black" panose="020B0A02040204020203" pitchFamily="34" charset="0"/>
              </a:rPr>
              <a:t>Content</a:t>
            </a:r>
            <a:endParaRPr lang="en-US" sz="4800" b="1" dirty="0">
              <a:solidFill>
                <a:schemeClr val="bg1"/>
              </a:solidFill>
              <a:latin typeface="+mj-lt"/>
            </a:endParaRPr>
          </a:p>
        </p:txBody>
      </p:sp>
      <p:grpSp>
        <p:nvGrpSpPr>
          <p:cNvPr id="17" name="Group 35">
            <a:extLst>
              <a:ext uri="{FF2B5EF4-FFF2-40B4-BE49-F238E27FC236}">
                <a16:creationId xmlns:a16="http://schemas.microsoft.com/office/drawing/2014/main" id="{908DCDCF-7F2B-46C1-9C6C-A3F58258ED34}"/>
              </a:ext>
            </a:extLst>
          </p:cNvPr>
          <p:cNvGrpSpPr/>
          <p:nvPr/>
        </p:nvGrpSpPr>
        <p:grpSpPr>
          <a:xfrm>
            <a:off x="229404" y="2378988"/>
            <a:ext cx="2669704" cy="3767232"/>
            <a:chOff x="4543425" y="1450975"/>
            <a:chExt cx="2830513" cy="3994151"/>
          </a:xfrm>
        </p:grpSpPr>
        <p:sp>
          <p:nvSpPr>
            <p:cNvPr id="18" name="Freeform 5">
              <a:extLst>
                <a:ext uri="{FF2B5EF4-FFF2-40B4-BE49-F238E27FC236}">
                  <a16:creationId xmlns:a16="http://schemas.microsoft.com/office/drawing/2014/main" id="{2533048E-29C6-4A80-84D7-830D453CE41C}"/>
                </a:ext>
              </a:extLst>
            </p:cNvPr>
            <p:cNvSpPr>
              <a:spLocks/>
            </p:cNvSpPr>
            <p:nvPr/>
          </p:nvSpPr>
          <p:spPr bwMode="auto">
            <a:xfrm>
              <a:off x="4891088" y="2392364"/>
              <a:ext cx="1450974" cy="1549400"/>
            </a:xfrm>
            <a:custGeom>
              <a:avLst/>
              <a:gdLst>
                <a:gd name="T0" fmla="*/ 376 w 485"/>
                <a:gd name="T1" fmla="*/ 0 h 519"/>
                <a:gd name="T2" fmla="*/ 156 w 485"/>
                <a:gd name="T3" fmla="*/ 43 h 519"/>
                <a:gd name="T4" fmla="*/ 137 w 485"/>
                <a:gd name="T5" fmla="*/ 463 h 519"/>
                <a:gd name="T6" fmla="*/ 485 w 485"/>
                <a:gd name="T7" fmla="*/ 493 h 519"/>
                <a:gd name="T8" fmla="*/ 376 w 485"/>
                <a:gd name="T9" fmla="*/ 0 h 519"/>
              </a:gdLst>
              <a:ahLst/>
              <a:cxnLst>
                <a:cxn ang="0">
                  <a:pos x="T0" y="T1"/>
                </a:cxn>
                <a:cxn ang="0">
                  <a:pos x="T2" y="T3"/>
                </a:cxn>
                <a:cxn ang="0">
                  <a:pos x="T4" y="T5"/>
                </a:cxn>
                <a:cxn ang="0">
                  <a:pos x="T6" y="T7"/>
                </a:cxn>
                <a:cxn ang="0">
                  <a:pos x="T8" y="T9"/>
                </a:cxn>
              </a:cxnLst>
              <a:rect l="0" t="0" r="r" b="b"/>
              <a:pathLst>
                <a:path w="485" h="519">
                  <a:moveTo>
                    <a:pt x="376" y="0"/>
                  </a:moveTo>
                  <a:cubicBezTo>
                    <a:pt x="299" y="2"/>
                    <a:pt x="219" y="0"/>
                    <a:pt x="156" y="43"/>
                  </a:cubicBezTo>
                  <a:cubicBezTo>
                    <a:pt x="0" y="149"/>
                    <a:pt x="21" y="401"/>
                    <a:pt x="137" y="463"/>
                  </a:cubicBezTo>
                  <a:cubicBezTo>
                    <a:pt x="240" y="518"/>
                    <a:pt x="374" y="519"/>
                    <a:pt x="485" y="493"/>
                  </a:cubicBezTo>
                  <a:cubicBezTo>
                    <a:pt x="459" y="325"/>
                    <a:pt x="438" y="157"/>
                    <a:pt x="376"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8339D1BB-BE7D-4DBE-8DF9-D0E552DBF5AA}"/>
                </a:ext>
              </a:extLst>
            </p:cNvPr>
            <p:cNvSpPr>
              <a:spLocks/>
            </p:cNvSpPr>
            <p:nvPr/>
          </p:nvSpPr>
          <p:spPr bwMode="auto">
            <a:xfrm>
              <a:off x="5273675" y="1970088"/>
              <a:ext cx="1001713" cy="454025"/>
            </a:xfrm>
            <a:custGeom>
              <a:avLst/>
              <a:gdLst>
                <a:gd name="T0" fmla="*/ 59 w 335"/>
                <a:gd name="T1" fmla="*/ 11 h 152"/>
                <a:gd name="T2" fmla="*/ 0 w 335"/>
                <a:gd name="T3" fmla="*/ 141 h 152"/>
                <a:gd name="T4" fmla="*/ 188 w 335"/>
                <a:gd name="T5" fmla="*/ 152 h 152"/>
                <a:gd name="T6" fmla="*/ 335 w 335"/>
                <a:gd name="T7" fmla="*/ 50 h 152"/>
                <a:gd name="T8" fmla="*/ 59 w 335"/>
                <a:gd name="T9" fmla="*/ 11 h 152"/>
              </a:gdLst>
              <a:ahLst/>
              <a:cxnLst>
                <a:cxn ang="0">
                  <a:pos x="T0" y="T1"/>
                </a:cxn>
                <a:cxn ang="0">
                  <a:pos x="T2" y="T3"/>
                </a:cxn>
                <a:cxn ang="0">
                  <a:pos x="T4" y="T5"/>
                </a:cxn>
                <a:cxn ang="0">
                  <a:pos x="T6" y="T7"/>
                </a:cxn>
                <a:cxn ang="0">
                  <a:pos x="T8" y="T9"/>
                </a:cxn>
              </a:cxnLst>
              <a:rect l="0" t="0" r="r" b="b"/>
              <a:pathLst>
                <a:path w="335" h="152">
                  <a:moveTo>
                    <a:pt x="59" y="11"/>
                  </a:moveTo>
                  <a:cubicBezTo>
                    <a:pt x="30" y="50"/>
                    <a:pt x="12" y="94"/>
                    <a:pt x="0" y="141"/>
                  </a:cubicBezTo>
                  <a:cubicBezTo>
                    <a:pt x="60" y="135"/>
                    <a:pt x="133" y="135"/>
                    <a:pt x="188" y="152"/>
                  </a:cubicBezTo>
                  <a:cubicBezTo>
                    <a:pt x="202" y="84"/>
                    <a:pt x="267" y="62"/>
                    <a:pt x="335" y="50"/>
                  </a:cubicBezTo>
                  <a:cubicBezTo>
                    <a:pt x="278" y="26"/>
                    <a:pt x="182" y="0"/>
                    <a:pt x="59" y="1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B2CFC91F-FBA9-4D3D-9887-E7F403890B9A}"/>
                </a:ext>
              </a:extLst>
            </p:cNvPr>
            <p:cNvSpPr>
              <a:spLocks/>
            </p:cNvSpPr>
            <p:nvPr/>
          </p:nvSpPr>
          <p:spPr bwMode="auto">
            <a:xfrm>
              <a:off x="4956175" y="2003425"/>
              <a:ext cx="493713" cy="427038"/>
            </a:xfrm>
            <a:custGeom>
              <a:avLst/>
              <a:gdLst>
                <a:gd name="T0" fmla="*/ 3 w 165"/>
                <a:gd name="T1" fmla="*/ 35 h 143"/>
                <a:gd name="T2" fmla="*/ 2 w 165"/>
                <a:gd name="T3" fmla="*/ 101 h 143"/>
                <a:gd name="T4" fmla="*/ 8 w 165"/>
                <a:gd name="T5" fmla="*/ 143 h 143"/>
                <a:gd name="T6" fmla="*/ 106 w 165"/>
                <a:gd name="T7" fmla="*/ 130 h 143"/>
                <a:gd name="T8" fmla="*/ 165 w 165"/>
                <a:gd name="T9" fmla="*/ 0 h 143"/>
                <a:gd name="T10" fmla="*/ 3 w 165"/>
                <a:gd name="T11" fmla="*/ 35 h 143"/>
              </a:gdLst>
              <a:ahLst/>
              <a:cxnLst>
                <a:cxn ang="0">
                  <a:pos x="T0" y="T1"/>
                </a:cxn>
                <a:cxn ang="0">
                  <a:pos x="T2" y="T3"/>
                </a:cxn>
                <a:cxn ang="0">
                  <a:pos x="T4" y="T5"/>
                </a:cxn>
                <a:cxn ang="0">
                  <a:pos x="T6" y="T7"/>
                </a:cxn>
                <a:cxn ang="0">
                  <a:pos x="T8" y="T9"/>
                </a:cxn>
                <a:cxn ang="0">
                  <a:pos x="T10" y="T11"/>
                </a:cxn>
              </a:cxnLst>
              <a:rect l="0" t="0" r="r" b="b"/>
              <a:pathLst>
                <a:path w="165" h="143">
                  <a:moveTo>
                    <a:pt x="3" y="35"/>
                  </a:moveTo>
                  <a:cubicBezTo>
                    <a:pt x="1" y="57"/>
                    <a:pt x="0" y="79"/>
                    <a:pt x="2" y="101"/>
                  </a:cubicBezTo>
                  <a:cubicBezTo>
                    <a:pt x="3" y="115"/>
                    <a:pt x="5" y="129"/>
                    <a:pt x="8" y="143"/>
                  </a:cubicBezTo>
                  <a:cubicBezTo>
                    <a:pt x="27" y="139"/>
                    <a:pt x="63" y="133"/>
                    <a:pt x="106" y="130"/>
                  </a:cubicBezTo>
                  <a:cubicBezTo>
                    <a:pt x="118" y="83"/>
                    <a:pt x="136" y="39"/>
                    <a:pt x="165" y="0"/>
                  </a:cubicBezTo>
                  <a:cubicBezTo>
                    <a:pt x="115" y="5"/>
                    <a:pt x="61" y="15"/>
                    <a:pt x="3" y="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a:extLst>
                <a:ext uri="{FF2B5EF4-FFF2-40B4-BE49-F238E27FC236}">
                  <a16:creationId xmlns:a16="http://schemas.microsoft.com/office/drawing/2014/main" id="{022EC930-A9EF-45CA-82D8-2EACB04C9F67}"/>
                </a:ext>
              </a:extLst>
            </p:cNvPr>
            <p:cNvSpPr>
              <a:spLocks/>
            </p:cNvSpPr>
            <p:nvPr/>
          </p:nvSpPr>
          <p:spPr bwMode="auto">
            <a:xfrm>
              <a:off x="5835650" y="2119313"/>
              <a:ext cx="622300" cy="447675"/>
            </a:xfrm>
            <a:custGeom>
              <a:avLst/>
              <a:gdLst>
                <a:gd name="T0" fmla="*/ 0 w 208"/>
                <a:gd name="T1" fmla="*/ 102 h 150"/>
                <a:gd name="T2" fmla="*/ 72 w 208"/>
                <a:gd name="T3" fmla="*/ 150 h 150"/>
                <a:gd name="T4" fmla="*/ 208 w 208"/>
                <a:gd name="T5" fmla="*/ 31 h 150"/>
                <a:gd name="T6" fmla="*/ 147 w 208"/>
                <a:gd name="T7" fmla="*/ 0 h 150"/>
                <a:gd name="T8" fmla="*/ 0 w 208"/>
                <a:gd name="T9" fmla="*/ 102 h 150"/>
              </a:gdLst>
              <a:ahLst/>
              <a:cxnLst>
                <a:cxn ang="0">
                  <a:pos x="T0" y="T1"/>
                </a:cxn>
                <a:cxn ang="0">
                  <a:pos x="T2" y="T3"/>
                </a:cxn>
                <a:cxn ang="0">
                  <a:pos x="T4" y="T5"/>
                </a:cxn>
                <a:cxn ang="0">
                  <a:pos x="T6" y="T7"/>
                </a:cxn>
                <a:cxn ang="0">
                  <a:pos x="T8" y="T9"/>
                </a:cxn>
              </a:cxnLst>
              <a:rect l="0" t="0" r="r" b="b"/>
              <a:pathLst>
                <a:path w="208" h="150">
                  <a:moveTo>
                    <a:pt x="0" y="102"/>
                  </a:moveTo>
                  <a:cubicBezTo>
                    <a:pt x="31" y="112"/>
                    <a:pt x="57" y="127"/>
                    <a:pt x="72" y="150"/>
                  </a:cubicBezTo>
                  <a:cubicBezTo>
                    <a:pt x="145" y="96"/>
                    <a:pt x="208" y="31"/>
                    <a:pt x="208" y="31"/>
                  </a:cubicBezTo>
                  <a:cubicBezTo>
                    <a:pt x="208" y="31"/>
                    <a:pt x="186" y="17"/>
                    <a:pt x="147" y="0"/>
                  </a:cubicBezTo>
                  <a:cubicBezTo>
                    <a:pt x="79" y="12"/>
                    <a:pt x="14" y="34"/>
                    <a:pt x="0" y="10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a:extLst>
                <a:ext uri="{FF2B5EF4-FFF2-40B4-BE49-F238E27FC236}">
                  <a16:creationId xmlns:a16="http://schemas.microsoft.com/office/drawing/2014/main" id="{81BF63D7-F824-4B99-A88E-935D5287F775}"/>
                </a:ext>
              </a:extLst>
            </p:cNvPr>
            <p:cNvSpPr>
              <a:spLocks/>
            </p:cNvSpPr>
            <p:nvPr/>
          </p:nvSpPr>
          <p:spPr bwMode="auto">
            <a:xfrm>
              <a:off x="4941888" y="1450975"/>
              <a:ext cx="2087563" cy="1836738"/>
            </a:xfrm>
            <a:custGeom>
              <a:avLst/>
              <a:gdLst>
                <a:gd name="T0" fmla="*/ 572 w 698"/>
                <a:gd name="T1" fmla="*/ 141 h 615"/>
                <a:gd name="T2" fmla="*/ 604 w 698"/>
                <a:gd name="T3" fmla="*/ 82 h 615"/>
                <a:gd name="T4" fmla="*/ 524 w 698"/>
                <a:gd name="T5" fmla="*/ 28 h 615"/>
                <a:gd name="T6" fmla="*/ 478 w 698"/>
                <a:gd name="T7" fmla="*/ 93 h 615"/>
                <a:gd name="T8" fmla="*/ 441 w 698"/>
                <a:gd name="T9" fmla="*/ 85 h 615"/>
                <a:gd name="T10" fmla="*/ 430 w 698"/>
                <a:gd name="T11" fmla="*/ 0 h 615"/>
                <a:gd name="T12" fmla="*/ 333 w 698"/>
                <a:gd name="T13" fmla="*/ 3 h 615"/>
                <a:gd name="T14" fmla="*/ 334 w 698"/>
                <a:gd name="T15" fmla="*/ 89 h 615"/>
                <a:gd name="T16" fmla="*/ 273 w 698"/>
                <a:gd name="T17" fmla="*/ 109 h 615"/>
                <a:gd name="T18" fmla="*/ 228 w 698"/>
                <a:gd name="T19" fmla="*/ 42 h 615"/>
                <a:gd name="T20" fmla="*/ 142 w 698"/>
                <a:gd name="T21" fmla="*/ 87 h 615"/>
                <a:gd name="T22" fmla="*/ 181 w 698"/>
                <a:gd name="T23" fmla="*/ 163 h 615"/>
                <a:gd name="T24" fmla="*/ 202 w 698"/>
                <a:gd name="T25" fmla="*/ 578 h 615"/>
                <a:gd name="T26" fmla="*/ 316 w 698"/>
                <a:gd name="T27" fmla="*/ 615 h 615"/>
                <a:gd name="T28" fmla="*/ 231 w 698"/>
                <a:gd name="T29" fmla="*/ 349 h 615"/>
                <a:gd name="T30" fmla="*/ 474 w 698"/>
                <a:gd name="T31" fmla="*/ 183 h 615"/>
                <a:gd name="T32" fmla="*/ 561 w 698"/>
                <a:gd name="T33" fmla="*/ 544 h 615"/>
                <a:gd name="T34" fmla="*/ 629 w 698"/>
                <a:gd name="T35" fmla="*/ 563 h 615"/>
                <a:gd name="T36" fmla="*/ 572 w 698"/>
                <a:gd name="T37" fmla="*/ 141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8" h="615">
                  <a:moveTo>
                    <a:pt x="572" y="141"/>
                  </a:moveTo>
                  <a:cubicBezTo>
                    <a:pt x="604" y="82"/>
                    <a:pt x="604" y="82"/>
                    <a:pt x="604" y="82"/>
                  </a:cubicBezTo>
                  <a:cubicBezTo>
                    <a:pt x="524" y="28"/>
                    <a:pt x="524" y="28"/>
                    <a:pt x="524" y="28"/>
                  </a:cubicBezTo>
                  <a:cubicBezTo>
                    <a:pt x="478" y="93"/>
                    <a:pt x="478" y="93"/>
                    <a:pt x="478" y="93"/>
                  </a:cubicBezTo>
                  <a:cubicBezTo>
                    <a:pt x="466" y="89"/>
                    <a:pt x="453" y="87"/>
                    <a:pt x="441" y="85"/>
                  </a:cubicBezTo>
                  <a:cubicBezTo>
                    <a:pt x="430" y="0"/>
                    <a:pt x="430" y="0"/>
                    <a:pt x="430" y="0"/>
                  </a:cubicBezTo>
                  <a:cubicBezTo>
                    <a:pt x="333" y="3"/>
                    <a:pt x="333" y="3"/>
                    <a:pt x="333" y="3"/>
                  </a:cubicBezTo>
                  <a:cubicBezTo>
                    <a:pt x="334" y="89"/>
                    <a:pt x="334" y="89"/>
                    <a:pt x="334" y="89"/>
                  </a:cubicBezTo>
                  <a:cubicBezTo>
                    <a:pt x="313" y="94"/>
                    <a:pt x="293" y="100"/>
                    <a:pt x="273" y="109"/>
                  </a:cubicBezTo>
                  <a:cubicBezTo>
                    <a:pt x="228" y="42"/>
                    <a:pt x="228" y="42"/>
                    <a:pt x="228" y="42"/>
                  </a:cubicBezTo>
                  <a:cubicBezTo>
                    <a:pt x="142" y="87"/>
                    <a:pt x="142" y="87"/>
                    <a:pt x="142" y="87"/>
                  </a:cubicBezTo>
                  <a:cubicBezTo>
                    <a:pt x="181" y="163"/>
                    <a:pt x="181" y="163"/>
                    <a:pt x="181" y="163"/>
                  </a:cubicBezTo>
                  <a:cubicBezTo>
                    <a:pt x="0" y="318"/>
                    <a:pt x="202" y="578"/>
                    <a:pt x="202" y="578"/>
                  </a:cubicBezTo>
                  <a:cubicBezTo>
                    <a:pt x="202" y="578"/>
                    <a:pt x="261" y="604"/>
                    <a:pt x="316" y="615"/>
                  </a:cubicBezTo>
                  <a:cubicBezTo>
                    <a:pt x="263" y="534"/>
                    <a:pt x="224" y="450"/>
                    <a:pt x="231" y="349"/>
                  </a:cubicBezTo>
                  <a:cubicBezTo>
                    <a:pt x="224" y="222"/>
                    <a:pt x="348" y="113"/>
                    <a:pt x="474" y="183"/>
                  </a:cubicBezTo>
                  <a:cubicBezTo>
                    <a:pt x="618" y="260"/>
                    <a:pt x="607" y="404"/>
                    <a:pt x="561" y="544"/>
                  </a:cubicBezTo>
                  <a:cubicBezTo>
                    <a:pt x="577" y="550"/>
                    <a:pt x="599" y="557"/>
                    <a:pt x="629" y="563"/>
                  </a:cubicBezTo>
                  <a:cubicBezTo>
                    <a:pt x="672" y="448"/>
                    <a:pt x="698" y="244"/>
                    <a:pt x="572" y="14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a:extLst>
                <a:ext uri="{FF2B5EF4-FFF2-40B4-BE49-F238E27FC236}">
                  <a16:creationId xmlns:a16="http://schemas.microsoft.com/office/drawing/2014/main" id="{4172E2B3-CBA9-4372-8F70-428321C75E49}"/>
                </a:ext>
              </a:extLst>
            </p:cNvPr>
            <p:cNvSpPr>
              <a:spLocks/>
            </p:cNvSpPr>
            <p:nvPr/>
          </p:nvSpPr>
          <p:spPr bwMode="auto">
            <a:xfrm>
              <a:off x="5584825" y="1789113"/>
              <a:ext cx="1204913" cy="1525588"/>
            </a:xfrm>
            <a:custGeom>
              <a:avLst/>
              <a:gdLst>
                <a:gd name="T0" fmla="*/ 259 w 403"/>
                <a:gd name="T1" fmla="*/ 70 h 511"/>
                <a:gd name="T2" fmla="*/ 16 w 403"/>
                <a:gd name="T3" fmla="*/ 236 h 511"/>
                <a:gd name="T4" fmla="*/ 101 w 403"/>
                <a:gd name="T5" fmla="*/ 502 h 511"/>
                <a:gd name="T6" fmla="*/ 191 w 403"/>
                <a:gd name="T7" fmla="*/ 481 h 511"/>
                <a:gd name="T8" fmla="*/ 162 w 403"/>
                <a:gd name="T9" fmla="*/ 105 h 511"/>
                <a:gd name="T10" fmla="*/ 304 w 403"/>
                <a:gd name="T11" fmla="*/ 403 h 511"/>
                <a:gd name="T12" fmla="*/ 346 w 403"/>
                <a:gd name="T13" fmla="*/ 431 h 511"/>
                <a:gd name="T14" fmla="*/ 259 w 403"/>
                <a:gd name="T15" fmla="*/ 70 h 5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511">
                  <a:moveTo>
                    <a:pt x="259" y="70"/>
                  </a:moveTo>
                  <a:cubicBezTo>
                    <a:pt x="133" y="0"/>
                    <a:pt x="9" y="109"/>
                    <a:pt x="16" y="236"/>
                  </a:cubicBezTo>
                  <a:cubicBezTo>
                    <a:pt x="9" y="337"/>
                    <a:pt x="48" y="421"/>
                    <a:pt x="101" y="502"/>
                  </a:cubicBezTo>
                  <a:cubicBezTo>
                    <a:pt x="144" y="511"/>
                    <a:pt x="184" y="510"/>
                    <a:pt x="191" y="481"/>
                  </a:cubicBezTo>
                  <a:cubicBezTo>
                    <a:pt x="67" y="295"/>
                    <a:pt x="0" y="133"/>
                    <a:pt x="162" y="105"/>
                  </a:cubicBezTo>
                  <a:cubicBezTo>
                    <a:pt x="380" y="65"/>
                    <a:pt x="304" y="403"/>
                    <a:pt x="304" y="403"/>
                  </a:cubicBezTo>
                  <a:cubicBezTo>
                    <a:pt x="304" y="403"/>
                    <a:pt x="312" y="416"/>
                    <a:pt x="346" y="431"/>
                  </a:cubicBezTo>
                  <a:cubicBezTo>
                    <a:pt x="392" y="291"/>
                    <a:pt x="403" y="147"/>
                    <a:pt x="259" y="70"/>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64A0E814-D21F-4BD7-9A95-DDD912B04053}"/>
                </a:ext>
              </a:extLst>
            </p:cNvPr>
            <p:cNvSpPr>
              <a:spLocks/>
            </p:cNvSpPr>
            <p:nvPr/>
          </p:nvSpPr>
          <p:spPr bwMode="auto">
            <a:xfrm>
              <a:off x="6015038" y="2389188"/>
              <a:ext cx="817563" cy="1474788"/>
            </a:xfrm>
            <a:custGeom>
              <a:avLst/>
              <a:gdLst>
                <a:gd name="T0" fmla="*/ 184 w 273"/>
                <a:gd name="T1" fmla="*/ 57 h 494"/>
                <a:gd name="T2" fmla="*/ 14 w 273"/>
                <a:gd name="T3" fmla="*/ 0 h 494"/>
                <a:gd name="T4" fmla="*/ 0 w 273"/>
                <a:gd name="T5" fmla="*/ 1 h 494"/>
                <a:gd name="T6" fmla="*/ 109 w 273"/>
                <a:gd name="T7" fmla="*/ 494 h 494"/>
                <a:gd name="T8" fmla="*/ 273 w 273"/>
                <a:gd name="T9" fmla="*/ 417 h 494"/>
                <a:gd name="T10" fmla="*/ 184 w 273"/>
                <a:gd name="T11" fmla="*/ 57 h 494"/>
              </a:gdLst>
              <a:ahLst/>
              <a:cxnLst>
                <a:cxn ang="0">
                  <a:pos x="T0" y="T1"/>
                </a:cxn>
                <a:cxn ang="0">
                  <a:pos x="T2" y="T3"/>
                </a:cxn>
                <a:cxn ang="0">
                  <a:pos x="T4" y="T5"/>
                </a:cxn>
                <a:cxn ang="0">
                  <a:pos x="T6" y="T7"/>
                </a:cxn>
                <a:cxn ang="0">
                  <a:pos x="T8" y="T9"/>
                </a:cxn>
                <a:cxn ang="0">
                  <a:pos x="T10" y="T11"/>
                </a:cxn>
              </a:cxnLst>
              <a:rect l="0" t="0" r="r" b="b"/>
              <a:pathLst>
                <a:path w="273" h="494">
                  <a:moveTo>
                    <a:pt x="184" y="57"/>
                  </a:moveTo>
                  <a:cubicBezTo>
                    <a:pt x="137" y="35"/>
                    <a:pt x="80" y="16"/>
                    <a:pt x="14" y="0"/>
                  </a:cubicBezTo>
                  <a:cubicBezTo>
                    <a:pt x="9" y="0"/>
                    <a:pt x="4" y="1"/>
                    <a:pt x="0" y="1"/>
                  </a:cubicBezTo>
                  <a:cubicBezTo>
                    <a:pt x="62" y="158"/>
                    <a:pt x="9" y="345"/>
                    <a:pt x="109" y="494"/>
                  </a:cubicBezTo>
                  <a:cubicBezTo>
                    <a:pt x="172" y="479"/>
                    <a:pt x="230" y="453"/>
                    <a:pt x="273" y="417"/>
                  </a:cubicBezTo>
                  <a:cubicBezTo>
                    <a:pt x="186" y="311"/>
                    <a:pt x="124" y="184"/>
                    <a:pt x="184" y="57"/>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5DA79094-32E7-47A8-A3E4-99583E34EA7E}"/>
                </a:ext>
              </a:extLst>
            </p:cNvPr>
            <p:cNvSpPr>
              <a:spLocks/>
            </p:cNvSpPr>
            <p:nvPr/>
          </p:nvSpPr>
          <p:spPr bwMode="auto">
            <a:xfrm>
              <a:off x="6386513" y="2559050"/>
              <a:ext cx="750888" cy="1074738"/>
            </a:xfrm>
            <a:custGeom>
              <a:avLst/>
              <a:gdLst>
                <a:gd name="T0" fmla="*/ 60 w 251"/>
                <a:gd name="T1" fmla="*/ 0 h 360"/>
                <a:gd name="T2" fmla="*/ 149 w 251"/>
                <a:gd name="T3" fmla="*/ 360 h 360"/>
                <a:gd name="T4" fmla="*/ 169 w 251"/>
                <a:gd name="T5" fmla="*/ 342 h 360"/>
                <a:gd name="T6" fmla="*/ 60 w 251"/>
                <a:gd name="T7" fmla="*/ 0 h 360"/>
              </a:gdLst>
              <a:ahLst/>
              <a:cxnLst>
                <a:cxn ang="0">
                  <a:pos x="T0" y="T1"/>
                </a:cxn>
                <a:cxn ang="0">
                  <a:pos x="T2" y="T3"/>
                </a:cxn>
                <a:cxn ang="0">
                  <a:pos x="T4" y="T5"/>
                </a:cxn>
                <a:cxn ang="0">
                  <a:pos x="T6" y="T7"/>
                </a:cxn>
              </a:cxnLst>
              <a:rect l="0" t="0" r="r" b="b"/>
              <a:pathLst>
                <a:path w="251" h="360">
                  <a:moveTo>
                    <a:pt x="60" y="0"/>
                  </a:moveTo>
                  <a:cubicBezTo>
                    <a:pt x="0" y="127"/>
                    <a:pt x="62" y="254"/>
                    <a:pt x="149" y="360"/>
                  </a:cubicBezTo>
                  <a:cubicBezTo>
                    <a:pt x="156" y="354"/>
                    <a:pt x="163" y="348"/>
                    <a:pt x="169" y="342"/>
                  </a:cubicBezTo>
                  <a:cubicBezTo>
                    <a:pt x="251" y="178"/>
                    <a:pt x="208" y="71"/>
                    <a:pt x="60" y="0"/>
                  </a:cubicBezTo>
                  <a:close/>
                </a:path>
              </a:pathLst>
            </a:custGeom>
            <a:solidFill>
              <a:schemeClr val="bg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EB235842-BD9A-4D02-9B6D-2848800B1B8C}"/>
                </a:ext>
              </a:extLst>
            </p:cNvPr>
            <p:cNvSpPr>
              <a:spLocks/>
            </p:cNvSpPr>
            <p:nvPr/>
          </p:nvSpPr>
          <p:spPr bwMode="auto">
            <a:xfrm>
              <a:off x="5534025" y="1690688"/>
              <a:ext cx="1773238" cy="1543050"/>
            </a:xfrm>
            <a:custGeom>
              <a:avLst/>
              <a:gdLst>
                <a:gd name="T0" fmla="*/ 593 w 593"/>
                <a:gd name="T1" fmla="*/ 175 h 517"/>
                <a:gd name="T2" fmla="*/ 575 w 593"/>
                <a:gd name="T3" fmla="*/ 134 h 517"/>
                <a:gd name="T4" fmla="*/ 0 w 593"/>
                <a:gd name="T5" fmla="*/ 473 h 517"/>
                <a:gd name="T6" fmla="*/ 61 w 593"/>
                <a:gd name="T7" fmla="*/ 517 h 517"/>
                <a:gd name="T8" fmla="*/ 593 w 593"/>
                <a:gd name="T9" fmla="*/ 175 h 517"/>
              </a:gdLst>
              <a:ahLst/>
              <a:cxnLst>
                <a:cxn ang="0">
                  <a:pos x="T0" y="T1"/>
                </a:cxn>
                <a:cxn ang="0">
                  <a:pos x="T2" y="T3"/>
                </a:cxn>
                <a:cxn ang="0">
                  <a:pos x="T4" y="T5"/>
                </a:cxn>
                <a:cxn ang="0">
                  <a:pos x="T6" y="T7"/>
                </a:cxn>
                <a:cxn ang="0">
                  <a:pos x="T8" y="T9"/>
                </a:cxn>
              </a:cxnLst>
              <a:rect l="0" t="0" r="r" b="b"/>
              <a:pathLst>
                <a:path w="593" h="517">
                  <a:moveTo>
                    <a:pt x="593" y="175"/>
                  </a:moveTo>
                  <a:cubicBezTo>
                    <a:pt x="589" y="164"/>
                    <a:pt x="583" y="151"/>
                    <a:pt x="575" y="134"/>
                  </a:cubicBezTo>
                  <a:cubicBezTo>
                    <a:pt x="196" y="0"/>
                    <a:pt x="0" y="473"/>
                    <a:pt x="0" y="473"/>
                  </a:cubicBezTo>
                  <a:cubicBezTo>
                    <a:pt x="0" y="473"/>
                    <a:pt x="7" y="495"/>
                    <a:pt x="61" y="517"/>
                  </a:cubicBezTo>
                  <a:cubicBezTo>
                    <a:pt x="151" y="309"/>
                    <a:pt x="372" y="189"/>
                    <a:pt x="593" y="17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9F8656D5-08BD-44FB-A7E8-7ADDF538F53C}"/>
                </a:ext>
              </a:extLst>
            </p:cNvPr>
            <p:cNvSpPr>
              <a:spLocks/>
            </p:cNvSpPr>
            <p:nvPr/>
          </p:nvSpPr>
          <p:spPr bwMode="auto">
            <a:xfrm>
              <a:off x="5716588" y="2212975"/>
              <a:ext cx="1657350" cy="1116013"/>
            </a:xfrm>
            <a:custGeom>
              <a:avLst/>
              <a:gdLst>
                <a:gd name="T0" fmla="*/ 0 w 554"/>
                <a:gd name="T1" fmla="*/ 342 h 374"/>
                <a:gd name="T2" fmla="*/ 146 w 554"/>
                <a:gd name="T3" fmla="*/ 374 h 374"/>
                <a:gd name="T4" fmla="*/ 533 w 554"/>
                <a:gd name="T5" fmla="*/ 39 h 374"/>
                <a:gd name="T6" fmla="*/ 532 w 554"/>
                <a:gd name="T7" fmla="*/ 0 h 374"/>
                <a:gd name="T8" fmla="*/ 0 w 554"/>
                <a:gd name="T9" fmla="*/ 342 h 374"/>
              </a:gdLst>
              <a:ahLst/>
              <a:cxnLst>
                <a:cxn ang="0">
                  <a:pos x="T0" y="T1"/>
                </a:cxn>
                <a:cxn ang="0">
                  <a:pos x="T2" y="T3"/>
                </a:cxn>
                <a:cxn ang="0">
                  <a:pos x="T4" y="T5"/>
                </a:cxn>
                <a:cxn ang="0">
                  <a:pos x="T6" y="T7"/>
                </a:cxn>
                <a:cxn ang="0">
                  <a:pos x="T8" y="T9"/>
                </a:cxn>
              </a:cxnLst>
              <a:rect l="0" t="0" r="r" b="b"/>
              <a:pathLst>
                <a:path w="554" h="374">
                  <a:moveTo>
                    <a:pt x="0" y="342"/>
                  </a:moveTo>
                  <a:cubicBezTo>
                    <a:pt x="31" y="354"/>
                    <a:pt x="77" y="366"/>
                    <a:pt x="146" y="374"/>
                  </a:cubicBezTo>
                  <a:cubicBezTo>
                    <a:pt x="125" y="70"/>
                    <a:pt x="533" y="39"/>
                    <a:pt x="533" y="39"/>
                  </a:cubicBezTo>
                  <a:cubicBezTo>
                    <a:pt x="533" y="39"/>
                    <a:pt x="554" y="59"/>
                    <a:pt x="532" y="0"/>
                  </a:cubicBezTo>
                  <a:cubicBezTo>
                    <a:pt x="311" y="14"/>
                    <a:pt x="90" y="134"/>
                    <a:pt x="0" y="342"/>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6CCD1F7D-A1E9-4D46-848F-F1ED0EC35EB6}"/>
                </a:ext>
              </a:extLst>
            </p:cNvPr>
            <p:cNvSpPr>
              <a:spLocks/>
            </p:cNvSpPr>
            <p:nvPr/>
          </p:nvSpPr>
          <p:spPr bwMode="auto">
            <a:xfrm>
              <a:off x="4543425" y="2887663"/>
              <a:ext cx="1951038" cy="1701800"/>
            </a:xfrm>
            <a:custGeom>
              <a:avLst/>
              <a:gdLst>
                <a:gd name="T0" fmla="*/ 494 w 652"/>
                <a:gd name="T1" fmla="*/ 463 h 570"/>
                <a:gd name="T2" fmla="*/ 623 w 652"/>
                <a:gd name="T3" fmla="*/ 78 h 570"/>
                <a:gd name="T4" fmla="*/ 517 w 652"/>
                <a:gd name="T5" fmla="*/ 46 h 570"/>
                <a:gd name="T6" fmla="*/ 378 w 652"/>
                <a:gd name="T7" fmla="*/ 12 h 570"/>
                <a:gd name="T8" fmla="*/ 180 w 652"/>
                <a:gd name="T9" fmla="*/ 548 h 570"/>
                <a:gd name="T10" fmla="*/ 494 w 652"/>
                <a:gd name="T11" fmla="*/ 463 h 570"/>
              </a:gdLst>
              <a:ahLst/>
              <a:cxnLst>
                <a:cxn ang="0">
                  <a:pos x="T0" y="T1"/>
                </a:cxn>
                <a:cxn ang="0">
                  <a:pos x="T2" y="T3"/>
                </a:cxn>
                <a:cxn ang="0">
                  <a:pos x="T4" y="T5"/>
                </a:cxn>
                <a:cxn ang="0">
                  <a:pos x="T6" y="T7"/>
                </a:cxn>
                <a:cxn ang="0">
                  <a:pos x="T8" y="T9"/>
                </a:cxn>
                <a:cxn ang="0">
                  <a:pos x="T10" y="T11"/>
                </a:cxn>
              </a:cxnLst>
              <a:rect l="0" t="0" r="r" b="b"/>
              <a:pathLst>
                <a:path w="652" h="570">
                  <a:moveTo>
                    <a:pt x="494" y="463"/>
                  </a:moveTo>
                  <a:cubicBezTo>
                    <a:pt x="613" y="353"/>
                    <a:pt x="652" y="212"/>
                    <a:pt x="623" y="78"/>
                  </a:cubicBezTo>
                  <a:cubicBezTo>
                    <a:pt x="583" y="67"/>
                    <a:pt x="546" y="57"/>
                    <a:pt x="517" y="46"/>
                  </a:cubicBezTo>
                  <a:cubicBezTo>
                    <a:pt x="472" y="30"/>
                    <a:pt x="426" y="14"/>
                    <a:pt x="378" y="12"/>
                  </a:cubicBezTo>
                  <a:cubicBezTo>
                    <a:pt x="169" y="0"/>
                    <a:pt x="0" y="258"/>
                    <a:pt x="180" y="548"/>
                  </a:cubicBezTo>
                  <a:cubicBezTo>
                    <a:pt x="287" y="570"/>
                    <a:pt x="416" y="534"/>
                    <a:pt x="494" y="46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6">
              <a:extLst>
                <a:ext uri="{FF2B5EF4-FFF2-40B4-BE49-F238E27FC236}">
                  <a16:creationId xmlns:a16="http://schemas.microsoft.com/office/drawing/2014/main" id="{286B5CC1-94EC-4CDB-B9B2-6DC6C0C2E8B8}"/>
                </a:ext>
              </a:extLst>
            </p:cNvPr>
            <p:cNvSpPr>
              <a:spLocks/>
            </p:cNvSpPr>
            <p:nvPr/>
          </p:nvSpPr>
          <p:spPr bwMode="auto">
            <a:xfrm>
              <a:off x="5081588" y="3119438"/>
              <a:ext cx="2255838" cy="2325688"/>
            </a:xfrm>
            <a:custGeom>
              <a:avLst/>
              <a:gdLst>
                <a:gd name="T0" fmla="*/ 715 w 754"/>
                <a:gd name="T1" fmla="*/ 179 h 779"/>
                <a:gd name="T2" fmla="*/ 443 w 754"/>
                <a:gd name="T3" fmla="*/ 0 h 779"/>
                <a:gd name="T4" fmla="*/ 314 w 754"/>
                <a:gd name="T5" fmla="*/ 385 h 779"/>
                <a:gd name="T6" fmla="*/ 0 w 754"/>
                <a:gd name="T7" fmla="*/ 470 h 779"/>
                <a:gd name="T8" fmla="*/ 135 w 754"/>
                <a:gd name="T9" fmla="*/ 632 h 779"/>
                <a:gd name="T10" fmla="*/ 299 w 754"/>
                <a:gd name="T11" fmla="*/ 766 h 779"/>
                <a:gd name="T12" fmla="*/ 556 w 754"/>
                <a:gd name="T13" fmla="*/ 589 h 779"/>
                <a:gd name="T14" fmla="*/ 715 w 754"/>
                <a:gd name="T15" fmla="*/ 179 h 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4" h="779">
                  <a:moveTo>
                    <a:pt x="715" y="179"/>
                  </a:moveTo>
                  <a:cubicBezTo>
                    <a:pt x="688" y="79"/>
                    <a:pt x="555" y="33"/>
                    <a:pt x="443" y="0"/>
                  </a:cubicBezTo>
                  <a:cubicBezTo>
                    <a:pt x="472" y="134"/>
                    <a:pt x="433" y="275"/>
                    <a:pt x="314" y="385"/>
                  </a:cubicBezTo>
                  <a:cubicBezTo>
                    <a:pt x="236" y="456"/>
                    <a:pt x="107" y="492"/>
                    <a:pt x="0" y="470"/>
                  </a:cubicBezTo>
                  <a:cubicBezTo>
                    <a:pt x="33" y="523"/>
                    <a:pt x="77" y="578"/>
                    <a:pt x="135" y="632"/>
                  </a:cubicBezTo>
                  <a:cubicBezTo>
                    <a:pt x="187" y="680"/>
                    <a:pt x="220" y="757"/>
                    <a:pt x="299" y="766"/>
                  </a:cubicBezTo>
                  <a:cubicBezTo>
                    <a:pt x="425" y="779"/>
                    <a:pt x="512" y="651"/>
                    <a:pt x="556" y="589"/>
                  </a:cubicBezTo>
                  <a:cubicBezTo>
                    <a:pt x="634" y="481"/>
                    <a:pt x="754" y="322"/>
                    <a:pt x="715" y="179"/>
                  </a:cubicBezTo>
                  <a:close/>
                </a:path>
              </a:pathLst>
            </a:custGeom>
            <a:solidFill>
              <a:srgbClr val="D23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4" name="Freeform 17">
              <a:extLst>
                <a:ext uri="{FF2B5EF4-FFF2-40B4-BE49-F238E27FC236}">
                  <a16:creationId xmlns:a16="http://schemas.microsoft.com/office/drawing/2014/main" id="{B3A2C4D2-B7F5-4E42-8344-BC9E497CFFC5}"/>
                </a:ext>
              </a:extLst>
            </p:cNvPr>
            <p:cNvSpPr>
              <a:spLocks/>
            </p:cNvSpPr>
            <p:nvPr/>
          </p:nvSpPr>
          <p:spPr bwMode="auto">
            <a:xfrm>
              <a:off x="4914900" y="2973388"/>
              <a:ext cx="896938" cy="1271588"/>
            </a:xfrm>
            <a:custGeom>
              <a:avLst/>
              <a:gdLst>
                <a:gd name="T0" fmla="*/ 272 w 300"/>
                <a:gd name="T1" fmla="*/ 48 h 426"/>
                <a:gd name="T2" fmla="*/ 57 w 300"/>
                <a:gd name="T3" fmla="*/ 172 h 426"/>
                <a:gd name="T4" fmla="*/ 138 w 300"/>
                <a:gd name="T5" fmla="*/ 291 h 426"/>
                <a:gd name="T6" fmla="*/ 161 w 300"/>
                <a:gd name="T7" fmla="*/ 207 h 426"/>
                <a:gd name="T8" fmla="*/ 281 w 300"/>
                <a:gd name="T9" fmla="*/ 119 h 426"/>
                <a:gd name="T10" fmla="*/ 272 w 300"/>
                <a:gd name="T11" fmla="*/ 48 h 426"/>
              </a:gdLst>
              <a:ahLst/>
              <a:cxnLst>
                <a:cxn ang="0">
                  <a:pos x="T0" y="T1"/>
                </a:cxn>
                <a:cxn ang="0">
                  <a:pos x="T2" y="T3"/>
                </a:cxn>
                <a:cxn ang="0">
                  <a:pos x="T4" y="T5"/>
                </a:cxn>
                <a:cxn ang="0">
                  <a:pos x="T6" y="T7"/>
                </a:cxn>
                <a:cxn ang="0">
                  <a:pos x="T8" y="T9"/>
                </a:cxn>
                <a:cxn ang="0">
                  <a:pos x="T10" y="T11"/>
                </a:cxn>
              </a:cxnLst>
              <a:rect l="0" t="0" r="r" b="b"/>
              <a:pathLst>
                <a:path w="300" h="426">
                  <a:moveTo>
                    <a:pt x="272" y="48"/>
                  </a:moveTo>
                  <a:cubicBezTo>
                    <a:pt x="186" y="0"/>
                    <a:pt x="86" y="96"/>
                    <a:pt x="57" y="172"/>
                  </a:cubicBezTo>
                  <a:cubicBezTo>
                    <a:pt x="0" y="318"/>
                    <a:pt x="127" y="426"/>
                    <a:pt x="138" y="291"/>
                  </a:cubicBezTo>
                  <a:cubicBezTo>
                    <a:pt x="141" y="262"/>
                    <a:pt x="146" y="233"/>
                    <a:pt x="161" y="207"/>
                  </a:cubicBezTo>
                  <a:cubicBezTo>
                    <a:pt x="191" y="160"/>
                    <a:pt x="246" y="157"/>
                    <a:pt x="281" y="119"/>
                  </a:cubicBezTo>
                  <a:cubicBezTo>
                    <a:pt x="300" y="98"/>
                    <a:pt x="298" y="63"/>
                    <a:pt x="272" y="48"/>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مربع نص 34">
            <a:extLst>
              <a:ext uri="{FF2B5EF4-FFF2-40B4-BE49-F238E27FC236}">
                <a16:creationId xmlns:a16="http://schemas.microsoft.com/office/drawing/2014/main" id="{FF13A782-7BBD-430F-A0E1-B8F355B6E71C}"/>
              </a:ext>
            </a:extLst>
          </p:cNvPr>
          <p:cNvSpPr txBox="1"/>
          <p:nvPr/>
        </p:nvSpPr>
        <p:spPr>
          <a:xfrm>
            <a:off x="5357485" y="1873197"/>
            <a:ext cx="6328065" cy="4401205"/>
          </a:xfrm>
          <a:prstGeom prst="rect">
            <a:avLst/>
          </a:prstGeom>
          <a:noFill/>
        </p:spPr>
        <p:txBody>
          <a:bodyPr wrap="square" rtlCol="0">
            <a:spAutoFit/>
          </a:bodyPr>
          <a:lstStyle/>
          <a:p>
            <a:pPr>
              <a:spcBef>
                <a:spcPts val="600"/>
              </a:spcBef>
            </a:pPr>
            <a:r>
              <a:rPr lang="en-US" sz="2800" b="1" dirty="0">
                <a:solidFill>
                  <a:schemeClr val="tx2"/>
                </a:solidFill>
                <a:latin typeface="+mj-lt"/>
              </a:rPr>
              <a:t>This dataset contains 253,680 survey responses from BRFSS Which contain 22 </a:t>
            </a:r>
            <a:r>
              <a:rPr lang="en-US" sz="2800" b="1" dirty="0" err="1">
                <a:solidFill>
                  <a:schemeClr val="tx2"/>
                </a:solidFill>
                <a:latin typeface="+mj-lt"/>
              </a:rPr>
              <a:t>colmuns</a:t>
            </a:r>
            <a:r>
              <a:rPr lang="en-US" sz="2800" b="1" dirty="0">
                <a:solidFill>
                  <a:schemeClr val="tx2"/>
                </a:solidFill>
                <a:latin typeface="+mj-lt"/>
              </a:rPr>
              <a:t> factors can be used in diagnosing coronary heart disease. The Behavioral Risk Factor Surveillance System (BRFSS) is a health-related telephone survey that is collected annually by the CDC. </a:t>
            </a:r>
          </a:p>
        </p:txBody>
      </p:sp>
    </p:spTree>
    <p:extLst>
      <p:ext uri="{BB962C8B-B14F-4D97-AF65-F5344CB8AC3E}">
        <p14:creationId xmlns:p14="http://schemas.microsoft.com/office/powerpoint/2010/main" val="317448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DE0A496C-873D-461A-964C-600BF3C18AD0}"/>
              </a:ext>
            </a:extLst>
          </p:cNvPr>
          <p:cNvSpPr/>
          <p:nvPr/>
        </p:nvSpPr>
        <p:spPr>
          <a:xfrm>
            <a:off x="-2" y="1066801"/>
            <a:ext cx="12192000" cy="5791198"/>
          </a:xfrm>
          <a:custGeom>
            <a:avLst/>
            <a:gdLst>
              <a:gd name="connsiteX0" fmla="*/ 12186277 w 12192000"/>
              <a:gd name="connsiteY0" fmla="*/ 0 h 5791198"/>
              <a:gd name="connsiteX1" fmla="*/ 12192000 w 12192000"/>
              <a:gd name="connsiteY1" fmla="*/ 0 h 5791198"/>
              <a:gd name="connsiteX2" fmla="*/ 12192000 w 12192000"/>
              <a:gd name="connsiteY2" fmla="*/ 1174407 h 5791198"/>
              <a:gd name="connsiteX3" fmla="*/ 12190762 w 12192000"/>
              <a:gd name="connsiteY3" fmla="*/ 1167726 h 5791198"/>
              <a:gd name="connsiteX4" fmla="*/ 12186154 w 12192000"/>
              <a:gd name="connsiteY4" fmla="*/ 55763 h 5791198"/>
              <a:gd name="connsiteX5" fmla="*/ 0 w 12192000"/>
              <a:gd name="connsiteY5" fmla="*/ 0 h 5791198"/>
              <a:gd name="connsiteX6" fmla="*/ 1 w 12192000"/>
              <a:gd name="connsiteY6" fmla="*/ 0 h 5791198"/>
              <a:gd name="connsiteX7" fmla="*/ 1 w 12192000"/>
              <a:gd name="connsiteY7" fmla="*/ 138954 h 5791198"/>
              <a:gd name="connsiteX8" fmla="*/ 1 w 12192000"/>
              <a:gd name="connsiteY8" fmla="*/ 311760 h 5791198"/>
              <a:gd name="connsiteX9" fmla="*/ 2034347 w 12192000"/>
              <a:gd name="connsiteY9" fmla="*/ 1952215 h 5791198"/>
              <a:gd name="connsiteX10" fmla="*/ 5230172 w 12192000"/>
              <a:gd name="connsiteY10" fmla="*/ 255192 h 5791198"/>
              <a:gd name="connsiteX11" fmla="*/ 7165969 w 12192000"/>
              <a:gd name="connsiteY11" fmla="*/ 764299 h 5791198"/>
              <a:gd name="connsiteX12" fmla="*/ 10023908 w 12192000"/>
              <a:gd name="connsiteY12" fmla="*/ 71348 h 5791198"/>
              <a:gd name="connsiteX13" fmla="*/ 12180490 w 12192000"/>
              <a:gd name="connsiteY13" fmla="*/ 1160782 h 5791198"/>
              <a:gd name="connsiteX14" fmla="*/ 12192000 w 12192000"/>
              <a:gd name="connsiteY14" fmla="*/ 1174412 h 5791198"/>
              <a:gd name="connsiteX15" fmla="*/ 12192000 w 12192000"/>
              <a:gd name="connsiteY15" fmla="*/ 5791198 h 5791198"/>
              <a:gd name="connsiteX16" fmla="*/ 0 w 12192000"/>
              <a:gd name="connsiteY16" fmla="*/ 5791198 h 579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5791198">
                <a:moveTo>
                  <a:pt x="12186277" y="0"/>
                </a:moveTo>
                <a:lnTo>
                  <a:pt x="12192000" y="0"/>
                </a:lnTo>
                <a:lnTo>
                  <a:pt x="12192000" y="1174407"/>
                </a:lnTo>
                <a:lnTo>
                  <a:pt x="12190762" y="1167726"/>
                </a:lnTo>
                <a:cubicBezTo>
                  <a:pt x="12185741" y="1104765"/>
                  <a:pt x="12185149" y="609585"/>
                  <a:pt x="12186154" y="55763"/>
                </a:cubicBezTo>
                <a:close/>
                <a:moveTo>
                  <a:pt x="0" y="0"/>
                </a:moveTo>
                <a:lnTo>
                  <a:pt x="1" y="0"/>
                </a:lnTo>
                <a:lnTo>
                  <a:pt x="1" y="138954"/>
                </a:lnTo>
                <a:cubicBezTo>
                  <a:pt x="1" y="194737"/>
                  <a:pt x="1" y="252320"/>
                  <a:pt x="1" y="311760"/>
                </a:cubicBezTo>
                <a:cubicBezTo>
                  <a:pt x="218218" y="827937"/>
                  <a:pt x="915105" y="2121917"/>
                  <a:pt x="2034347" y="1952215"/>
                </a:cubicBezTo>
                <a:cubicBezTo>
                  <a:pt x="3160629" y="1782513"/>
                  <a:pt x="4554403" y="375398"/>
                  <a:pt x="5230172" y="255192"/>
                </a:cubicBezTo>
                <a:cubicBezTo>
                  <a:pt x="5905941" y="142057"/>
                  <a:pt x="6701378" y="714803"/>
                  <a:pt x="7165969" y="764299"/>
                </a:cubicBezTo>
                <a:cubicBezTo>
                  <a:pt x="7630560" y="820867"/>
                  <a:pt x="8862430" y="177412"/>
                  <a:pt x="10023908" y="71348"/>
                </a:cubicBezTo>
                <a:cubicBezTo>
                  <a:pt x="11119394" y="-34716"/>
                  <a:pt x="12066394" y="1027581"/>
                  <a:pt x="12180490" y="1160782"/>
                </a:cubicBezTo>
                <a:lnTo>
                  <a:pt x="12192000" y="1174412"/>
                </a:lnTo>
                <a:lnTo>
                  <a:pt x="12192000" y="5791198"/>
                </a:lnTo>
                <a:lnTo>
                  <a:pt x="0" y="5791198"/>
                </a:lnTo>
                <a:close/>
              </a:path>
            </a:pathLst>
          </a:custGeom>
          <a:solidFill>
            <a:srgbClr val="F3EB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Slide Number Placeholder 30">
            <a:extLst>
              <a:ext uri="{FF2B5EF4-FFF2-40B4-BE49-F238E27FC236}">
                <a16:creationId xmlns:a16="http://schemas.microsoft.com/office/drawing/2014/main" id="{C611FB12-0F52-4649-973B-624B3219B095}"/>
              </a:ext>
            </a:extLst>
          </p:cNvPr>
          <p:cNvSpPr>
            <a:spLocks noGrp="1"/>
          </p:cNvSpPr>
          <p:nvPr>
            <p:ph type="sldNum" sz="quarter" idx="12"/>
          </p:nvPr>
        </p:nvSpPr>
        <p:spPr/>
        <p:txBody>
          <a:bodyPr/>
          <a:lstStyle/>
          <a:p>
            <a:r>
              <a:rPr lang="en-US"/>
              <a:t>Page </a:t>
            </a:r>
            <a:fld id="{2D441F59-9C1B-47AE-9702-DE3E63C3174A}" type="slidenum">
              <a:rPr smtClean="0"/>
              <a:pPr/>
              <a:t>5</a:t>
            </a:fld>
            <a:endParaRPr dirty="0"/>
          </a:p>
        </p:txBody>
      </p:sp>
      <p:grpSp>
        <p:nvGrpSpPr>
          <p:cNvPr id="89" name="Group 88">
            <a:extLst>
              <a:ext uri="{FF2B5EF4-FFF2-40B4-BE49-F238E27FC236}">
                <a16:creationId xmlns:a16="http://schemas.microsoft.com/office/drawing/2014/main" id="{E4EA6620-D390-49D4-A1D5-5134C77AC628}"/>
              </a:ext>
            </a:extLst>
          </p:cNvPr>
          <p:cNvGrpSpPr/>
          <p:nvPr/>
        </p:nvGrpSpPr>
        <p:grpSpPr>
          <a:xfrm>
            <a:off x="-2" y="0"/>
            <a:ext cx="11614937" cy="6115050"/>
            <a:chOff x="-2" y="0"/>
            <a:chExt cx="11614937" cy="6115050"/>
          </a:xfrm>
        </p:grpSpPr>
        <p:sp>
          <p:nvSpPr>
            <p:cNvPr id="62" name="Oval 61">
              <a:extLst>
                <a:ext uri="{FF2B5EF4-FFF2-40B4-BE49-F238E27FC236}">
                  <a16:creationId xmlns:a16="http://schemas.microsoft.com/office/drawing/2014/main" id="{10E7E347-340E-4B76-ACC5-4AC2718D3330}"/>
                </a:ext>
              </a:extLst>
            </p:cNvPr>
            <p:cNvSpPr/>
            <p:nvPr/>
          </p:nvSpPr>
          <p:spPr>
            <a:xfrm>
              <a:off x="4688191" y="3179764"/>
              <a:ext cx="1703084" cy="1703084"/>
            </a:xfrm>
            <a:prstGeom prst="ellipse">
              <a:avLst/>
            </a:prstGeom>
            <a:gradFill flip="none" rotWithShape="1">
              <a:gsLst>
                <a:gs pos="0">
                  <a:schemeClr val="accent1">
                    <a:alpha val="50000"/>
                  </a:schemeClr>
                </a:gs>
                <a:gs pos="100000">
                  <a:schemeClr val="accent2">
                    <a:alpha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54" name="Rectangle 53">
              <a:extLst>
                <a:ext uri="{FF2B5EF4-FFF2-40B4-BE49-F238E27FC236}">
                  <a16:creationId xmlns:a16="http://schemas.microsoft.com/office/drawing/2014/main" id="{BB0169B3-B243-481D-AE57-89BCD16BE215}"/>
                </a:ext>
              </a:extLst>
            </p:cNvPr>
            <p:cNvSpPr/>
            <p:nvPr/>
          </p:nvSpPr>
          <p:spPr>
            <a:xfrm>
              <a:off x="0" y="0"/>
              <a:ext cx="1104900" cy="1104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CF141209-04B6-4CB7-AF8F-6998780505CB}"/>
                </a:ext>
              </a:extLst>
            </p:cNvPr>
            <p:cNvGrpSpPr/>
            <p:nvPr/>
          </p:nvGrpSpPr>
          <p:grpSpPr>
            <a:xfrm>
              <a:off x="-2" y="1"/>
              <a:ext cx="5635440" cy="6115049"/>
              <a:chOff x="-2" y="1"/>
              <a:chExt cx="5545396" cy="6017342"/>
            </a:xfrm>
          </p:grpSpPr>
          <p:pic>
            <p:nvPicPr>
              <p:cNvPr id="48" name="Picture 47">
                <a:extLst>
                  <a:ext uri="{FF2B5EF4-FFF2-40B4-BE49-F238E27FC236}">
                    <a16:creationId xmlns:a16="http://schemas.microsoft.com/office/drawing/2014/main" id="{0FE9FA39-BC49-4591-9D22-5CEDCC646A8B}"/>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1" y="1"/>
                <a:ext cx="5545395" cy="6017342"/>
              </a:xfrm>
              <a:custGeom>
                <a:avLst/>
                <a:gdLst>
                  <a:gd name="connsiteX0" fmla="*/ 0 w 5545395"/>
                  <a:gd name="connsiteY0" fmla="*/ 0 h 6017342"/>
                  <a:gd name="connsiteX1" fmla="*/ 16710 w 5545395"/>
                  <a:gd name="connsiteY1" fmla="*/ 66871 h 6017342"/>
                  <a:gd name="connsiteX2" fmla="*/ 1098031 w 5545395"/>
                  <a:gd name="connsiteY2" fmla="*/ 1166484 h 6017342"/>
                  <a:gd name="connsiteX3" fmla="*/ 3315150 w 5545395"/>
                  <a:gd name="connsiteY3" fmla="*/ 1683114 h 6017342"/>
                  <a:gd name="connsiteX4" fmla="*/ 5066352 w 5545395"/>
                  <a:gd name="connsiteY4" fmla="*/ 3043995 h 6017342"/>
                  <a:gd name="connsiteX5" fmla="*/ 5537624 w 5545395"/>
                  <a:gd name="connsiteY5" fmla="*/ 4354474 h 6017342"/>
                  <a:gd name="connsiteX6" fmla="*/ 3042026 w 5545395"/>
                  <a:gd name="connsiteY6" fmla="*/ 5992572 h 6017342"/>
                  <a:gd name="connsiteX7" fmla="*/ 105772 w 5545395"/>
                  <a:gd name="connsiteY7" fmla="*/ 6000948 h 6017342"/>
                  <a:gd name="connsiteX8" fmla="*/ 0 w 5545395"/>
                  <a:gd name="connsiteY8" fmla="*/ 5996982 h 601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5395" h="6017342">
                    <a:moveTo>
                      <a:pt x="0" y="0"/>
                    </a:moveTo>
                    <a:lnTo>
                      <a:pt x="16710" y="66871"/>
                    </a:lnTo>
                    <a:cubicBezTo>
                      <a:pt x="142853" y="526109"/>
                      <a:pt x="435306" y="1142857"/>
                      <a:pt x="1098031" y="1166484"/>
                    </a:cubicBezTo>
                    <a:cubicBezTo>
                      <a:pt x="2153037" y="1210586"/>
                      <a:pt x="2726060" y="1015275"/>
                      <a:pt x="3315150" y="1683114"/>
                    </a:cubicBezTo>
                    <a:cubicBezTo>
                      <a:pt x="3904239" y="2350955"/>
                      <a:pt x="3690025" y="2281650"/>
                      <a:pt x="5066352" y="3043995"/>
                    </a:cubicBezTo>
                    <a:cubicBezTo>
                      <a:pt x="5189525" y="3106999"/>
                      <a:pt x="5607244" y="3459820"/>
                      <a:pt x="5537624" y="4354474"/>
                    </a:cubicBezTo>
                    <a:cubicBezTo>
                      <a:pt x="5468004" y="5255428"/>
                      <a:pt x="4734320" y="6181583"/>
                      <a:pt x="3042026" y="5992572"/>
                    </a:cubicBezTo>
                    <a:cubicBezTo>
                      <a:pt x="1455502" y="5821280"/>
                      <a:pt x="1168070" y="6026534"/>
                      <a:pt x="105772" y="6000948"/>
                    </a:cubicBezTo>
                    <a:lnTo>
                      <a:pt x="0" y="5996982"/>
                    </a:lnTo>
                    <a:close/>
                  </a:path>
                </a:pathLst>
              </a:custGeom>
            </p:spPr>
          </p:pic>
          <p:sp>
            <p:nvSpPr>
              <p:cNvPr id="44" name="Freeform: Shape 43">
                <a:extLst>
                  <a:ext uri="{FF2B5EF4-FFF2-40B4-BE49-F238E27FC236}">
                    <a16:creationId xmlns:a16="http://schemas.microsoft.com/office/drawing/2014/main" id="{2C87E726-C7C0-4C08-8C36-36E4DB4AD8D0}"/>
                  </a:ext>
                </a:extLst>
              </p:cNvPr>
              <p:cNvSpPr>
                <a:spLocks/>
              </p:cNvSpPr>
              <p:nvPr/>
            </p:nvSpPr>
            <p:spPr bwMode="auto">
              <a:xfrm flipH="1">
                <a:off x="-2" y="1"/>
                <a:ext cx="5545396" cy="6017342"/>
              </a:xfrm>
              <a:custGeom>
                <a:avLst/>
                <a:gdLst>
                  <a:gd name="connsiteX0" fmla="*/ 6157949 w 6157949"/>
                  <a:gd name="connsiteY0" fmla="*/ 0 h 5674744"/>
                  <a:gd name="connsiteX1" fmla="*/ 6157949 w 6157949"/>
                  <a:gd name="connsiteY1" fmla="*/ 5655543 h 5674744"/>
                  <a:gd name="connsiteX2" fmla="*/ 6040494 w 6157949"/>
                  <a:gd name="connsiteY2" fmla="*/ 5659283 h 5674744"/>
                  <a:gd name="connsiteX3" fmla="*/ 2779896 w 6157949"/>
                  <a:gd name="connsiteY3" fmla="*/ 5651384 h 5674744"/>
                  <a:gd name="connsiteX4" fmla="*/ 8631 w 6157949"/>
                  <a:gd name="connsiteY4" fmla="*/ 4106552 h 5674744"/>
                  <a:gd name="connsiteX5" fmla="*/ 531960 w 6157949"/>
                  <a:gd name="connsiteY5" fmla="*/ 2870685 h 5674744"/>
                  <a:gd name="connsiteX6" fmla="*/ 2476603 w 6157949"/>
                  <a:gd name="connsiteY6" fmla="*/ 1587286 h 5674744"/>
                  <a:gd name="connsiteX7" fmla="*/ 4938628 w 6157949"/>
                  <a:gd name="connsiteY7" fmla="*/ 1100070 h 5674744"/>
                  <a:gd name="connsiteX8" fmla="*/ 6139394 w 6157949"/>
                  <a:gd name="connsiteY8" fmla="*/ 63063 h 567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57949" h="5674744">
                    <a:moveTo>
                      <a:pt x="6157949" y="0"/>
                    </a:moveTo>
                    <a:lnTo>
                      <a:pt x="6157949" y="5655543"/>
                    </a:lnTo>
                    <a:lnTo>
                      <a:pt x="6040494" y="5659283"/>
                    </a:lnTo>
                    <a:cubicBezTo>
                      <a:pt x="4860853" y="5683413"/>
                      <a:pt x="4541670" y="5489845"/>
                      <a:pt x="2779896" y="5651384"/>
                    </a:cubicBezTo>
                    <a:cubicBezTo>
                      <a:pt x="900669" y="5829634"/>
                      <a:pt x="85941" y="4956210"/>
                      <a:pt x="8631" y="4106552"/>
                    </a:cubicBezTo>
                    <a:cubicBezTo>
                      <a:pt x="-68679" y="3262835"/>
                      <a:pt x="395181" y="2930102"/>
                      <a:pt x="531960" y="2870685"/>
                    </a:cubicBezTo>
                    <a:cubicBezTo>
                      <a:pt x="2060318" y="2151744"/>
                      <a:pt x="1822442" y="2217103"/>
                      <a:pt x="2476603" y="1587286"/>
                    </a:cubicBezTo>
                    <a:cubicBezTo>
                      <a:pt x="3130764" y="957470"/>
                      <a:pt x="3767084" y="1141661"/>
                      <a:pt x="4938628" y="1100070"/>
                    </a:cubicBezTo>
                    <a:cubicBezTo>
                      <a:pt x="5674559" y="1077788"/>
                      <a:pt x="5999316" y="496155"/>
                      <a:pt x="6139394" y="63063"/>
                    </a:cubicBezTo>
                    <a:close/>
                  </a:path>
                </a:pathLst>
              </a:custGeom>
              <a:gradFill flip="none" rotWithShape="1">
                <a:gsLst>
                  <a:gs pos="100000">
                    <a:schemeClr val="bg2">
                      <a:alpha val="87000"/>
                    </a:schemeClr>
                  </a:gs>
                  <a:gs pos="0">
                    <a:schemeClr val="tx2">
                      <a:alpha val="76000"/>
                    </a:schemeClr>
                  </a:gs>
                </a:gsLst>
                <a:lin ang="2700000" scaled="1"/>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p>
            </p:txBody>
          </p:sp>
        </p:grpSp>
        <p:sp>
          <p:nvSpPr>
            <p:cNvPr id="51" name="Title 35">
              <a:extLst>
                <a:ext uri="{FF2B5EF4-FFF2-40B4-BE49-F238E27FC236}">
                  <a16:creationId xmlns:a16="http://schemas.microsoft.com/office/drawing/2014/main" id="{F384B270-C08E-45C9-BCD8-25FD58AB86B5}"/>
                </a:ext>
              </a:extLst>
            </p:cNvPr>
            <p:cNvSpPr txBox="1">
              <a:spLocks/>
            </p:cNvSpPr>
            <p:nvPr/>
          </p:nvSpPr>
          <p:spPr>
            <a:xfrm>
              <a:off x="975279" y="3103758"/>
              <a:ext cx="3825875" cy="664797"/>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28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r>
                <a:rPr lang="en-US" sz="4800" dirty="0"/>
                <a:t>TOOLS</a:t>
              </a:r>
              <a:endParaRPr lang="en-US" sz="4800" dirty="0">
                <a:solidFill>
                  <a:schemeClr val="bg2"/>
                </a:solidFill>
              </a:endParaRPr>
            </a:p>
          </p:txBody>
        </p:sp>
        <p:cxnSp>
          <p:nvCxnSpPr>
            <p:cNvPr id="53" name="Straight Connector 52">
              <a:extLst>
                <a:ext uri="{FF2B5EF4-FFF2-40B4-BE49-F238E27FC236}">
                  <a16:creationId xmlns:a16="http://schemas.microsoft.com/office/drawing/2014/main" id="{EC2BE3DF-B3AC-41D7-8885-E167978B9945}"/>
                </a:ext>
              </a:extLst>
            </p:cNvPr>
            <p:cNvCxnSpPr/>
            <p:nvPr/>
          </p:nvCxnSpPr>
          <p:spPr>
            <a:xfrm>
              <a:off x="479425" y="3846707"/>
              <a:ext cx="609600" cy="0"/>
            </a:xfrm>
            <a:prstGeom prst="line">
              <a:avLst/>
            </a:prstGeom>
            <a:ln w="158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82443E1B-0C01-4909-A502-CFB4DD0416C0}"/>
                </a:ext>
              </a:extLst>
            </p:cNvPr>
            <p:cNvSpPr/>
            <p:nvPr/>
          </p:nvSpPr>
          <p:spPr>
            <a:xfrm>
              <a:off x="4878691" y="3370264"/>
              <a:ext cx="1322084" cy="1322084"/>
            </a:xfrm>
            <a:prstGeom prst="ellipse">
              <a:avLst/>
            </a:prstGeom>
            <a:gradFill flip="none" rotWithShape="1">
              <a:gsLst>
                <a:gs pos="0">
                  <a:schemeClr val="accent1"/>
                </a:gs>
                <a:gs pos="100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grpSp>
          <p:nvGrpSpPr>
            <p:cNvPr id="69" name="Group 68">
              <a:extLst>
                <a:ext uri="{FF2B5EF4-FFF2-40B4-BE49-F238E27FC236}">
                  <a16:creationId xmlns:a16="http://schemas.microsoft.com/office/drawing/2014/main" id="{D64B6BB0-26EC-4E92-B516-E0A112AB4E7A}"/>
                </a:ext>
              </a:extLst>
            </p:cNvPr>
            <p:cNvGrpSpPr/>
            <p:nvPr/>
          </p:nvGrpSpPr>
          <p:grpSpPr>
            <a:xfrm>
              <a:off x="5252030" y="3752883"/>
              <a:ext cx="575407" cy="556846"/>
              <a:chOff x="7099300" y="1076325"/>
              <a:chExt cx="295275" cy="285750"/>
            </a:xfrm>
            <a:solidFill>
              <a:schemeClr val="bg1"/>
            </a:solidFill>
          </p:grpSpPr>
          <p:sp>
            <p:nvSpPr>
              <p:cNvPr id="66" name="Freeform 5">
                <a:extLst>
                  <a:ext uri="{FF2B5EF4-FFF2-40B4-BE49-F238E27FC236}">
                    <a16:creationId xmlns:a16="http://schemas.microsoft.com/office/drawing/2014/main" id="{2BBFEEF2-1B92-4C23-9CFB-9B8E8AA81FB8}"/>
                  </a:ext>
                </a:extLst>
              </p:cNvPr>
              <p:cNvSpPr>
                <a:spLocks/>
              </p:cNvSpPr>
              <p:nvPr/>
            </p:nvSpPr>
            <p:spPr bwMode="auto">
              <a:xfrm>
                <a:off x="7099300" y="1190625"/>
                <a:ext cx="295275" cy="98425"/>
              </a:xfrm>
              <a:custGeom>
                <a:avLst/>
                <a:gdLst>
                  <a:gd name="T0" fmla="*/ 58 w 96"/>
                  <a:gd name="T1" fmla="*/ 32 h 32"/>
                  <a:gd name="T2" fmla="*/ 58 w 96"/>
                  <a:gd name="T3" fmla="*/ 32 h 32"/>
                  <a:gd name="T4" fmla="*/ 56 w 96"/>
                  <a:gd name="T5" fmla="*/ 31 h 32"/>
                  <a:gd name="T6" fmla="*/ 49 w 96"/>
                  <a:gd name="T7" fmla="*/ 7 h 32"/>
                  <a:gd name="T8" fmla="*/ 42 w 96"/>
                  <a:gd name="T9" fmla="*/ 23 h 32"/>
                  <a:gd name="T10" fmla="*/ 40 w 96"/>
                  <a:gd name="T11" fmla="*/ 24 h 32"/>
                  <a:gd name="T12" fmla="*/ 38 w 96"/>
                  <a:gd name="T13" fmla="*/ 23 h 32"/>
                  <a:gd name="T14" fmla="*/ 32 w 96"/>
                  <a:gd name="T15" fmla="*/ 13 h 32"/>
                  <a:gd name="T16" fmla="*/ 28 w 96"/>
                  <a:gd name="T17" fmla="*/ 19 h 32"/>
                  <a:gd name="T18" fmla="*/ 26 w 96"/>
                  <a:gd name="T19" fmla="*/ 20 h 32"/>
                  <a:gd name="T20" fmla="*/ 2 w 96"/>
                  <a:gd name="T21" fmla="*/ 20 h 32"/>
                  <a:gd name="T22" fmla="*/ 0 w 96"/>
                  <a:gd name="T23" fmla="*/ 18 h 32"/>
                  <a:gd name="T24" fmla="*/ 2 w 96"/>
                  <a:gd name="T25" fmla="*/ 16 h 32"/>
                  <a:gd name="T26" fmla="*/ 25 w 96"/>
                  <a:gd name="T27" fmla="*/ 16 h 32"/>
                  <a:gd name="T28" fmla="*/ 30 w 96"/>
                  <a:gd name="T29" fmla="*/ 9 h 32"/>
                  <a:gd name="T30" fmla="*/ 32 w 96"/>
                  <a:gd name="T31" fmla="*/ 8 h 32"/>
                  <a:gd name="T32" fmla="*/ 34 w 96"/>
                  <a:gd name="T33" fmla="*/ 9 h 32"/>
                  <a:gd name="T34" fmla="*/ 40 w 96"/>
                  <a:gd name="T35" fmla="*/ 18 h 32"/>
                  <a:gd name="T36" fmla="*/ 48 w 96"/>
                  <a:gd name="T37" fmla="*/ 1 h 32"/>
                  <a:gd name="T38" fmla="*/ 50 w 96"/>
                  <a:gd name="T39" fmla="*/ 0 h 32"/>
                  <a:gd name="T40" fmla="*/ 52 w 96"/>
                  <a:gd name="T41" fmla="*/ 1 h 32"/>
                  <a:gd name="T42" fmla="*/ 59 w 96"/>
                  <a:gd name="T43" fmla="*/ 25 h 32"/>
                  <a:gd name="T44" fmla="*/ 62 w 96"/>
                  <a:gd name="T45" fmla="*/ 17 h 32"/>
                  <a:gd name="T46" fmla="*/ 64 w 96"/>
                  <a:gd name="T47" fmla="*/ 16 h 32"/>
                  <a:gd name="T48" fmla="*/ 94 w 96"/>
                  <a:gd name="T49" fmla="*/ 16 h 32"/>
                  <a:gd name="T50" fmla="*/ 96 w 96"/>
                  <a:gd name="T51" fmla="*/ 18 h 32"/>
                  <a:gd name="T52" fmla="*/ 94 w 96"/>
                  <a:gd name="T53" fmla="*/ 20 h 32"/>
                  <a:gd name="T54" fmla="*/ 65 w 96"/>
                  <a:gd name="T55" fmla="*/ 20 h 32"/>
                  <a:gd name="T56" fmla="*/ 60 w 96"/>
                  <a:gd name="T57" fmla="*/ 31 h 32"/>
                  <a:gd name="T58" fmla="*/ 58 w 96"/>
                  <a:gd name="T5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 h="32">
                    <a:moveTo>
                      <a:pt x="58" y="32"/>
                    </a:moveTo>
                    <a:cubicBezTo>
                      <a:pt x="58" y="32"/>
                      <a:pt x="58" y="32"/>
                      <a:pt x="58" y="32"/>
                    </a:cubicBezTo>
                    <a:cubicBezTo>
                      <a:pt x="57" y="32"/>
                      <a:pt x="56" y="31"/>
                      <a:pt x="56" y="31"/>
                    </a:cubicBezTo>
                    <a:cubicBezTo>
                      <a:pt x="49" y="7"/>
                      <a:pt x="49" y="7"/>
                      <a:pt x="49" y="7"/>
                    </a:cubicBezTo>
                    <a:cubicBezTo>
                      <a:pt x="42" y="23"/>
                      <a:pt x="42" y="23"/>
                      <a:pt x="42" y="23"/>
                    </a:cubicBezTo>
                    <a:cubicBezTo>
                      <a:pt x="41" y="24"/>
                      <a:pt x="41" y="24"/>
                      <a:pt x="40" y="24"/>
                    </a:cubicBezTo>
                    <a:cubicBezTo>
                      <a:pt x="39" y="24"/>
                      <a:pt x="39" y="24"/>
                      <a:pt x="38" y="23"/>
                    </a:cubicBezTo>
                    <a:cubicBezTo>
                      <a:pt x="32" y="13"/>
                      <a:pt x="32" y="13"/>
                      <a:pt x="32" y="13"/>
                    </a:cubicBezTo>
                    <a:cubicBezTo>
                      <a:pt x="28" y="19"/>
                      <a:pt x="28" y="19"/>
                      <a:pt x="28" y="19"/>
                    </a:cubicBezTo>
                    <a:cubicBezTo>
                      <a:pt x="27" y="20"/>
                      <a:pt x="27" y="20"/>
                      <a:pt x="26" y="20"/>
                    </a:cubicBezTo>
                    <a:cubicBezTo>
                      <a:pt x="2" y="20"/>
                      <a:pt x="2" y="20"/>
                      <a:pt x="2" y="20"/>
                    </a:cubicBezTo>
                    <a:cubicBezTo>
                      <a:pt x="1" y="20"/>
                      <a:pt x="0" y="19"/>
                      <a:pt x="0" y="18"/>
                    </a:cubicBezTo>
                    <a:cubicBezTo>
                      <a:pt x="0" y="17"/>
                      <a:pt x="1" y="16"/>
                      <a:pt x="2" y="16"/>
                    </a:cubicBezTo>
                    <a:cubicBezTo>
                      <a:pt x="25" y="16"/>
                      <a:pt x="25" y="16"/>
                      <a:pt x="25" y="16"/>
                    </a:cubicBezTo>
                    <a:cubicBezTo>
                      <a:pt x="30" y="9"/>
                      <a:pt x="30" y="9"/>
                      <a:pt x="30" y="9"/>
                    </a:cubicBezTo>
                    <a:cubicBezTo>
                      <a:pt x="31" y="8"/>
                      <a:pt x="31" y="8"/>
                      <a:pt x="32" y="8"/>
                    </a:cubicBezTo>
                    <a:cubicBezTo>
                      <a:pt x="33" y="8"/>
                      <a:pt x="33" y="8"/>
                      <a:pt x="34" y="9"/>
                    </a:cubicBezTo>
                    <a:cubicBezTo>
                      <a:pt x="40" y="18"/>
                      <a:pt x="40" y="18"/>
                      <a:pt x="40" y="18"/>
                    </a:cubicBezTo>
                    <a:cubicBezTo>
                      <a:pt x="48" y="1"/>
                      <a:pt x="48" y="1"/>
                      <a:pt x="48" y="1"/>
                    </a:cubicBezTo>
                    <a:cubicBezTo>
                      <a:pt x="49" y="0"/>
                      <a:pt x="49" y="0"/>
                      <a:pt x="50" y="0"/>
                    </a:cubicBezTo>
                    <a:cubicBezTo>
                      <a:pt x="51" y="0"/>
                      <a:pt x="52" y="1"/>
                      <a:pt x="52" y="1"/>
                    </a:cubicBezTo>
                    <a:cubicBezTo>
                      <a:pt x="59" y="25"/>
                      <a:pt x="59" y="25"/>
                      <a:pt x="59" y="25"/>
                    </a:cubicBezTo>
                    <a:cubicBezTo>
                      <a:pt x="62" y="17"/>
                      <a:pt x="62" y="17"/>
                      <a:pt x="62" y="17"/>
                    </a:cubicBezTo>
                    <a:cubicBezTo>
                      <a:pt x="63" y="16"/>
                      <a:pt x="63" y="16"/>
                      <a:pt x="64" y="16"/>
                    </a:cubicBezTo>
                    <a:cubicBezTo>
                      <a:pt x="94" y="16"/>
                      <a:pt x="94" y="16"/>
                      <a:pt x="94" y="16"/>
                    </a:cubicBezTo>
                    <a:cubicBezTo>
                      <a:pt x="95" y="16"/>
                      <a:pt x="96" y="17"/>
                      <a:pt x="96" y="18"/>
                    </a:cubicBezTo>
                    <a:cubicBezTo>
                      <a:pt x="96" y="19"/>
                      <a:pt x="95" y="20"/>
                      <a:pt x="94" y="20"/>
                    </a:cubicBezTo>
                    <a:cubicBezTo>
                      <a:pt x="65" y="20"/>
                      <a:pt x="65" y="20"/>
                      <a:pt x="65" y="20"/>
                    </a:cubicBezTo>
                    <a:cubicBezTo>
                      <a:pt x="60" y="31"/>
                      <a:pt x="60" y="31"/>
                      <a:pt x="60" y="31"/>
                    </a:cubicBezTo>
                    <a:cubicBezTo>
                      <a:pt x="59" y="32"/>
                      <a:pt x="59" y="32"/>
                      <a:pt x="5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D95D6AAC-2CFD-4E41-9FC3-F4965AAC2905}"/>
                  </a:ext>
                </a:extLst>
              </p:cNvPr>
              <p:cNvSpPr>
                <a:spLocks/>
              </p:cNvSpPr>
              <p:nvPr/>
            </p:nvSpPr>
            <p:spPr bwMode="auto">
              <a:xfrm>
                <a:off x="7112000" y="1076325"/>
                <a:ext cx="269875" cy="150813"/>
              </a:xfrm>
              <a:custGeom>
                <a:avLst/>
                <a:gdLst>
                  <a:gd name="T0" fmla="*/ 6 w 88"/>
                  <a:gd name="T1" fmla="*/ 49 h 49"/>
                  <a:gd name="T2" fmla="*/ 4 w 88"/>
                  <a:gd name="T3" fmla="*/ 48 h 49"/>
                  <a:gd name="T4" fmla="*/ 0 w 88"/>
                  <a:gd name="T5" fmla="*/ 30 h 49"/>
                  <a:gd name="T6" fmla="*/ 21 w 88"/>
                  <a:gd name="T7" fmla="*/ 1 h 49"/>
                  <a:gd name="T8" fmla="*/ 44 w 88"/>
                  <a:gd name="T9" fmla="*/ 17 h 49"/>
                  <a:gd name="T10" fmla="*/ 67 w 88"/>
                  <a:gd name="T11" fmla="*/ 1 h 49"/>
                  <a:gd name="T12" fmla="*/ 88 w 88"/>
                  <a:gd name="T13" fmla="*/ 27 h 49"/>
                  <a:gd name="T14" fmla="*/ 83 w 88"/>
                  <a:gd name="T15" fmla="*/ 48 h 49"/>
                  <a:gd name="T16" fmla="*/ 80 w 88"/>
                  <a:gd name="T17" fmla="*/ 49 h 49"/>
                  <a:gd name="T18" fmla="*/ 79 w 88"/>
                  <a:gd name="T19" fmla="*/ 46 h 49"/>
                  <a:gd name="T20" fmla="*/ 84 w 88"/>
                  <a:gd name="T21" fmla="*/ 27 h 49"/>
                  <a:gd name="T22" fmla="*/ 67 w 88"/>
                  <a:gd name="T23" fmla="*/ 5 h 49"/>
                  <a:gd name="T24" fmla="*/ 46 w 88"/>
                  <a:gd name="T25" fmla="*/ 25 h 49"/>
                  <a:gd name="T26" fmla="*/ 44 w 88"/>
                  <a:gd name="T27" fmla="*/ 27 h 49"/>
                  <a:gd name="T28" fmla="*/ 42 w 88"/>
                  <a:gd name="T29" fmla="*/ 25 h 49"/>
                  <a:gd name="T30" fmla="*/ 22 w 88"/>
                  <a:gd name="T31" fmla="*/ 5 h 49"/>
                  <a:gd name="T32" fmla="*/ 4 w 88"/>
                  <a:gd name="T33" fmla="*/ 30 h 49"/>
                  <a:gd name="T34" fmla="*/ 7 w 88"/>
                  <a:gd name="T35" fmla="*/ 46 h 49"/>
                  <a:gd name="T36" fmla="*/ 6 w 88"/>
                  <a:gd name="T37" fmla="*/ 49 h 49"/>
                  <a:gd name="T38" fmla="*/ 6 w 88"/>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49">
                    <a:moveTo>
                      <a:pt x="6" y="49"/>
                    </a:moveTo>
                    <a:cubicBezTo>
                      <a:pt x="5" y="49"/>
                      <a:pt x="4" y="49"/>
                      <a:pt x="4" y="48"/>
                    </a:cubicBezTo>
                    <a:cubicBezTo>
                      <a:pt x="1" y="42"/>
                      <a:pt x="0" y="36"/>
                      <a:pt x="0" y="30"/>
                    </a:cubicBezTo>
                    <a:cubicBezTo>
                      <a:pt x="0" y="11"/>
                      <a:pt x="11" y="2"/>
                      <a:pt x="21" y="1"/>
                    </a:cubicBezTo>
                    <a:cubicBezTo>
                      <a:pt x="30" y="1"/>
                      <a:pt x="39" y="5"/>
                      <a:pt x="44" y="17"/>
                    </a:cubicBezTo>
                    <a:cubicBezTo>
                      <a:pt x="49" y="5"/>
                      <a:pt x="59" y="0"/>
                      <a:pt x="67" y="1"/>
                    </a:cubicBezTo>
                    <a:cubicBezTo>
                      <a:pt x="77" y="2"/>
                      <a:pt x="88" y="10"/>
                      <a:pt x="88" y="27"/>
                    </a:cubicBezTo>
                    <a:cubicBezTo>
                      <a:pt x="88" y="34"/>
                      <a:pt x="86" y="41"/>
                      <a:pt x="83" y="48"/>
                    </a:cubicBezTo>
                    <a:cubicBezTo>
                      <a:pt x="82" y="49"/>
                      <a:pt x="81" y="49"/>
                      <a:pt x="80" y="49"/>
                    </a:cubicBezTo>
                    <a:cubicBezTo>
                      <a:pt x="79" y="48"/>
                      <a:pt x="79" y="47"/>
                      <a:pt x="79" y="46"/>
                    </a:cubicBezTo>
                    <a:cubicBezTo>
                      <a:pt x="82" y="39"/>
                      <a:pt x="84" y="33"/>
                      <a:pt x="84" y="27"/>
                    </a:cubicBezTo>
                    <a:cubicBezTo>
                      <a:pt x="84" y="13"/>
                      <a:pt x="75" y="6"/>
                      <a:pt x="67" y="5"/>
                    </a:cubicBezTo>
                    <a:cubicBezTo>
                      <a:pt x="58" y="4"/>
                      <a:pt x="48" y="10"/>
                      <a:pt x="46" y="25"/>
                    </a:cubicBezTo>
                    <a:cubicBezTo>
                      <a:pt x="46" y="26"/>
                      <a:pt x="45" y="27"/>
                      <a:pt x="44" y="27"/>
                    </a:cubicBezTo>
                    <a:cubicBezTo>
                      <a:pt x="43" y="27"/>
                      <a:pt x="42" y="26"/>
                      <a:pt x="42" y="25"/>
                    </a:cubicBezTo>
                    <a:cubicBezTo>
                      <a:pt x="40" y="11"/>
                      <a:pt x="30" y="5"/>
                      <a:pt x="22" y="5"/>
                    </a:cubicBezTo>
                    <a:cubicBezTo>
                      <a:pt x="13" y="6"/>
                      <a:pt x="4" y="14"/>
                      <a:pt x="4" y="30"/>
                    </a:cubicBezTo>
                    <a:cubicBezTo>
                      <a:pt x="4" y="35"/>
                      <a:pt x="5" y="41"/>
                      <a:pt x="7" y="46"/>
                    </a:cubicBezTo>
                    <a:cubicBezTo>
                      <a:pt x="8" y="47"/>
                      <a:pt x="7" y="48"/>
                      <a:pt x="6" y="49"/>
                    </a:cubicBezTo>
                    <a:cubicBezTo>
                      <a:pt x="6" y="49"/>
                      <a:pt x="6"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88BEA4EB-E6A4-43A1-8E2E-F82074EFC888}"/>
                  </a:ext>
                </a:extLst>
              </p:cNvPr>
              <p:cNvSpPr>
                <a:spLocks/>
              </p:cNvSpPr>
              <p:nvPr/>
            </p:nvSpPr>
            <p:spPr bwMode="auto">
              <a:xfrm>
                <a:off x="7151688" y="1263650"/>
                <a:ext cx="184150" cy="98425"/>
              </a:xfrm>
              <a:custGeom>
                <a:avLst/>
                <a:gdLst>
                  <a:gd name="T0" fmla="*/ 31 w 60"/>
                  <a:gd name="T1" fmla="*/ 32 h 32"/>
                  <a:gd name="T2" fmla="*/ 30 w 60"/>
                  <a:gd name="T3" fmla="*/ 31 h 32"/>
                  <a:gd name="T4" fmla="*/ 0 w 60"/>
                  <a:gd name="T5" fmla="*/ 3 h 32"/>
                  <a:gd name="T6" fmla="*/ 1 w 60"/>
                  <a:gd name="T7" fmla="*/ 0 h 32"/>
                  <a:gd name="T8" fmla="*/ 4 w 60"/>
                  <a:gd name="T9" fmla="*/ 1 h 32"/>
                  <a:gd name="T10" fmla="*/ 31 w 60"/>
                  <a:gd name="T11" fmla="*/ 27 h 32"/>
                  <a:gd name="T12" fmla="*/ 57 w 60"/>
                  <a:gd name="T13" fmla="*/ 1 h 32"/>
                  <a:gd name="T14" fmla="*/ 59 w 60"/>
                  <a:gd name="T15" fmla="*/ 0 h 32"/>
                  <a:gd name="T16" fmla="*/ 60 w 60"/>
                  <a:gd name="T17" fmla="*/ 3 h 32"/>
                  <a:gd name="T18" fmla="*/ 32 w 60"/>
                  <a:gd name="T19" fmla="*/ 31 h 32"/>
                  <a:gd name="T20" fmla="*/ 31 w 60"/>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2">
                    <a:moveTo>
                      <a:pt x="31" y="32"/>
                    </a:moveTo>
                    <a:cubicBezTo>
                      <a:pt x="31" y="32"/>
                      <a:pt x="30" y="31"/>
                      <a:pt x="30" y="31"/>
                    </a:cubicBezTo>
                    <a:cubicBezTo>
                      <a:pt x="29" y="31"/>
                      <a:pt x="13" y="20"/>
                      <a:pt x="0" y="3"/>
                    </a:cubicBezTo>
                    <a:cubicBezTo>
                      <a:pt x="0" y="2"/>
                      <a:pt x="0" y="1"/>
                      <a:pt x="1" y="0"/>
                    </a:cubicBezTo>
                    <a:cubicBezTo>
                      <a:pt x="2" y="0"/>
                      <a:pt x="3" y="0"/>
                      <a:pt x="4" y="1"/>
                    </a:cubicBezTo>
                    <a:cubicBezTo>
                      <a:pt x="14" y="14"/>
                      <a:pt x="27" y="24"/>
                      <a:pt x="31" y="27"/>
                    </a:cubicBezTo>
                    <a:cubicBezTo>
                      <a:pt x="35" y="24"/>
                      <a:pt x="47" y="14"/>
                      <a:pt x="57" y="1"/>
                    </a:cubicBezTo>
                    <a:cubicBezTo>
                      <a:pt x="57" y="0"/>
                      <a:pt x="58" y="0"/>
                      <a:pt x="59" y="0"/>
                    </a:cubicBezTo>
                    <a:cubicBezTo>
                      <a:pt x="60" y="1"/>
                      <a:pt x="60" y="2"/>
                      <a:pt x="60" y="3"/>
                    </a:cubicBezTo>
                    <a:cubicBezTo>
                      <a:pt x="48" y="19"/>
                      <a:pt x="33" y="31"/>
                      <a:pt x="32" y="31"/>
                    </a:cubicBezTo>
                    <a:cubicBezTo>
                      <a:pt x="32" y="31"/>
                      <a:pt x="31" y="32"/>
                      <a:pt x="3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87">
              <a:extLst>
                <a:ext uri="{FF2B5EF4-FFF2-40B4-BE49-F238E27FC236}">
                  <a16:creationId xmlns:a16="http://schemas.microsoft.com/office/drawing/2014/main" id="{05769A4C-3D5C-4332-BF1B-28D5594097B3}"/>
                </a:ext>
              </a:extLst>
            </p:cNvPr>
            <p:cNvGrpSpPr/>
            <p:nvPr/>
          </p:nvGrpSpPr>
          <p:grpSpPr>
            <a:xfrm>
              <a:off x="6443206" y="2338792"/>
              <a:ext cx="5171729" cy="2275913"/>
              <a:chOff x="6443206" y="2271375"/>
              <a:chExt cx="5171729" cy="2275913"/>
            </a:xfrm>
          </p:grpSpPr>
          <p:sp>
            <p:nvSpPr>
              <p:cNvPr id="70" name="Title 35">
                <a:extLst>
                  <a:ext uri="{FF2B5EF4-FFF2-40B4-BE49-F238E27FC236}">
                    <a16:creationId xmlns:a16="http://schemas.microsoft.com/office/drawing/2014/main" id="{5CB5CD27-EF1E-4260-9DC0-ED3D840F9090}"/>
                  </a:ext>
                </a:extLst>
              </p:cNvPr>
              <p:cNvSpPr txBox="1">
                <a:spLocks/>
              </p:cNvSpPr>
              <p:nvPr/>
            </p:nvSpPr>
            <p:spPr>
              <a:xfrm>
                <a:off x="6610143" y="2535199"/>
                <a:ext cx="4760663" cy="2012089"/>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28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pPr marL="342900" lvl="0" indent="-342900" algn="l" rtl="0">
                  <a:lnSpc>
                    <a:spcPct val="107000"/>
                  </a:lnSpc>
                  <a:spcAft>
                    <a:spcPts val="800"/>
                  </a:spcAft>
                  <a:buFont typeface="Wingdings" panose="05000000000000000000" pitchFamily="2" charset="2"/>
                  <a:buChar char=""/>
                </a:pPr>
                <a:r>
                  <a:rPr lang="en-US" sz="1600" dirty="0">
                    <a:solidFill>
                      <a:schemeClr val="tx2"/>
                    </a:solidFill>
                  </a:rPr>
                  <a:t>Anaconda  </a:t>
                </a:r>
              </a:p>
              <a:p>
                <a:pPr marL="342900" lvl="0" indent="-342900" algn="l" rtl="0">
                  <a:lnSpc>
                    <a:spcPct val="107000"/>
                  </a:lnSpc>
                  <a:spcAft>
                    <a:spcPts val="800"/>
                  </a:spcAft>
                  <a:buFont typeface="Wingdings" panose="05000000000000000000" pitchFamily="2" charset="2"/>
                  <a:buChar char=""/>
                </a:pPr>
                <a:r>
                  <a:rPr lang="en-US" sz="1600" dirty="0" err="1">
                    <a:solidFill>
                      <a:schemeClr val="tx2"/>
                    </a:solidFill>
                  </a:rPr>
                  <a:t>Jupyter</a:t>
                </a:r>
                <a:r>
                  <a:rPr lang="en-US" sz="1600" dirty="0">
                    <a:solidFill>
                      <a:schemeClr val="tx2"/>
                    </a:solidFill>
                  </a:rPr>
                  <a:t> notebook</a:t>
                </a:r>
              </a:p>
              <a:p>
                <a:pPr marL="342900" lvl="0" indent="-342900" algn="l" rtl="0">
                  <a:lnSpc>
                    <a:spcPct val="150000"/>
                  </a:lnSpc>
                  <a:spcAft>
                    <a:spcPts val="800"/>
                  </a:spcAft>
                  <a:buFont typeface="Wingdings" panose="05000000000000000000" pitchFamily="2" charset="2"/>
                  <a:buChar char=""/>
                </a:pPr>
                <a:r>
                  <a:rPr lang="en-US" sz="1600" dirty="0">
                    <a:solidFill>
                      <a:schemeClr val="tx2"/>
                    </a:solidFill>
                  </a:rPr>
                  <a:t>Libraries  (pandas , </a:t>
                </a:r>
                <a:r>
                  <a:rPr lang="en-US" sz="1600" dirty="0" err="1">
                    <a:solidFill>
                      <a:schemeClr val="tx2"/>
                    </a:solidFill>
                  </a:rPr>
                  <a:t>numpy</a:t>
                </a:r>
                <a:r>
                  <a:rPr lang="en-US" sz="1600" dirty="0">
                    <a:solidFill>
                      <a:schemeClr val="tx2"/>
                    </a:solidFill>
                  </a:rPr>
                  <a:t> , matplotlib , seaborn , </a:t>
                </a:r>
                <a:r>
                  <a:rPr lang="en-US" sz="1600" dirty="0" err="1">
                    <a:solidFill>
                      <a:schemeClr val="tx2"/>
                    </a:solidFill>
                  </a:rPr>
                  <a:t>sklearn</a:t>
                </a:r>
                <a:r>
                  <a:rPr lang="en-US" sz="1600" dirty="0">
                    <a:solidFill>
                      <a:schemeClr val="tx2"/>
                    </a:solidFill>
                  </a:rPr>
                  <a:t> ) .</a:t>
                </a:r>
              </a:p>
              <a:p>
                <a:pPr>
                  <a:lnSpc>
                    <a:spcPct val="150000"/>
                  </a:lnSpc>
                  <a:spcBef>
                    <a:spcPts val="600"/>
                  </a:spcBef>
                </a:pPr>
                <a:endParaRPr lang="en-US" sz="1800" dirty="0">
                  <a:solidFill>
                    <a:schemeClr val="tx2"/>
                  </a:solidFill>
                </a:endParaRPr>
              </a:p>
            </p:txBody>
          </p:sp>
          <p:cxnSp>
            <p:nvCxnSpPr>
              <p:cNvPr id="83" name="Straight Connector 82">
                <a:extLst>
                  <a:ext uri="{FF2B5EF4-FFF2-40B4-BE49-F238E27FC236}">
                    <a16:creationId xmlns:a16="http://schemas.microsoft.com/office/drawing/2014/main" id="{D3095832-EAC4-4389-AF17-7B904C81CD00}"/>
                  </a:ext>
                </a:extLst>
              </p:cNvPr>
              <p:cNvCxnSpPr>
                <a:cxnSpLocks/>
              </p:cNvCxnSpPr>
              <p:nvPr/>
            </p:nvCxnSpPr>
            <p:spPr>
              <a:xfrm>
                <a:off x="6443206" y="2271375"/>
                <a:ext cx="492760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6A4BF83-C925-4413-8F0B-3E82BD857929}"/>
                  </a:ext>
                </a:extLst>
              </p:cNvPr>
              <p:cNvCxnSpPr>
                <a:cxnSpLocks/>
              </p:cNvCxnSpPr>
              <p:nvPr/>
            </p:nvCxnSpPr>
            <p:spPr>
              <a:xfrm>
                <a:off x="6687335" y="4388582"/>
                <a:ext cx="492760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3482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23D51"/>
            </a:gs>
            <a:gs pos="100000">
              <a:srgbClr val="E35833"/>
            </a:gs>
          </a:gsLst>
          <a:path path="circle">
            <a:fillToRect l="100000" t="100000"/>
          </a:path>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017FAF4-B238-409F-883C-E370AA3431AF}"/>
              </a:ext>
            </a:extLst>
          </p:cNvPr>
          <p:cNvGrpSpPr/>
          <p:nvPr/>
        </p:nvGrpSpPr>
        <p:grpSpPr>
          <a:xfrm>
            <a:off x="2653599" y="0"/>
            <a:ext cx="9538401" cy="6858000"/>
            <a:chOff x="4101023" y="0"/>
            <a:chExt cx="8090976" cy="6858000"/>
          </a:xfrm>
        </p:grpSpPr>
        <p:sp>
          <p:nvSpPr>
            <p:cNvPr id="34" name="Freeform: Shape 33">
              <a:extLst>
                <a:ext uri="{FF2B5EF4-FFF2-40B4-BE49-F238E27FC236}">
                  <a16:creationId xmlns:a16="http://schemas.microsoft.com/office/drawing/2014/main" id="{E3BEA8B4-7AD2-427A-8698-08090338DE6D}"/>
                </a:ext>
              </a:extLst>
            </p:cNvPr>
            <p:cNvSpPr>
              <a:spLocks/>
            </p:cNvSpPr>
            <p:nvPr/>
          </p:nvSpPr>
          <p:spPr bwMode="auto">
            <a:xfrm rot="16200000" flipH="1">
              <a:off x="2153510" y="1947513"/>
              <a:ext cx="6857999" cy="2962973"/>
            </a:xfrm>
            <a:custGeom>
              <a:avLst/>
              <a:gdLst>
                <a:gd name="connsiteX0" fmla="*/ 12192000 w 12192000"/>
                <a:gd name="connsiteY0" fmla="*/ 0 h 5267508"/>
                <a:gd name="connsiteX1" fmla="*/ 12192000 w 12192000"/>
                <a:gd name="connsiteY1" fmla="*/ 5267508 h 5267508"/>
                <a:gd name="connsiteX2" fmla="*/ 0 w 12192000"/>
                <a:gd name="connsiteY2" fmla="*/ 5267508 h 5267508"/>
                <a:gd name="connsiteX3" fmla="*/ 0 w 12192000"/>
                <a:gd name="connsiteY3" fmla="*/ 5043712 h 5267508"/>
                <a:gd name="connsiteX4" fmla="*/ 0 w 12192000"/>
                <a:gd name="connsiteY4" fmla="*/ 2446565 h 5267508"/>
                <a:gd name="connsiteX5" fmla="*/ 0 w 12192000"/>
                <a:gd name="connsiteY5" fmla="*/ 1854468 h 5267508"/>
                <a:gd name="connsiteX6" fmla="*/ 41296 w 12192000"/>
                <a:gd name="connsiteY6" fmla="*/ 1806271 h 5267508"/>
                <a:gd name="connsiteX7" fmla="*/ 2282001 w 12192000"/>
                <a:gd name="connsiteY7" fmla="*/ 1102937 h 5267508"/>
                <a:gd name="connsiteX8" fmla="*/ 7380853 w 12192000"/>
                <a:gd name="connsiteY8" fmla="*/ 2423553 h 5267508"/>
                <a:gd name="connsiteX9" fmla="*/ 12089321 w 12192000"/>
                <a:gd name="connsiteY9" fmla="*/ 112475 h 526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5267508">
                  <a:moveTo>
                    <a:pt x="12192000" y="0"/>
                  </a:moveTo>
                  <a:lnTo>
                    <a:pt x="12192000" y="5267508"/>
                  </a:lnTo>
                  <a:lnTo>
                    <a:pt x="0" y="5267508"/>
                  </a:lnTo>
                  <a:lnTo>
                    <a:pt x="0" y="5043712"/>
                  </a:lnTo>
                  <a:lnTo>
                    <a:pt x="0" y="2446565"/>
                  </a:lnTo>
                  <a:lnTo>
                    <a:pt x="0" y="1854468"/>
                  </a:lnTo>
                  <a:lnTo>
                    <a:pt x="41296" y="1806271"/>
                  </a:lnTo>
                  <a:cubicBezTo>
                    <a:pt x="299723" y="1520459"/>
                    <a:pt x="979404" y="965958"/>
                    <a:pt x="2282001" y="1102937"/>
                  </a:cubicBezTo>
                  <a:cubicBezTo>
                    <a:pt x="4026764" y="1292600"/>
                    <a:pt x="5644056" y="2521897"/>
                    <a:pt x="7380853" y="2423553"/>
                  </a:cubicBezTo>
                  <a:cubicBezTo>
                    <a:pt x="9125615" y="2332234"/>
                    <a:pt x="11061585" y="1278551"/>
                    <a:pt x="12089321" y="112475"/>
                  </a:cubicBezTo>
                  <a:close/>
                </a:path>
              </a:pathLst>
            </a:custGeom>
            <a:solidFill>
              <a:srgbClr val="F3EB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 name="Rectangle 1">
              <a:extLst>
                <a:ext uri="{FF2B5EF4-FFF2-40B4-BE49-F238E27FC236}">
                  <a16:creationId xmlns:a16="http://schemas.microsoft.com/office/drawing/2014/main" id="{622852C8-125D-4422-80E8-27C803E033E0}"/>
                </a:ext>
              </a:extLst>
            </p:cNvPr>
            <p:cNvSpPr/>
            <p:nvPr/>
          </p:nvSpPr>
          <p:spPr>
            <a:xfrm>
              <a:off x="5691922" y="0"/>
              <a:ext cx="6500077" cy="6858000"/>
            </a:xfrm>
            <a:prstGeom prst="rect">
              <a:avLst/>
            </a:prstGeom>
            <a:solidFill>
              <a:srgbClr val="F3EB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 name="Slide Number Placeholder 4">
            <a:extLst>
              <a:ext uri="{FF2B5EF4-FFF2-40B4-BE49-F238E27FC236}">
                <a16:creationId xmlns:a16="http://schemas.microsoft.com/office/drawing/2014/main" id="{22CE85A2-824A-41FA-9122-0D719708E322}"/>
              </a:ext>
            </a:extLst>
          </p:cNvPr>
          <p:cNvSpPr>
            <a:spLocks noGrp="1"/>
          </p:cNvSpPr>
          <p:nvPr>
            <p:ph type="sldNum" sz="quarter" idx="12"/>
          </p:nvPr>
        </p:nvSpPr>
        <p:spPr>
          <a:xfrm>
            <a:off x="11073562" y="6421928"/>
            <a:ext cx="948171" cy="331932"/>
          </a:xfrm>
        </p:spPr>
        <p:txBody>
          <a:bodyPr/>
          <a:lstStyle/>
          <a:p>
            <a:r>
              <a:rPr lang="en-US"/>
              <a:t>Page </a:t>
            </a:r>
            <a:fld id="{2D441F59-9C1B-47AE-9702-DE3E63C3174A}" type="slidenum">
              <a:rPr smtClean="0"/>
              <a:pPr/>
              <a:t>6</a:t>
            </a:fld>
            <a:endParaRPr dirty="0"/>
          </a:p>
        </p:txBody>
      </p:sp>
      <p:sp>
        <p:nvSpPr>
          <p:cNvPr id="213" name="Rectangle: Rounded Corners 44">
            <a:extLst>
              <a:ext uri="{FF2B5EF4-FFF2-40B4-BE49-F238E27FC236}">
                <a16:creationId xmlns:a16="http://schemas.microsoft.com/office/drawing/2014/main" id="{1B84C475-004B-4929-8A5D-FB6C3400B9FD}"/>
              </a:ext>
            </a:extLst>
          </p:cNvPr>
          <p:cNvSpPr/>
          <p:nvPr/>
        </p:nvSpPr>
        <p:spPr>
          <a:xfrm>
            <a:off x="4548366" y="194435"/>
            <a:ext cx="6273249" cy="609600"/>
          </a:xfrm>
          <a:prstGeom prst="roundRect">
            <a:avLst>
              <a:gd name="adj" fmla="val 50000"/>
            </a:avLst>
          </a:prstGeom>
          <a:solidFill>
            <a:schemeClr val="bg1">
              <a:alpha val="54000"/>
            </a:schemeClr>
          </a:solidFill>
          <a:ln>
            <a:noFill/>
          </a:ln>
          <a:effectLst>
            <a:outerShdw blurRad="190500" dist="38100" dir="5400000" algn="t"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dirty="0"/>
          </a:p>
        </p:txBody>
      </p:sp>
      <p:sp>
        <p:nvSpPr>
          <p:cNvPr id="8" name="مربع نص 7">
            <a:extLst>
              <a:ext uri="{FF2B5EF4-FFF2-40B4-BE49-F238E27FC236}">
                <a16:creationId xmlns:a16="http://schemas.microsoft.com/office/drawing/2014/main" id="{D9F9E2AB-C189-4219-8648-366698C5CCFE}"/>
              </a:ext>
            </a:extLst>
          </p:cNvPr>
          <p:cNvSpPr txBox="1"/>
          <p:nvPr/>
        </p:nvSpPr>
        <p:spPr>
          <a:xfrm>
            <a:off x="5182002" y="312901"/>
            <a:ext cx="3413051" cy="619272"/>
          </a:xfrm>
          <a:prstGeom prst="rect">
            <a:avLst/>
          </a:prstGeom>
          <a:noFill/>
        </p:spPr>
        <p:txBody>
          <a:bodyPr wrap="square" rtlCol="0">
            <a:spAutoFit/>
          </a:bodyPr>
          <a:lstStyle/>
          <a:p>
            <a:pPr lvl="0" algn="l" rtl="0">
              <a:lnSpc>
                <a:spcPct val="107000"/>
              </a:lnSpc>
              <a:spcAft>
                <a:spcPts val="800"/>
              </a:spcAft>
            </a:pPr>
            <a:r>
              <a:rPr lang="en-US" sz="3200" b="1" dirty="0">
                <a:solidFill>
                  <a:schemeClr val="tx2"/>
                </a:solidFill>
                <a:latin typeface="Andalus" panose="02020603050405020304" pitchFamily="18" charset="-78"/>
                <a:cs typeface="Andalus" panose="02020603050405020304" pitchFamily="18" charset="-78"/>
              </a:rPr>
              <a:t>Loading</a:t>
            </a:r>
            <a:r>
              <a:rPr lang="en-US" sz="3200" dirty="0">
                <a:solidFill>
                  <a:srgbClr val="990033"/>
                </a:solidFill>
                <a:effectLst/>
                <a:latin typeface="Andalus" panose="02020603050405020304" pitchFamily="18" charset="-78"/>
                <a:ea typeface="Calibri" panose="020F0502020204030204" pitchFamily="34" charset="0"/>
                <a:cs typeface="Andalus" panose="02020603050405020304" pitchFamily="18" charset="-78"/>
              </a:rPr>
              <a:t> </a:t>
            </a:r>
            <a:r>
              <a:rPr lang="en-US" sz="3200" b="1" dirty="0">
                <a:solidFill>
                  <a:schemeClr val="tx2"/>
                </a:solidFill>
                <a:effectLst/>
                <a:latin typeface="Andalus" panose="02020603050405020304" pitchFamily="18" charset="-78"/>
                <a:ea typeface="Calibri" panose="020F0502020204030204" pitchFamily="34" charset="0"/>
                <a:cs typeface="Andalus" panose="02020603050405020304" pitchFamily="18" charset="-78"/>
              </a:rPr>
              <a:t>T</a:t>
            </a:r>
            <a:r>
              <a:rPr lang="en-US" sz="3200" b="1" dirty="0">
                <a:solidFill>
                  <a:schemeClr val="tx2"/>
                </a:solidFill>
                <a:latin typeface="Andalus" panose="02020603050405020304" pitchFamily="18" charset="-78"/>
                <a:cs typeface="Andalus" panose="02020603050405020304" pitchFamily="18" charset="-78"/>
              </a:rPr>
              <a:t>he</a:t>
            </a:r>
            <a:r>
              <a:rPr lang="en-US" sz="3200" dirty="0">
                <a:solidFill>
                  <a:srgbClr val="990033"/>
                </a:solidFill>
                <a:effectLst/>
                <a:latin typeface="Andalus" panose="02020603050405020304" pitchFamily="18" charset="-78"/>
                <a:ea typeface="Calibri" panose="020F0502020204030204" pitchFamily="34" charset="0"/>
                <a:cs typeface="Andalus" panose="02020603050405020304" pitchFamily="18" charset="-78"/>
              </a:rPr>
              <a:t> </a:t>
            </a:r>
            <a:r>
              <a:rPr lang="en-US" sz="3200" b="1" dirty="0">
                <a:solidFill>
                  <a:schemeClr val="tx2"/>
                </a:solidFill>
                <a:latin typeface="Andalus" panose="02020603050405020304" pitchFamily="18" charset="-78"/>
                <a:cs typeface="Andalus" panose="02020603050405020304" pitchFamily="18" charset="-78"/>
              </a:rPr>
              <a:t>Data</a:t>
            </a:r>
          </a:p>
        </p:txBody>
      </p:sp>
      <p:sp>
        <p:nvSpPr>
          <p:cNvPr id="271" name="Rectangle: Rounded Corners 44">
            <a:extLst>
              <a:ext uri="{FF2B5EF4-FFF2-40B4-BE49-F238E27FC236}">
                <a16:creationId xmlns:a16="http://schemas.microsoft.com/office/drawing/2014/main" id="{3C9F7BC4-77E6-40C2-82DC-8A4F7B4A49F9}"/>
              </a:ext>
            </a:extLst>
          </p:cNvPr>
          <p:cNvSpPr/>
          <p:nvPr/>
        </p:nvSpPr>
        <p:spPr>
          <a:xfrm>
            <a:off x="4548366" y="3032440"/>
            <a:ext cx="6273249" cy="609600"/>
          </a:xfrm>
          <a:prstGeom prst="roundRect">
            <a:avLst>
              <a:gd name="adj" fmla="val 50000"/>
            </a:avLst>
          </a:prstGeom>
          <a:solidFill>
            <a:schemeClr val="bg1">
              <a:alpha val="54000"/>
            </a:schemeClr>
          </a:solidFill>
          <a:ln>
            <a:noFill/>
          </a:ln>
          <a:effectLst>
            <a:outerShdw blurRad="190500" dist="38100" dir="5400000" algn="t"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dirty="0"/>
          </a:p>
        </p:txBody>
      </p:sp>
      <p:sp>
        <p:nvSpPr>
          <p:cNvPr id="218" name="Heart 99">
            <a:extLst>
              <a:ext uri="{FF2B5EF4-FFF2-40B4-BE49-F238E27FC236}">
                <a16:creationId xmlns:a16="http://schemas.microsoft.com/office/drawing/2014/main" id="{BE518820-43BF-44C0-ADAC-CD2D45A184EC}"/>
              </a:ext>
            </a:extLst>
          </p:cNvPr>
          <p:cNvSpPr/>
          <p:nvPr/>
        </p:nvSpPr>
        <p:spPr>
          <a:xfrm>
            <a:off x="4686454" y="309061"/>
            <a:ext cx="431732" cy="392478"/>
          </a:xfrm>
          <a:prstGeom prst="heart">
            <a:avLst/>
          </a:prstGeom>
          <a:gradFill>
            <a:gsLst>
              <a:gs pos="0">
                <a:schemeClr val="accent1"/>
              </a:gs>
              <a:gs pos="100000">
                <a:schemeClr val="accent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19" name="Heart 99">
            <a:extLst>
              <a:ext uri="{FF2B5EF4-FFF2-40B4-BE49-F238E27FC236}">
                <a16:creationId xmlns:a16="http://schemas.microsoft.com/office/drawing/2014/main" id="{4C8446A3-7E20-45B9-A888-99C1E74FCDE5}"/>
              </a:ext>
            </a:extLst>
          </p:cNvPr>
          <p:cNvSpPr/>
          <p:nvPr/>
        </p:nvSpPr>
        <p:spPr>
          <a:xfrm>
            <a:off x="4686454" y="3206152"/>
            <a:ext cx="431732" cy="392478"/>
          </a:xfrm>
          <a:prstGeom prst="heart">
            <a:avLst/>
          </a:prstGeom>
          <a:gradFill>
            <a:gsLst>
              <a:gs pos="0">
                <a:schemeClr val="accent1"/>
              </a:gs>
              <a:gs pos="100000">
                <a:schemeClr val="accent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64" name="Rectangle: Rounded Corners 55">
            <a:extLst>
              <a:ext uri="{FF2B5EF4-FFF2-40B4-BE49-F238E27FC236}">
                <a16:creationId xmlns:a16="http://schemas.microsoft.com/office/drawing/2014/main" id="{4D44177F-3590-4CFF-86D5-954D35B35BAE}"/>
              </a:ext>
            </a:extLst>
          </p:cNvPr>
          <p:cNvSpPr/>
          <p:nvPr/>
        </p:nvSpPr>
        <p:spPr>
          <a:xfrm>
            <a:off x="4548366" y="2314824"/>
            <a:ext cx="6233836" cy="609600"/>
          </a:xfrm>
          <a:prstGeom prst="roundRect">
            <a:avLst>
              <a:gd name="adj" fmla="val 50000"/>
            </a:avLst>
          </a:prstGeom>
          <a:solidFill>
            <a:schemeClr val="bg1">
              <a:alpha val="54000"/>
            </a:schemeClr>
          </a:solidFill>
          <a:ln>
            <a:noFill/>
          </a:ln>
          <a:effectLst>
            <a:outerShdw blurRad="190500" dist="38100" dir="5400000" algn="t"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dirty="0"/>
          </a:p>
        </p:txBody>
      </p:sp>
      <p:sp>
        <p:nvSpPr>
          <p:cNvPr id="221" name="Heart 99">
            <a:extLst>
              <a:ext uri="{FF2B5EF4-FFF2-40B4-BE49-F238E27FC236}">
                <a16:creationId xmlns:a16="http://schemas.microsoft.com/office/drawing/2014/main" id="{DE09665E-1D0F-457B-96F9-328B9D76589C}"/>
              </a:ext>
            </a:extLst>
          </p:cNvPr>
          <p:cNvSpPr/>
          <p:nvPr/>
        </p:nvSpPr>
        <p:spPr>
          <a:xfrm>
            <a:off x="4710113" y="2466170"/>
            <a:ext cx="431732" cy="392478"/>
          </a:xfrm>
          <a:prstGeom prst="heart">
            <a:avLst/>
          </a:prstGeom>
          <a:gradFill>
            <a:gsLst>
              <a:gs pos="0">
                <a:schemeClr val="accent1"/>
              </a:gs>
              <a:gs pos="100000">
                <a:schemeClr val="accent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66" name="Rectangle: Rounded Corners 55">
            <a:extLst>
              <a:ext uri="{FF2B5EF4-FFF2-40B4-BE49-F238E27FC236}">
                <a16:creationId xmlns:a16="http://schemas.microsoft.com/office/drawing/2014/main" id="{809648CC-5DA3-44E4-B31D-ABC7431F4462}"/>
              </a:ext>
            </a:extLst>
          </p:cNvPr>
          <p:cNvSpPr/>
          <p:nvPr/>
        </p:nvSpPr>
        <p:spPr>
          <a:xfrm>
            <a:off x="4568072" y="3740803"/>
            <a:ext cx="6233836" cy="609600"/>
          </a:xfrm>
          <a:prstGeom prst="roundRect">
            <a:avLst>
              <a:gd name="adj" fmla="val 50000"/>
            </a:avLst>
          </a:prstGeom>
          <a:solidFill>
            <a:schemeClr val="bg1">
              <a:alpha val="54000"/>
            </a:schemeClr>
          </a:solidFill>
          <a:ln>
            <a:noFill/>
          </a:ln>
          <a:effectLst>
            <a:outerShdw blurRad="190500" dist="38100" dir="5400000" algn="t"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dirty="0"/>
          </a:p>
        </p:txBody>
      </p:sp>
      <p:sp>
        <p:nvSpPr>
          <p:cNvPr id="270" name="Rectangle: Rounded Corners 44">
            <a:extLst>
              <a:ext uri="{FF2B5EF4-FFF2-40B4-BE49-F238E27FC236}">
                <a16:creationId xmlns:a16="http://schemas.microsoft.com/office/drawing/2014/main" id="{B4DD84A9-00B8-49C8-A4B8-6D3FFED73F0B}"/>
              </a:ext>
            </a:extLst>
          </p:cNvPr>
          <p:cNvSpPr/>
          <p:nvPr/>
        </p:nvSpPr>
        <p:spPr>
          <a:xfrm>
            <a:off x="4557309" y="1610475"/>
            <a:ext cx="6273249" cy="609600"/>
          </a:xfrm>
          <a:prstGeom prst="roundRect">
            <a:avLst>
              <a:gd name="adj" fmla="val 50000"/>
            </a:avLst>
          </a:prstGeom>
          <a:solidFill>
            <a:schemeClr val="bg1">
              <a:alpha val="54000"/>
            </a:schemeClr>
          </a:solidFill>
          <a:ln>
            <a:noFill/>
          </a:ln>
          <a:effectLst>
            <a:outerShdw blurRad="190500" dist="38100" dir="5400000" algn="t"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dirty="0"/>
          </a:p>
        </p:txBody>
      </p:sp>
      <p:sp>
        <p:nvSpPr>
          <p:cNvPr id="215" name="مربع نص 214">
            <a:extLst>
              <a:ext uri="{FF2B5EF4-FFF2-40B4-BE49-F238E27FC236}">
                <a16:creationId xmlns:a16="http://schemas.microsoft.com/office/drawing/2014/main" id="{BA9356CF-C084-4599-993B-D8504C9E1D4D}"/>
              </a:ext>
            </a:extLst>
          </p:cNvPr>
          <p:cNvSpPr txBox="1"/>
          <p:nvPr/>
        </p:nvSpPr>
        <p:spPr>
          <a:xfrm>
            <a:off x="5106148" y="2297354"/>
            <a:ext cx="5831965" cy="619272"/>
          </a:xfrm>
          <a:prstGeom prst="rect">
            <a:avLst/>
          </a:prstGeom>
          <a:noFill/>
        </p:spPr>
        <p:txBody>
          <a:bodyPr wrap="square" rtlCol="0">
            <a:spAutoFit/>
          </a:bodyPr>
          <a:lstStyle/>
          <a:p>
            <a:pPr lvl="0" algn="l" rtl="0">
              <a:lnSpc>
                <a:spcPct val="107000"/>
              </a:lnSpc>
              <a:spcAft>
                <a:spcPts val="800"/>
              </a:spcAft>
            </a:pPr>
            <a:r>
              <a:rPr lang="en-US" sz="3200" b="1" dirty="0">
                <a:solidFill>
                  <a:schemeClr val="tx2"/>
                </a:solidFill>
                <a:latin typeface="Andalus" panose="02020603050405020304" pitchFamily="18" charset="-78"/>
                <a:cs typeface="Andalus" panose="02020603050405020304" pitchFamily="18" charset="-78"/>
              </a:rPr>
              <a:t>Exploratory Data Analysis (EDA )</a:t>
            </a:r>
          </a:p>
        </p:txBody>
      </p:sp>
      <p:grpSp>
        <p:nvGrpSpPr>
          <p:cNvPr id="222" name="Group 35">
            <a:extLst>
              <a:ext uri="{FF2B5EF4-FFF2-40B4-BE49-F238E27FC236}">
                <a16:creationId xmlns:a16="http://schemas.microsoft.com/office/drawing/2014/main" id="{2728C48F-64BB-4D94-A72A-A5A483174EBC}"/>
              </a:ext>
            </a:extLst>
          </p:cNvPr>
          <p:cNvGrpSpPr/>
          <p:nvPr/>
        </p:nvGrpSpPr>
        <p:grpSpPr>
          <a:xfrm>
            <a:off x="587313" y="2517481"/>
            <a:ext cx="2669704" cy="3767232"/>
            <a:chOff x="4543425" y="1450975"/>
            <a:chExt cx="2830513" cy="3994151"/>
          </a:xfrm>
        </p:grpSpPr>
        <p:sp>
          <p:nvSpPr>
            <p:cNvPr id="223" name="Freeform 5">
              <a:extLst>
                <a:ext uri="{FF2B5EF4-FFF2-40B4-BE49-F238E27FC236}">
                  <a16:creationId xmlns:a16="http://schemas.microsoft.com/office/drawing/2014/main" id="{1A39DF87-0A14-46E3-B92E-572DF65A688F}"/>
                </a:ext>
              </a:extLst>
            </p:cNvPr>
            <p:cNvSpPr>
              <a:spLocks/>
            </p:cNvSpPr>
            <p:nvPr/>
          </p:nvSpPr>
          <p:spPr bwMode="auto">
            <a:xfrm>
              <a:off x="4891088" y="2392364"/>
              <a:ext cx="1450974" cy="1549400"/>
            </a:xfrm>
            <a:custGeom>
              <a:avLst/>
              <a:gdLst>
                <a:gd name="T0" fmla="*/ 376 w 485"/>
                <a:gd name="T1" fmla="*/ 0 h 519"/>
                <a:gd name="T2" fmla="*/ 156 w 485"/>
                <a:gd name="T3" fmla="*/ 43 h 519"/>
                <a:gd name="T4" fmla="*/ 137 w 485"/>
                <a:gd name="T5" fmla="*/ 463 h 519"/>
                <a:gd name="T6" fmla="*/ 485 w 485"/>
                <a:gd name="T7" fmla="*/ 493 h 519"/>
                <a:gd name="T8" fmla="*/ 376 w 485"/>
                <a:gd name="T9" fmla="*/ 0 h 519"/>
              </a:gdLst>
              <a:ahLst/>
              <a:cxnLst>
                <a:cxn ang="0">
                  <a:pos x="T0" y="T1"/>
                </a:cxn>
                <a:cxn ang="0">
                  <a:pos x="T2" y="T3"/>
                </a:cxn>
                <a:cxn ang="0">
                  <a:pos x="T4" y="T5"/>
                </a:cxn>
                <a:cxn ang="0">
                  <a:pos x="T6" y="T7"/>
                </a:cxn>
                <a:cxn ang="0">
                  <a:pos x="T8" y="T9"/>
                </a:cxn>
              </a:cxnLst>
              <a:rect l="0" t="0" r="r" b="b"/>
              <a:pathLst>
                <a:path w="485" h="519">
                  <a:moveTo>
                    <a:pt x="376" y="0"/>
                  </a:moveTo>
                  <a:cubicBezTo>
                    <a:pt x="299" y="2"/>
                    <a:pt x="219" y="0"/>
                    <a:pt x="156" y="43"/>
                  </a:cubicBezTo>
                  <a:cubicBezTo>
                    <a:pt x="0" y="149"/>
                    <a:pt x="21" y="401"/>
                    <a:pt x="137" y="463"/>
                  </a:cubicBezTo>
                  <a:cubicBezTo>
                    <a:pt x="240" y="518"/>
                    <a:pt x="374" y="519"/>
                    <a:pt x="485" y="493"/>
                  </a:cubicBezTo>
                  <a:cubicBezTo>
                    <a:pt x="459" y="325"/>
                    <a:pt x="438" y="157"/>
                    <a:pt x="376"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6">
              <a:extLst>
                <a:ext uri="{FF2B5EF4-FFF2-40B4-BE49-F238E27FC236}">
                  <a16:creationId xmlns:a16="http://schemas.microsoft.com/office/drawing/2014/main" id="{BE401B3A-41E4-4CD8-9D3E-46BAB766CB20}"/>
                </a:ext>
              </a:extLst>
            </p:cNvPr>
            <p:cNvSpPr>
              <a:spLocks/>
            </p:cNvSpPr>
            <p:nvPr/>
          </p:nvSpPr>
          <p:spPr bwMode="auto">
            <a:xfrm>
              <a:off x="5273675" y="1970088"/>
              <a:ext cx="1001713" cy="454025"/>
            </a:xfrm>
            <a:custGeom>
              <a:avLst/>
              <a:gdLst>
                <a:gd name="T0" fmla="*/ 59 w 335"/>
                <a:gd name="T1" fmla="*/ 11 h 152"/>
                <a:gd name="T2" fmla="*/ 0 w 335"/>
                <a:gd name="T3" fmla="*/ 141 h 152"/>
                <a:gd name="T4" fmla="*/ 188 w 335"/>
                <a:gd name="T5" fmla="*/ 152 h 152"/>
                <a:gd name="T6" fmla="*/ 335 w 335"/>
                <a:gd name="T7" fmla="*/ 50 h 152"/>
                <a:gd name="T8" fmla="*/ 59 w 335"/>
                <a:gd name="T9" fmla="*/ 11 h 152"/>
              </a:gdLst>
              <a:ahLst/>
              <a:cxnLst>
                <a:cxn ang="0">
                  <a:pos x="T0" y="T1"/>
                </a:cxn>
                <a:cxn ang="0">
                  <a:pos x="T2" y="T3"/>
                </a:cxn>
                <a:cxn ang="0">
                  <a:pos x="T4" y="T5"/>
                </a:cxn>
                <a:cxn ang="0">
                  <a:pos x="T6" y="T7"/>
                </a:cxn>
                <a:cxn ang="0">
                  <a:pos x="T8" y="T9"/>
                </a:cxn>
              </a:cxnLst>
              <a:rect l="0" t="0" r="r" b="b"/>
              <a:pathLst>
                <a:path w="335" h="152">
                  <a:moveTo>
                    <a:pt x="59" y="11"/>
                  </a:moveTo>
                  <a:cubicBezTo>
                    <a:pt x="30" y="50"/>
                    <a:pt x="12" y="94"/>
                    <a:pt x="0" y="141"/>
                  </a:cubicBezTo>
                  <a:cubicBezTo>
                    <a:pt x="60" y="135"/>
                    <a:pt x="133" y="135"/>
                    <a:pt x="188" y="152"/>
                  </a:cubicBezTo>
                  <a:cubicBezTo>
                    <a:pt x="202" y="84"/>
                    <a:pt x="267" y="62"/>
                    <a:pt x="335" y="50"/>
                  </a:cubicBezTo>
                  <a:cubicBezTo>
                    <a:pt x="278" y="26"/>
                    <a:pt x="182" y="0"/>
                    <a:pt x="59" y="1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7">
              <a:extLst>
                <a:ext uri="{FF2B5EF4-FFF2-40B4-BE49-F238E27FC236}">
                  <a16:creationId xmlns:a16="http://schemas.microsoft.com/office/drawing/2014/main" id="{CC056E43-3956-45ED-9C43-020039CF2568}"/>
                </a:ext>
              </a:extLst>
            </p:cNvPr>
            <p:cNvSpPr>
              <a:spLocks/>
            </p:cNvSpPr>
            <p:nvPr/>
          </p:nvSpPr>
          <p:spPr bwMode="auto">
            <a:xfrm>
              <a:off x="4956175" y="2003425"/>
              <a:ext cx="493713" cy="427038"/>
            </a:xfrm>
            <a:custGeom>
              <a:avLst/>
              <a:gdLst>
                <a:gd name="T0" fmla="*/ 3 w 165"/>
                <a:gd name="T1" fmla="*/ 35 h 143"/>
                <a:gd name="T2" fmla="*/ 2 w 165"/>
                <a:gd name="T3" fmla="*/ 101 h 143"/>
                <a:gd name="T4" fmla="*/ 8 w 165"/>
                <a:gd name="T5" fmla="*/ 143 h 143"/>
                <a:gd name="T6" fmla="*/ 106 w 165"/>
                <a:gd name="T7" fmla="*/ 130 h 143"/>
                <a:gd name="T8" fmla="*/ 165 w 165"/>
                <a:gd name="T9" fmla="*/ 0 h 143"/>
                <a:gd name="T10" fmla="*/ 3 w 165"/>
                <a:gd name="T11" fmla="*/ 35 h 143"/>
              </a:gdLst>
              <a:ahLst/>
              <a:cxnLst>
                <a:cxn ang="0">
                  <a:pos x="T0" y="T1"/>
                </a:cxn>
                <a:cxn ang="0">
                  <a:pos x="T2" y="T3"/>
                </a:cxn>
                <a:cxn ang="0">
                  <a:pos x="T4" y="T5"/>
                </a:cxn>
                <a:cxn ang="0">
                  <a:pos x="T6" y="T7"/>
                </a:cxn>
                <a:cxn ang="0">
                  <a:pos x="T8" y="T9"/>
                </a:cxn>
                <a:cxn ang="0">
                  <a:pos x="T10" y="T11"/>
                </a:cxn>
              </a:cxnLst>
              <a:rect l="0" t="0" r="r" b="b"/>
              <a:pathLst>
                <a:path w="165" h="143">
                  <a:moveTo>
                    <a:pt x="3" y="35"/>
                  </a:moveTo>
                  <a:cubicBezTo>
                    <a:pt x="1" y="57"/>
                    <a:pt x="0" y="79"/>
                    <a:pt x="2" y="101"/>
                  </a:cubicBezTo>
                  <a:cubicBezTo>
                    <a:pt x="3" y="115"/>
                    <a:pt x="5" y="129"/>
                    <a:pt x="8" y="143"/>
                  </a:cubicBezTo>
                  <a:cubicBezTo>
                    <a:pt x="27" y="139"/>
                    <a:pt x="63" y="133"/>
                    <a:pt x="106" y="130"/>
                  </a:cubicBezTo>
                  <a:cubicBezTo>
                    <a:pt x="118" y="83"/>
                    <a:pt x="136" y="39"/>
                    <a:pt x="165" y="0"/>
                  </a:cubicBezTo>
                  <a:cubicBezTo>
                    <a:pt x="115" y="5"/>
                    <a:pt x="61" y="15"/>
                    <a:pt x="3" y="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8">
              <a:extLst>
                <a:ext uri="{FF2B5EF4-FFF2-40B4-BE49-F238E27FC236}">
                  <a16:creationId xmlns:a16="http://schemas.microsoft.com/office/drawing/2014/main" id="{A1657573-C996-440D-884D-4D7B3281D17C}"/>
                </a:ext>
              </a:extLst>
            </p:cNvPr>
            <p:cNvSpPr>
              <a:spLocks/>
            </p:cNvSpPr>
            <p:nvPr/>
          </p:nvSpPr>
          <p:spPr bwMode="auto">
            <a:xfrm>
              <a:off x="5835650" y="2119313"/>
              <a:ext cx="622300" cy="447675"/>
            </a:xfrm>
            <a:custGeom>
              <a:avLst/>
              <a:gdLst>
                <a:gd name="T0" fmla="*/ 0 w 208"/>
                <a:gd name="T1" fmla="*/ 102 h 150"/>
                <a:gd name="T2" fmla="*/ 72 w 208"/>
                <a:gd name="T3" fmla="*/ 150 h 150"/>
                <a:gd name="T4" fmla="*/ 208 w 208"/>
                <a:gd name="T5" fmla="*/ 31 h 150"/>
                <a:gd name="T6" fmla="*/ 147 w 208"/>
                <a:gd name="T7" fmla="*/ 0 h 150"/>
                <a:gd name="T8" fmla="*/ 0 w 208"/>
                <a:gd name="T9" fmla="*/ 102 h 150"/>
              </a:gdLst>
              <a:ahLst/>
              <a:cxnLst>
                <a:cxn ang="0">
                  <a:pos x="T0" y="T1"/>
                </a:cxn>
                <a:cxn ang="0">
                  <a:pos x="T2" y="T3"/>
                </a:cxn>
                <a:cxn ang="0">
                  <a:pos x="T4" y="T5"/>
                </a:cxn>
                <a:cxn ang="0">
                  <a:pos x="T6" y="T7"/>
                </a:cxn>
                <a:cxn ang="0">
                  <a:pos x="T8" y="T9"/>
                </a:cxn>
              </a:cxnLst>
              <a:rect l="0" t="0" r="r" b="b"/>
              <a:pathLst>
                <a:path w="208" h="150">
                  <a:moveTo>
                    <a:pt x="0" y="102"/>
                  </a:moveTo>
                  <a:cubicBezTo>
                    <a:pt x="31" y="112"/>
                    <a:pt x="57" y="127"/>
                    <a:pt x="72" y="150"/>
                  </a:cubicBezTo>
                  <a:cubicBezTo>
                    <a:pt x="145" y="96"/>
                    <a:pt x="208" y="31"/>
                    <a:pt x="208" y="31"/>
                  </a:cubicBezTo>
                  <a:cubicBezTo>
                    <a:pt x="208" y="31"/>
                    <a:pt x="186" y="17"/>
                    <a:pt x="147" y="0"/>
                  </a:cubicBezTo>
                  <a:cubicBezTo>
                    <a:pt x="79" y="12"/>
                    <a:pt x="14" y="34"/>
                    <a:pt x="0" y="10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
              <a:extLst>
                <a:ext uri="{FF2B5EF4-FFF2-40B4-BE49-F238E27FC236}">
                  <a16:creationId xmlns:a16="http://schemas.microsoft.com/office/drawing/2014/main" id="{1624C58D-E76B-4F7E-983F-369B67C509DA}"/>
                </a:ext>
              </a:extLst>
            </p:cNvPr>
            <p:cNvSpPr>
              <a:spLocks/>
            </p:cNvSpPr>
            <p:nvPr/>
          </p:nvSpPr>
          <p:spPr bwMode="auto">
            <a:xfrm>
              <a:off x="4941888" y="1450975"/>
              <a:ext cx="2087563" cy="1836738"/>
            </a:xfrm>
            <a:custGeom>
              <a:avLst/>
              <a:gdLst>
                <a:gd name="T0" fmla="*/ 572 w 698"/>
                <a:gd name="T1" fmla="*/ 141 h 615"/>
                <a:gd name="T2" fmla="*/ 604 w 698"/>
                <a:gd name="T3" fmla="*/ 82 h 615"/>
                <a:gd name="T4" fmla="*/ 524 w 698"/>
                <a:gd name="T5" fmla="*/ 28 h 615"/>
                <a:gd name="T6" fmla="*/ 478 w 698"/>
                <a:gd name="T7" fmla="*/ 93 h 615"/>
                <a:gd name="T8" fmla="*/ 441 w 698"/>
                <a:gd name="T9" fmla="*/ 85 h 615"/>
                <a:gd name="T10" fmla="*/ 430 w 698"/>
                <a:gd name="T11" fmla="*/ 0 h 615"/>
                <a:gd name="T12" fmla="*/ 333 w 698"/>
                <a:gd name="T13" fmla="*/ 3 h 615"/>
                <a:gd name="T14" fmla="*/ 334 w 698"/>
                <a:gd name="T15" fmla="*/ 89 h 615"/>
                <a:gd name="T16" fmla="*/ 273 w 698"/>
                <a:gd name="T17" fmla="*/ 109 h 615"/>
                <a:gd name="T18" fmla="*/ 228 w 698"/>
                <a:gd name="T19" fmla="*/ 42 h 615"/>
                <a:gd name="T20" fmla="*/ 142 w 698"/>
                <a:gd name="T21" fmla="*/ 87 h 615"/>
                <a:gd name="T22" fmla="*/ 181 w 698"/>
                <a:gd name="T23" fmla="*/ 163 h 615"/>
                <a:gd name="T24" fmla="*/ 202 w 698"/>
                <a:gd name="T25" fmla="*/ 578 h 615"/>
                <a:gd name="T26" fmla="*/ 316 w 698"/>
                <a:gd name="T27" fmla="*/ 615 h 615"/>
                <a:gd name="T28" fmla="*/ 231 w 698"/>
                <a:gd name="T29" fmla="*/ 349 h 615"/>
                <a:gd name="T30" fmla="*/ 474 w 698"/>
                <a:gd name="T31" fmla="*/ 183 h 615"/>
                <a:gd name="T32" fmla="*/ 561 w 698"/>
                <a:gd name="T33" fmla="*/ 544 h 615"/>
                <a:gd name="T34" fmla="*/ 629 w 698"/>
                <a:gd name="T35" fmla="*/ 563 h 615"/>
                <a:gd name="T36" fmla="*/ 572 w 698"/>
                <a:gd name="T37" fmla="*/ 141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8" h="615">
                  <a:moveTo>
                    <a:pt x="572" y="141"/>
                  </a:moveTo>
                  <a:cubicBezTo>
                    <a:pt x="604" y="82"/>
                    <a:pt x="604" y="82"/>
                    <a:pt x="604" y="82"/>
                  </a:cubicBezTo>
                  <a:cubicBezTo>
                    <a:pt x="524" y="28"/>
                    <a:pt x="524" y="28"/>
                    <a:pt x="524" y="28"/>
                  </a:cubicBezTo>
                  <a:cubicBezTo>
                    <a:pt x="478" y="93"/>
                    <a:pt x="478" y="93"/>
                    <a:pt x="478" y="93"/>
                  </a:cubicBezTo>
                  <a:cubicBezTo>
                    <a:pt x="466" y="89"/>
                    <a:pt x="453" y="87"/>
                    <a:pt x="441" y="85"/>
                  </a:cubicBezTo>
                  <a:cubicBezTo>
                    <a:pt x="430" y="0"/>
                    <a:pt x="430" y="0"/>
                    <a:pt x="430" y="0"/>
                  </a:cubicBezTo>
                  <a:cubicBezTo>
                    <a:pt x="333" y="3"/>
                    <a:pt x="333" y="3"/>
                    <a:pt x="333" y="3"/>
                  </a:cubicBezTo>
                  <a:cubicBezTo>
                    <a:pt x="334" y="89"/>
                    <a:pt x="334" y="89"/>
                    <a:pt x="334" y="89"/>
                  </a:cubicBezTo>
                  <a:cubicBezTo>
                    <a:pt x="313" y="94"/>
                    <a:pt x="293" y="100"/>
                    <a:pt x="273" y="109"/>
                  </a:cubicBezTo>
                  <a:cubicBezTo>
                    <a:pt x="228" y="42"/>
                    <a:pt x="228" y="42"/>
                    <a:pt x="228" y="42"/>
                  </a:cubicBezTo>
                  <a:cubicBezTo>
                    <a:pt x="142" y="87"/>
                    <a:pt x="142" y="87"/>
                    <a:pt x="142" y="87"/>
                  </a:cubicBezTo>
                  <a:cubicBezTo>
                    <a:pt x="181" y="163"/>
                    <a:pt x="181" y="163"/>
                    <a:pt x="181" y="163"/>
                  </a:cubicBezTo>
                  <a:cubicBezTo>
                    <a:pt x="0" y="318"/>
                    <a:pt x="202" y="578"/>
                    <a:pt x="202" y="578"/>
                  </a:cubicBezTo>
                  <a:cubicBezTo>
                    <a:pt x="202" y="578"/>
                    <a:pt x="261" y="604"/>
                    <a:pt x="316" y="615"/>
                  </a:cubicBezTo>
                  <a:cubicBezTo>
                    <a:pt x="263" y="534"/>
                    <a:pt x="224" y="450"/>
                    <a:pt x="231" y="349"/>
                  </a:cubicBezTo>
                  <a:cubicBezTo>
                    <a:pt x="224" y="222"/>
                    <a:pt x="348" y="113"/>
                    <a:pt x="474" y="183"/>
                  </a:cubicBezTo>
                  <a:cubicBezTo>
                    <a:pt x="618" y="260"/>
                    <a:pt x="607" y="404"/>
                    <a:pt x="561" y="544"/>
                  </a:cubicBezTo>
                  <a:cubicBezTo>
                    <a:pt x="577" y="550"/>
                    <a:pt x="599" y="557"/>
                    <a:pt x="629" y="563"/>
                  </a:cubicBezTo>
                  <a:cubicBezTo>
                    <a:pt x="672" y="448"/>
                    <a:pt x="698" y="244"/>
                    <a:pt x="572" y="14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0">
              <a:extLst>
                <a:ext uri="{FF2B5EF4-FFF2-40B4-BE49-F238E27FC236}">
                  <a16:creationId xmlns:a16="http://schemas.microsoft.com/office/drawing/2014/main" id="{F23663AD-8DBF-411A-883A-1E379F1B6B89}"/>
                </a:ext>
              </a:extLst>
            </p:cNvPr>
            <p:cNvSpPr>
              <a:spLocks/>
            </p:cNvSpPr>
            <p:nvPr/>
          </p:nvSpPr>
          <p:spPr bwMode="auto">
            <a:xfrm>
              <a:off x="5584825" y="1789113"/>
              <a:ext cx="1204913" cy="1525588"/>
            </a:xfrm>
            <a:custGeom>
              <a:avLst/>
              <a:gdLst>
                <a:gd name="T0" fmla="*/ 259 w 403"/>
                <a:gd name="T1" fmla="*/ 70 h 511"/>
                <a:gd name="T2" fmla="*/ 16 w 403"/>
                <a:gd name="T3" fmla="*/ 236 h 511"/>
                <a:gd name="T4" fmla="*/ 101 w 403"/>
                <a:gd name="T5" fmla="*/ 502 h 511"/>
                <a:gd name="T6" fmla="*/ 191 w 403"/>
                <a:gd name="T7" fmla="*/ 481 h 511"/>
                <a:gd name="T8" fmla="*/ 162 w 403"/>
                <a:gd name="T9" fmla="*/ 105 h 511"/>
                <a:gd name="T10" fmla="*/ 304 w 403"/>
                <a:gd name="T11" fmla="*/ 403 h 511"/>
                <a:gd name="T12" fmla="*/ 346 w 403"/>
                <a:gd name="T13" fmla="*/ 431 h 511"/>
                <a:gd name="T14" fmla="*/ 259 w 403"/>
                <a:gd name="T15" fmla="*/ 70 h 5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511">
                  <a:moveTo>
                    <a:pt x="259" y="70"/>
                  </a:moveTo>
                  <a:cubicBezTo>
                    <a:pt x="133" y="0"/>
                    <a:pt x="9" y="109"/>
                    <a:pt x="16" y="236"/>
                  </a:cubicBezTo>
                  <a:cubicBezTo>
                    <a:pt x="9" y="337"/>
                    <a:pt x="48" y="421"/>
                    <a:pt x="101" y="502"/>
                  </a:cubicBezTo>
                  <a:cubicBezTo>
                    <a:pt x="144" y="511"/>
                    <a:pt x="184" y="510"/>
                    <a:pt x="191" y="481"/>
                  </a:cubicBezTo>
                  <a:cubicBezTo>
                    <a:pt x="67" y="295"/>
                    <a:pt x="0" y="133"/>
                    <a:pt x="162" y="105"/>
                  </a:cubicBezTo>
                  <a:cubicBezTo>
                    <a:pt x="380" y="65"/>
                    <a:pt x="304" y="403"/>
                    <a:pt x="304" y="403"/>
                  </a:cubicBezTo>
                  <a:cubicBezTo>
                    <a:pt x="304" y="403"/>
                    <a:pt x="312" y="416"/>
                    <a:pt x="346" y="431"/>
                  </a:cubicBezTo>
                  <a:cubicBezTo>
                    <a:pt x="392" y="291"/>
                    <a:pt x="403" y="147"/>
                    <a:pt x="259" y="70"/>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1">
              <a:extLst>
                <a:ext uri="{FF2B5EF4-FFF2-40B4-BE49-F238E27FC236}">
                  <a16:creationId xmlns:a16="http://schemas.microsoft.com/office/drawing/2014/main" id="{386E12E0-D966-48B7-ACEE-FF0C1D686117}"/>
                </a:ext>
              </a:extLst>
            </p:cNvPr>
            <p:cNvSpPr>
              <a:spLocks/>
            </p:cNvSpPr>
            <p:nvPr/>
          </p:nvSpPr>
          <p:spPr bwMode="auto">
            <a:xfrm>
              <a:off x="6015038" y="2389188"/>
              <a:ext cx="817563" cy="1474788"/>
            </a:xfrm>
            <a:custGeom>
              <a:avLst/>
              <a:gdLst>
                <a:gd name="T0" fmla="*/ 184 w 273"/>
                <a:gd name="T1" fmla="*/ 57 h 494"/>
                <a:gd name="T2" fmla="*/ 14 w 273"/>
                <a:gd name="T3" fmla="*/ 0 h 494"/>
                <a:gd name="T4" fmla="*/ 0 w 273"/>
                <a:gd name="T5" fmla="*/ 1 h 494"/>
                <a:gd name="T6" fmla="*/ 109 w 273"/>
                <a:gd name="T7" fmla="*/ 494 h 494"/>
                <a:gd name="T8" fmla="*/ 273 w 273"/>
                <a:gd name="T9" fmla="*/ 417 h 494"/>
                <a:gd name="T10" fmla="*/ 184 w 273"/>
                <a:gd name="T11" fmla="*/ 57 h 494"/>
              </a:gdLst>
              <a:ahLst/>
              <a:cxnLst>
                <a:cxn ang="0">
                  <a:pos x="T0" y="T1"/>
                </a:cxn>
                <a:cxn ang="0">
                  <a:pos x="T2" y="T3"/>
                </a:cxn>
                <a:cxn ang="0">
                  <a:pos x="T4" y="T5"/>
                </a:cxn>
                <a:cxn ang="0">
                  <a:pos x="T6" y="T7"/>
                </a:cxn>
                <a:cxn ang="0">
                  <a:pos x="T8" y="T9"/>
                </a:cxn>
                <a:cxn ang="0">
                  <a:pos x="T10" y="T11"/>
                </a:cxn>
              </a:cxnLst>
              <a:rect l="0" t="0" r="r" b="b"/>
              <a:pathLst>
                <a:path w="273" h="494">
                  <a:moveTo>
                    <a:pt x="184" y="57"/>
                  </a:moveTo>
                  <a:cubicBezTo>
                    <a:pt x="137" y="35"/>
                    <a:pt x="80" y="16"/>
                    <a:pt x="14" y="0"/>
                  </a:cubicBezTo>
                  <a:cubicBezTo>
                    <a:pt x="9" y="0"/>
                    <a:pt x="4" y="1"/>
                    <a:pt x="0" y="1"/>
                  </a:cubicBezTo>
                  <a:cubicBezTo>
                    <a:pt x="62" y="158"/>
                    <a:pt x="9" y="345"/>
                    <a:pt x="109" y="494"/>
                  </a:cubicBezTo>
                  <a:cubicBezTo>
                    <a:pt x="172" y="479"/>
                    <a:pt x="230" y="453"/>
                    <a:pt x="273" y="417"/>
                  </a:cubicBezTo>
                  <a:cubicBezTo>
                    <a:pt x="186" y="311"/>
                    <a:pt x="124" y="184"/>
                    <a:pt x="184" y="57"/>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2">
              <a:extLst>
                <a:ext uri="{FF2B5EF4-FFF2-40B4-BE49-F238E27FC236}">
                  <a16:creationId xmlns:a16="http://schemas.microsoft.com/office/drawing/2014/main" id="{1141B5F8-484F-4A98-97A5-2E9321034A9D}"/>
                </a:ext>
              </a:extLst>
            </p:cNvPr>
            <p:cNvSpPr>
              <a:spLocks/>
            </p:cNvSpPr>
            <p:nvPr/>
          </p:nvSpPr>
          <p:spPr bwMode="auto">
            <a:xfrm>
              <a:off x="6386513" y="2559050"/>
              <a:ext cx="750888" cy="1074738"/>
            </a:xfrm>
            <a:custGeom>
              <a:avLst/>
              <a:gdLst>
                <a:gd name="T0" fmla="*/ 60 w 251"/>
                <a:gd name="T1" fmla="*/ 0 h 360"/>
                <a:gd name="T2" fmla="*/ 149 w 251"/>
                <a:gd name="T3" fmla="*/ 360 h 360"/>
                <a:gd name="T4" fmla="*/ 169 w 251"/>
                <a:gd name="T5" fmla="*/ 342 h 360"/>
                <a:gd name="T6" fmla="*/ 60 w 251"/>
                <a:gd name="T7" fmla="*/ 0 h 360"/>
              </a:gdLst>
              <a:ahLst/>
              <a:cxnLst>
                <a:cxn ang="0">
                  <a:pos x="T0" y="T1"/>
                </a:cxn>
                <a:cxn ang="0">
                  <a:pos x="T2" y="T3"/>
                </a:cxn>
                <a:cxn ang="0">
                  <a:pos x="T4" y="T5"/>
                </a:cxn>
                <a:cxn ang="0">
                  <a:pos x="T6" y="T7"/>
                </a:cxn>
              </a:cxnLst>
              <a:rect l="0" t="0" r="r" b="b"/>
              <a:pathLst>
                <a:path w="251" h="360">
                  <a:moveTo>
                    <a:pt x="60" y="0"/>
                  </a:moveTo>
                  <a:cubicBezTo>
                    <a:pt x="0" y="127"/>
                    <a:pt x="62" y="254"/>
                    <a:pt x="149" y="360"/>
                  </a:cubicBezTo>
                  <a:cubicBezTo>
                    <a:pt x="156" y="354"/>
                    <a:pt x="163" y="348"/>
                    <a:pt x="169" y="342"/>
                  </a:cubicBezTo>
                  <a:cubicBezTo>
                    <a:pt x="251" y="178"/>
                    <a:pt x="208" y="71"/>
                    <a:pt x="60" y="0"/>
                  </a:cubicBezTo>
                  <a:close/>
                </a:path>
              </a:pathLst>
            </a:custGeom>
            <a:solidFill>
              <a:schemeClr val="bg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3">
              <a:extLst>
                <a:ext uri="{FF2B5EF4-FFF2-40B4-BE49-F238E27FC236}">
                  <a16:creationId xmlns:a16="http://schemas.microsoft.com/office/drawing/2014/main" id="{5154835D-A867-478C-8545-3B0E9A31A890}"/>
                </a:ext>
              </a:extLst>
            </p:cNvPr>
            <p:cNvSpPr>
              <a:spLocks/>
            </p:cNvSpPr>
            <p:nvPr/>
          </p:nvSpPr>
          <p:spPr bwMode="auto">
            <a:xfrm>
              <a:off x="5534025" y="1690688"/>
              <a:ext cx="1773238" cy="1543050"/>
            </a:xfrm>
            <a:custGeom>
              <a:avLst/>
              <a:gdLst>
                <a:gd name="T0" fmla="*/ 593 w 593"/>
                <a:gd name="T1" fmla="*/ 175 h 517"/>
                <a:gd name="T2" fmla="*/ 575 w 593"/>
                <a:gd name="T3" fmla="*/ 134 h 517"/>
                <a:gd name="T4" fmla="*/ 0 w 593"/>
                <a:gd name="T5" fmla="*/ 473 h 517"/>
                <a:gd name="T6" fmla="*/ 61 w 593"/>
                <a:gd name="T7" fmla="*/ 517 h 517"/>
                <a:gd name="T8" fmla="*/ 593 w 593"/>
                <a:gd name="T9" fmla="*/ 175 h 517"/>
              </a:gdLst>
              <a:ahLst/>
              <a:cxnLst>
                <a:cxn ang="0">
                  <a:pos x="T0" y="T1"/>
                </a:cxn>
                <a:cxn ang="0">
                  <a:pos x="T2" y="T3"/>
                </a:cxn>
                <a:cxn ang="0">
                  <a:pos x="T4" y="T5"/>
                </a:cxn>
                <a:cxn ang="0">
                  <a:pos x="T6" y="T7"/>
                </a:cxn>
                <a:cxn ang="0">
                  <a:pos x="T8" y="T9"/>
                </a:cxn>
              </a:cxnLst>
              <a:rect l="0" t="0" r="r" b="b"/>
              <a:pathLst>
                <a:path w="593" h="517">
                  <a:moveTo>
                    <a:pt x="593" y="175"/>
                  </a:moveTo>
                  <a:cubicBezTo>
                    <a:pt x="589" y="164"/>
                    <a:pt x="583" y="151"/>
                    <a:pt x="575" y="134"/>
                  </a:cubicBezTo>
                  <a:cubicBezTo>
                    <a:pt x="196" y="0"/>
                    <a:pt x="0" y="473"/>
                    <a:pt x="0" y="473"/>
                  </a:cubicBezTo>
                  <a:cubicBezTo>
                    <a:pt x="0" y="473"/>
                    <a:pt x="7" y="495"/>
                    <a:pt x="61" y="517"/>
                  </a:cubicBezTo>
                  <a:cubicBezTo>
                    <a:pt x="151" y="309"/>
                    <a:pt x="372" y="189"/>
                    <a:pt x="593" y="17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4">
              <a:extLst>
                <a:ext uri="{FF2B5EF4-FFF2-40B4-BE49-F238E27FC236}">
                  <a16:creationId xmlns:a16="http://schemas.microsoft.com/office/drawing/2014/main" id="{BB201CF9-57EB-495C-8B5A-3FA9708ACDA8}"/>
                </a:ext>
              </a:extLst>
            </p:cNvPr>
            <p:cNvSpPr>
              <a:spLocks/>
            </p:cNvSpPr>
            <p:nvPr/>
          </p:nvSpPr>
          <p:spPr bwMode="auto">
            <a:xfrm>
              <a:off x="5716588" y="2212975"/>
              <a:ext cx="1657350" cy="1116013"/>
            </a:xfrm>
            <a:custGeom>
              <a:avLst/>
              <a:gdLst>
                <a:gd name="T0" fmla="*/ 0 w 554"/>
                <a:gd name="T1" fmla="*/ 342 h 374"/>
                <a:gd name="T2" fmla="*/ 146 w 554"/>
                <a:gd name="T3" fmla="*/ 374 h 374"/>
                <a:gd name="T4" fmla="*/ 533 w 554"/>
                <a:gd name="T5" fmla="*/ 39 h 374"/>
                <a:gd name="T6" fmla="*/ 532 w 554"/>
                <a:gd name="T7" fmla="*/ 0 h 374"/>
                <a:gd name="T8" fmla="*/ 0 w 554"/>
                <a:gd name="T9" fmla="*/ 342 h 374"/>
              </a:gdLst>
              <a:ahLst/>
              <a:cxnLst>
                <a:cxn ang="0">
                  <a:pos x="T0" y="T1"/>
                </a:cxn>
                <a:cxn ang="0">
                  <a:pos x="T2" y="T3"/>
                </a:cxn>
                <a:cxn ang="0">
                  <a:pos x="T4" y="T5"/>
                </a:cxn>
                <a:cxn ang="0">
                  <a:pos x="T6" y="T7"/>
                </a:cxn>
                <a:cxn ang="0">
                  <a:pos x="T8" y="T9"/>
                </a:cxn>
              </a:cxnLst>
              <a:rect l="0" t="0" r="r" b="b"/>
              <a:pathLst>
                <a:path w="554" h="374">
                  <a:moveTo>
                    <a:pt x="0" y="342"/>
                  </a:moveTo>
                  <a:cubicBezTo>
                    <a:pt x="31" y="354"/>
                    <a:pt x="77" y="366"/>
                    <a:pt x="146" y="374"/>
                  </a:cubicBezTo>
                  <a:cubicBezTo>
                    <a:pt x="125" y="70"/>
                    <a:pt x="533" y="39"/>
                    <a:pt x="533" y="39"/>
                  </a:cubicBezTo>
                  <a:cubicBezTo>
                    <a:pt x="533" y="39"/>
                    <a:pt x="554" y="59"/>
                    <a:pt x="532" y="0"/>
                  </a:cubicBezTo>
                  <a:cubicBezTo>
                    <a:pt x="311" y="14"/>
                    <a:pt x="90" y="134"/>
                    <a:pt x="0" y="342"/>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5">
              <a:extLst>
                <a:ext uri="{FF2B5EF4-FFF2-40B4-BE49-F238E27FC236}">
                  <a16:creationId xmlns:a16="http://schemas.microsoft.com/office/drawing/2014/main" id="{DD36F81C-3ABB-4BBE-AB9D-F69E940F06D3}"/>
                </a:ext>
              </a:extLst>
            </p:cNvPr>
            <p:cNvSpPr>
              <a:spLocks/>
            </p:cNvSpPr>
            <p:nvPr/>
          </p:nvSpPr>
          <p:spPr bwMode="auto">
            <a:xfrm>
              <a:off x="4543425" y="2887663"/>
              <a:ext cx="1951038" cy="1701800"/>
            </a:xfrm>
            <a:custGeom>
              <a:avLst/>
              <a:gdLst>
                <a:gd name="T0" fmla="*/ 494 w 652"/>
                <a:gd name="T1" fmla="*/ 463 h 570"/>
                <a:gd name="T2" fmla="*/ 623 w 652"/>
                <a:gd name="T3" fmla="*/ 78 h 570"/>
                <a:gd name="T4" fmla="*/ 517 w 652"/>
                <a:gd name="T5" fmla="*/ 46 h 570"/>
                <a:gd name="T6" fmla="*/ 378 w 652"/>
                <a:gd name="T7" fmla="*/ 12 h 570"/>
                <a:gd name="T8" fmla="*/ 180 w 652"/>
                <a:gd name="T9" fmla="*/ 548 h 570"/>
                <a:gd name="T10" fmla="*/ 494 w 652"/>
                <a:gd name="T11" fmla="*/ 463 h 570"/>
              </a:gdLst>
              <a:ahLst/>
              <a:cxnLst>
                <a:cxn ang="0">
                  <a:pos x="T0" y="T1"/>
                </a:cxn>
                <a:cxn ang="0">
                  <a:pos x="T2" y="T3"/>
                </a:cxn>
                <a:cxn ang="0">
                  <a:pos x="T4" y="T5"/>
                </a:cxn>
                <a:cxn ang="0">
                  <a:pos x="T6" y="T7"/>
                </a:cxn>
                <a:cxn ang="0">
                  <a:pos x="T8" y="T9"/>
                </a:cxn>
                <a:cxn ang="0">
                  <a:pos x="T10" y="T11"/>
                </a:cxn>
              </a:cxnLst>
              <a:rect l="0" t="0" r="r" b="b"/>
              <a:pathLst>
                <a:path w="652" h="570">
                  <a:moveTo>
                    <a:pt x="494" y="463"/>
                  </a:moveTo>
                  <a:cubicBezTo>
                    <a:pt x="613" y="353"/>
                    <a:pt x="652" y="212"/>
                    <a:pt x="623" y="78"/>
                  </a:cubicBezTo>
                  <a:cubicBezTo>
                    <a:pt x="583" y="67"/>
                    <a:pt x="546" y="57"/>
                    <a:pt x="517" y="46"/>
                  </a:cubicBezTo>
                  <a:cubicBezTo>
                    <a:pt x="472" y="30"/>
                    <a:pt x="426" y="14"/>
                    <a:pt x="378" y="12"/>
                  </a:cubicBezTo>
                  <a:cubicBezTo>
                    <a:pt x="169" y="0"/>
                    <a:pt x="0" y="258"/>
                    <a:pt x="180" y="548"/>
                  </a:cubicBezTo>
                  <a:cubicBezTo>
                    <a:pt x="287" y="570"/>
                    <a:pt x="416" y="534"/>
                    <a:pt x="494" y="46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Freeform 16">
              <a:extLst>
                <a:ext uri="{FF2B5EF4-FFF2-40B4-BE49-F238E27FC236}">
                  <a16:creationId xmlns:a16="http://schemas.microsoft.com/office/drawing/2014/main" id="{573D688A-6BB6-4FD4-BF3E-46CF77BAA278}"/>
                </a:ext>
              </a:extLst>
            </p:cNvPr>
            <p:cNvSpPr>
              <a:spLocks/>
            </p:cNvSpPr>
            <p:nvPr/>
          </p:nvSpPr>
          <p:spPr bwMode="auto">
            <a:xfrm>
              <a:off x="5081588" y="3119438"/>
              <a:ext cx="2255838" cy="2325688"/>
            </a:xfrm>
            <a:custGeom>
              <a:avLst/>
              <a:gdLst>
                <a:gd name="T0" fmla="*/ 715 w 754"/>
                <a:gd name="T1" fmla="*/ 179 h 779"/>
                <a:gd name="T2" fmla="*/ 443 w 754"/>
                <a:gd name="T3" fmla="*/ 0 h 779"/>
                <a:gd name="T4" fmla="*/ 314 w 754"/>
                <a:gd name="T5" fmla="*/ 385 h 779"/>
                <a:gd name="T6" fmla="*/ 0 w 754"/>
                <a:gd name="T7" fmla="*/ 470 h 779"/>
                <a:gd name="T8" fmla="*/ 135 w 754"/>
                <a:gd name="T9" fmla="*/ 632 h 779"/>
                <a:gd name="T10" fmla="*/ 299 w 754"/>
                <a:gd name="T11" fmla="*/ 766 h 779"/>
                <a:gd name="T12" fmla="*/ 556 w 754"/>
                <a:gd name="T13" fmla="*/ 589 h 779"/>
                <a:gd name="T14" fmla="*/ 715 w 754"/>
                <a:gd name="T15" fmla="*/ 179 h 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4" h="779">
                  <a:moveTo>
                    <a:pt x="715" y="179"/>
                  </a:moveTo>
                  <a:cubicBezTo>
                    <a:pt x="688" y="79"/>
                    <a:pt x="555" y="33"/>
                    <a:pt x="443" y="0"/>
                  </a:cubicBezTo>
                  <a:cubicBezTo>
                    <a:pt x="472" y="134"/>
                    <a:pt x="433" y="275"/>
                    <a:pt x="314" y="385"/>
                  </a:cubicBezTo>
                  <a:cubicBezTo>
                    <a:pt x="236" y="456"/>
                    <a:pt x="107" y="492"/>
                    <a:pt x="0" y="470"/>
                  </a:cubicBezTo>
                  <a:cubicBezTo>
                    <a:pt x="33" y="523"/>
                    <a:pt x="77" y="578"/>
                    <a:pt x="135" y="632"/>
                  </a:cubicBezTo>
                  <a:cubicBezTo>
                    <a:pt x="187" y="680"/>
                    <a:pt x="220" y="757"/>
                    <a:pt x="299" y="766"/>
                  </a:cubicBezTo>
                  <a:cubicBezTo>
                    <a:pt x="425" y="779"/>
                    <a:pt x="512" y="651"/>
                    <a:pt x="556" y="589"/>
                  </a:cubicBezTo>
                  <a:cubicBezTo>
                    <a:pt x="634" y="481"/>
                    <a:pt x="754" y="322"/>
                    <a:pt x="715" y="179"/>
                  </a:cubicBezTo>
                  <a:close/>
                </a:path>
              </a:pathLst>
            </a:custGeom>
            <a:solidFill>
              <a:srgbClr val="D23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5" name="Freeform 17">
              <a:extLst>
                <a:ext uri="{FF2B5EF4-FFF2-40B4-BE49-F238E27FC236}">
                  <a16:creationId xmlns:a16="http://schemas.microsoft.com/office/drawing/2014/main" id="{A2BC0684-27DB-4FC6-950D-09860F69EFF4}"/>
                </a:ext>
              </a:extLst>
            </p:cNvPr>
            <p:cNvSpPr>
              <a:spLocks/>
            </p:cNvSpPr>
            <p:nvPr/>
          </p:nvSpPr>
          <p:spPr bwMode="auto">
            <a:xfrm>
              <a:off x="4914900" y="2973388"/>
              <a:ext cx="896938" cy="1271588"/>
            </a:xfrm>
            <a:custGeom>
              <a:avLst/>
              <a:gdLst>
                <a:gd name="T0" fmla="*/ 272 w 300"/>
                <a:gd name="T1" fmla="*/ 48 h 426"/>
                <a:gd name="T2" fmla="*/ 57 w 300"/>
                <a:gd name="T3" fmla="*/ 172 h 426"/>
                <a:gd name="T4" fmla="*/ 138 w 300"/>
                <a:gd name="T5" fmla="*/ 291 h 426"/>
                <a:gd name="T6" fmla="*/ 161 w 300"/>
                <a:gd name="T7" fmla="*/ 207 h 426"/>
                <a:gd name="T8" fmla="*/ 281 w 300"/>
                <a:gd name="T9" fmla="*/ 119 h 426"/>
                <a:gd name="T10" fmla="*/ 272 w 300"/>
                <a:gd name="T11" fmla="*/ 48 h 426"/>
              </a:gdLst>
              <a:ahLst/>
              <a:cxnLst>
                <a:cxn ang="0">
                  <a:pos x="T0" y="T1"/>
                </a:cxn>
                <a:cxn ang="0">
                  <a:pos x="T2" y="T3"/>
                </a:cxn>
                <a:cxn ang="0">
                  <a:pos x="T4" y="T5"/>
                </a:cxn>
                <a:cxn ang="0">
                  <a:pos x="T6" y="T7"/>
                </a:cxn>
                <a:cxn ang="0">
                  <a:pos x="T8" y="T9"/>
                </a:cxn>
                <a:cxn ang="0">
                  <a:pos x="T10" y="T11"/>
                </a:cxn>
              </a:cxnLst>
              <a:rect l="0" t="0" r="r" b="b"/>
              <a:pathLst>
                <a:path w="300" h="426">
                  <a:moveTo>
                    <a:pt x="272" y="48"/>
                  </a:moveTo>
                  <a:cubicBezTo>
                    <a:pt x="186" y="0"/>
                    <a:pt x="86" y="96"/>
                    <a:pt x="57" y="172"/>
                  </a:cubicBezTo>
                  <a:cubicBezTo>
                    <a:pt x="0" y="318"/>
                    <a:pt x="127" y="426"/>
                    <a:pt x="138" y="291"/>
                  </a:cubicBezTo>
                  <a:cubicBezTo>
                    <a:pt x="141" y="262"/>
                    <a:pt x="146" y="233"/>
                    <a:pt x="161" y="207"/>
                  </a:cubicBezTo>
                  <a:cubicBezTo>
                    <a:pt x="191" y="160"/>
                    <a:pt x="246" y="157"/>
                    <a:pt x="281" y="119"/>
                  </a:cubicBezTo>
                  <a:cubicBezTo>
                    <a:pt x="300" y="98"/>
                    <a:pt x="298" y="63"/>
                    <a:pt x="272" y="48"/>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3" name="Heart 99">
            <a:extLst>
              <a:ext uri="{FF2B5EF4-FFF2-40B4-BE49-F238E27FC236}">
                <a16:creationId xmlns:a16="http://schemas.microsoft.com/office/drawing/2014/main" id="{A7106FF1-6B35-4461-B7D6-6410BC5384D9}"/>
              </a:ext>
            </a:extLst>
          </p:cNvPr>
          <p:cNvSpPr/>
          <p:nvPr/>
        </p:nvSpPr>
        <p:spPr>
          <a:xfrm>
            <a:off x="4702321" y="1791564"/>
            <a:ext cx="431732" cy="392478"/>
          </a:xfrm>
          <a:prstGeom prst="heart">
            <a:avLst/>
          </a:prstGeom>
          <a:gradFill>
            <a:gsLst>
              <a:gs pos="0">
                <a:schemeClr val="accent1"/>
              </a:gs>
              <a:gs pos="100000">
                <a:schemeClr val="accent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65" name="Rectangle: Rounded Corners 55">
            <a:extLst>
              <a:ext uri="{FF2B5EF4-FFF2-40B4-BE49-F238E27FC236}">
                <a16:creationId xmlns:a16="http://schemas.microsoft.com/office/drawing/2014/main" id="{66D2B302-17B4-4862-8B55-AADB054DF66D}"/>
              </a:ext>
            </a:extLst>
          </p:cNvPr>
          <p:cNvSpPr/>
          <p:nvPr/>
        </p:nvSpPr>
        <p:spPr>
          <a:xfrm>
            <a:off x="4548367" y="4463715"/>
            <a:ext cx="6233836" cy="609600"/>
          </a:xfrm>
          <a:prstGeom prst="roundRect">
            <a:avLst>
              <a:gd name="adj" fmla="val 50000"/>
            </a:avLst>
          </a:prstGeom>
          <a:solidFill>
            <a:schemeClr val="bg1">
              <a:alpha val="54000"/>
            </a:schemeClr>
          </a:solidFill>
          <a:ln>
            <a:noFill/>
          </a:ln>
          <a:effectLst>
            <a:outerShdw blurRad="190500" dist="38100" dir="5400000" algn="t"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269" name="Rectangle: Rounded Corners 44">
            <a:extLst>
              <a:ext uri="{FF2B5EF4-FFF2-40B4-BE49-F238E27FC236}">
                <a16:creationId xmlns:a16="http://schemas.microsoft.com/office/drawing/2014/main" id="{343F21BE-AFE2-4F97-9ADB-D2707951CCCD}"/>
              </a:ext>
            </a:extLst>
          </p:cNvPr>
          <p:cNvSpPr/>
          <p:nvPr/>
        </p:nvSpPr>
        <p:spPr>
          <a:xfrm>
            <a:off x="4557309" y="888845"/>
            <a:ext cx="6273249" cy="609600"/>
          </a:xfrm>
          <a:prstGeom prst="roundRect">
            <a:avLst>
              <a:gd name="adj" fmla="val 50000"/>
            </a:avLst>
          </a:prstGeom>
          <a:solidFill>
            <a:schemeClr val="bg1">
              <a:alpha val="54000"/>
            </a:schemeClr>
          </a:solidFill>
          <a:ln>
            <a:noFill/>
          </a:ln>
          <a:effectLst>
            <a:outerShdw blurRad="190500" dist="38100" dir="5400000" algn="t"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dirty="0"/>
          </a:p>
        </p:txBody>
      </p:sp>
      <p:sp>
        <p:nvSpPr>
          <p:cNvPr id="267" name="Rectangle: Rounded Corners 55">
            <a:extLst>
              <a:ext uri="{FF2B5EF4-FFF2-40B4-BE49-F238E27FC236}">
                <a16:creationId xmlns:a16="http://schemas.microsoft.com/office/drawing/2014/main" id="{8C87B44A-3B82-453A-8EEA-CC597559ECBF}"/>
              </a:ext>
            </a:extLst>
          </p:cNvPr>
          <p:cNvSpPr/>
          <p:nvPr/>
        </p:nvSpPr>
        <p:spPr>
          <a:xfrm>
            <a:off x="4557309" y="5865061"/>
            <a:ext cx="6233836" cy="609600"/>
          </a:xfrm>
          <a:prstGeom prst="roundRect">
            <a:avLst>
              <a:gd name="adj" fmla="val 50000"/>
            </a:avLst>
          </a:prstGeom>
          <a:solidFill>
            <a:schemeClr val="bg1">
              <a:alpha val="54000"/>
            </a:schemeClr>
          </a:solidFill>
          <a:ln>
            <a:noFill/>
          </a:ln>
          <a:effectLst>
            <a:outerShdw blurRad="190500" dist="38100" dir="5400000" algn="t"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220" name="Heart 99">
            <a:extLst>
              <a:ext uri="{FF2B5EF4-FFF2-40B4-BE49-F238E27FC236}">
                <a16:creationId xmlns:a16="http://schemas.microsoft.com/office/drawing/2014/main" id="{37CCAC0D-ADE0-40A0-8EF2-9495987A20FB}"/>
              </a:ext>
            </a:extLst>
          </p:cNvPr>
          <p:cNvSpPr/>
          <p:nvPr/>
        </p:nvSpPr>
        <p:spPr>
          <a:xfrm>
            <a:off x="4702321" y="1003443"/>
            <a:ext cx="431732" cy="392478"/>
          </a:xfrm>
          <a:prstGeom prst="heart">
            <a:avLst/>
          </a:prstGeom>
          <a:gradFill>
            <a:gsLst>
              <a:gs pos="0">
                <a:schemeClr val="accent1"/>
              </a:gs>
              <a:gs pos="100000">
                <a:schemeClr val="accent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9" name="مربع نص 8">
            <a:extLst>
              <a:ext uri="{FF2B5EF4-FFF2-40B4-BE49-F238E27FC236}">
                <a16:creationId xmlns:a16="http://schemas.microsoft.com/office/drawing/2014/main" id="{829D16F7-D060-40E1-A7EA-08D2BA0170AB}"/>
              </a:ext>
            </a:extLst>
          </p:cNvPr>
          <p:cNvSpPr txBox="1"/>
          <p:nvPr/>
        </p:nvSpPr>
        <p:spPr>
          <a:xfrm>
            <a:off x="318977" y="1035144"/>
            <a:ext cx="1964787" cy="707886"/>
          </a:xfrm>
          <a:prstGeom prst="rect">
            <a:avLst/>
          </a:prstGeom>
          <a:noFill/>
        </p:spPr>
        <p:txBody>
          <a:bodyPr wrap="square" rtlCol="0">
            <a:spAutoFit/>
          </a:bodyPr>
          <a:lstStyle/>
          <a:p>
            <a:r>
              <a:rPr lang="en-US" sz="4000" b="1" dirty="0">
                <a:solidFill>
                  <a:schemeClr val="accent1">
                    <a:lumMod val="50000"/>
                  </a:schemeClr>
                </a:solidFill>
                <a:latin typeface="Lucida Bright" panose="02040602050505020304" pitchFamily="18" charset="0"/>
                <a:ea typeface="Segoe UI Black" panose="020B0A02040204020203" pitchFamily="34" charset="0"/>
              </a:rPr>
              <a:t>STEPS</a:t>
            </a:r>
          </a:p>
        </p:txBody>
      </p:sp>
      <p:sp>
        <p:nvSpPr>
          <p:cNvPr id="214" name="مربع نص 213">
            <a:extLst>
              <a:ext uri="{FF2B5EF4-FFF2-40B4-BE49-F238E27FC236}">
                <a16:creationId xmlns:a16="http://schemas.microsoft.com/office/drawing/2014/main" id="{63174A7F-AFCA-403B-92A0-5C9576133BEE}"/>
              </a:ext>
            </a:extLst>
          </p:cNvPr>
          <p:cNvSpPr txBox="1"/>
          <p:nvPr/>
        </p:nvSpPr>
        <p:spPr>
          <a:xfrm>
            <a:off x="5190049" y="905066"/>
            <a:ext cx="3837456" cy="619272"/>
          </a:xfrm>
          <a:prstGeom prst="rect">
            <a:avLst/>
          </a:prstGeom>
          <a:noFill/>
        </p:spPr>
        <p:txBody>
          <a:bodyPr wrap="square" rtlCol="0">
            <a:spAutoFit/>
          </a:bodyPr>
          <a:lstStyle/>
          <a:p>
            <a:pPr>
              <a:lnSpc>
                <a:spcPct val="107000"/>
              </a:lnSpc>
              <a:spcAft>
                <a:spcPts val="800"/>
              </a:spcAft>
            </a:pPr>
            <a:r>
              <a:rPr lang="en-US" sz="3200" b="1" dirty="0">
                <a:solidFill>
                  <a:schemeClr val="tx2"/>
                </a:solidFill>
                <a:latin typeface="Andalus" panose="02020603050405020304" pitchFamily="18" charset="-78"/>
                <a:cs typeface="Andalus" panose="02020603050405020304" pitchFamily="18" charset="-78"/>
              </a:rPr>
              <a:t>Cleaning The</a:t>
            </a:r>
            <a:r>
              <a:rPr lang="en-US" sz="3200" dirty="0">
                <a:solidFill>
                  <a:srgbClr val="990033"/>
                </a:solidFill>
                <a:effectLst/>
                <a:latin typeface="Andalus" panose="02020603050405020304" pitchFamily="18" charset="-78"/>
                <a:ea typeface="Calibri" panose="020F0502020204030204" pitchFamily="34" charset="0"/>
                <a:cs typeface="Arial" panose="020B0604020202020204" pitchFamily="34" charset="0"/>
              </a:rPr>
              <a:t> </a:t>
            </a:r>
            <a:r>
              <a:rPr lang="en-US" sz="3200" b="1" dirty="0">
                <a:solidFill>
                  <a:schemeClr val="tx2"/>
                </a:solidFill>
                <a:latin typeface="Andalus" panose="02020603050405020304" pitchFamily="18" charset="-78"/>
                <a:cs typeface="Andalus" panose="02020603050405020304" pitchFamily="18" charset="-78"/>
              </a:rPr>
              <a:t>Data</a:t>
            </a:r>
          </a:p>
        </p:txBody>
      </p:sp>
      <p:sp>
        <p:nvSpPr>
          <p:cNvPr id="268" name="Rectangle: Rounded Corners 44">
            <a:extLst>
              <a:ext uri="{FF2B5EF4-FFF2-40B4-BE49-F238E27FC236}">
                <a16:creationId xmlns:a16="http://schemas.microsoft.com/office/drawing/2014/main" id="{D2875A36-E399-45A5-BC70-9981F5D32FE3}"/>
              </a:ext>
            </a:extLst>
          </p:cNvPr>
          <p:cNvSpPr/>
          <p:nvPr/>
        </p:nvSpPr>
        <p:spPr>
          <a:xfrm>
            <a:off x="4557309" y="5165345"/>
            <a:ext cx="6273249" cy="609600"/>
          </a:xfrm>
          <a:prstGeom prst="roundRect">
            <a:avLst>
              <a:gd name="adj" fmla="val 50000"/>
            </a:avLst>
          </a:prstGeom>
          <a:solidFill>
            <a:schemeClr val="bg1">
              <a:alpha val="54000"/>
            </a:schemeClr>
          </a:solidFill>
          <a:ln>
            <a:noFill/>
          </a:ln>
          <a:effectLst>
            <a:outerShdw blurRad="190500" dist="38100" dir="5400000" algn="t"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dirty="0"/>
          </a:p>
        </p:txBody>
      </p:sp>
      <p:sp>
        <p:nvSpPr>
          <p:cNvPr id="272" name="Heart 99">
            <a:extLst>
              <a:ext uri="{FF2B5EF4-FFF2-40B4-BE49-F238E27FC236}">
                <a16:creationId xmlns:a16="http://schemas.microsoft.com/office/drawing/2014/main" id="{26CDD90F-A57E-4D83-9A9A-475C0A744847}"/>
              </a:ext>
            </a:extLst>
          </p:cNvPr>
          <p:cNvSpPr/>
          <p:nvPr/>
        </p:nvSpPr>
        <p:spPr>
          <a:xfrm>
            <a:off x="4735304" y="3849364"/>
            <a:ext cx="431732" cy="392478"/>
          </a:xfrm>
          <a:prstGeom prst="heart">
            <a:avLst/>
          </a:prstGeom>
          <a:gradFill>
            <a:gsLst>
              <a:gs pos="0">
                <a:schemeClr val="accent1"/>
              </a:gs>
              <a:gs pos="100000">
                <a:schemeClr val="accent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17" name="مربع نص 216">
            <a:extLst>
              <a:ext uri="{FF2B5EF4-FFF2-40B4-BE49-F238E27FC236}">
                <a16:creationId xmlns:a16="http://schemas.microsoft.com/office/drawing/2014/main" id="{DBF29510-B8AC-46D1-B21A-3DEE59251FD3}"/>
              </a:ext>
            </a:extLst>
          </p:cNvPr>
          <p:cNvSpPr txBox="1"/>
          <p:nvPr/>
        </p:nvSpPr>
        <p:spPr>
          <a:xfrm>
            <a:off x="5186901" y="5887240"/>
            <a:ext cx="4764205" cy="619272"/>
          </a:xfrm>
          <a:prstGeom prst="rect">
            <a:avLst/>
          </a:prstGeom>
          <a:noFill/>
        </p:spPr>
        <p:txBody>
          <a:bodyPr wrap="square" rtlCol="0">
            <a:spAutoFit/>
          </a:bodyPr>
          <a:lstStyle/>
          <a:p>
            <a:pPr lvl="0" algn="l" rtl="0">
              <a:lnSpc>
                <a:spcPct val="107000"/>
              </a:lnSpc>
              <a:spcAft>
                <a:spcPts val="800"/>
              </a:spcAft>
            </a:pPr>
            <a:r>
              <a:rPr lang="en-US" sz="3200" b="1" dirty="0">
                <a:solidFill>
                  <a:schemeClr val="tx2"/>
                </a:solidFill>
                <a:latin typeface="Andalus" panose="02020603050405020304" pitchFamily="18" charset="-78"/>
                <a:cs typeface="Andalus" panose="02020603050405020304" pitchFamily="18" charset="-78"/>
              </a:rPr>
              <a:t>Conclusion</a:t>
            </a:r>
          </a:p>
        </p:txBody>
      </p:sp>
      <p:sp>
        <p:nvSpPr>
          <p:cNvPr id="273" name="Heart 99">
            <a:extLst>
              <a:ext uri="{FF2B5EF4-FFF2-40B4-BE49-F238E27FC236}">
                <a16:creationId xmlns:a16="http://schemas.microsoft.com/office/drawing/2014/main" id="{9CF50663-4FFE-4283-A8FB-EFD7BF74C193}"/>
              </a:ext>
            </a:extLst>
          </p:cNvPr>
          <p:cNvSpPr/>
          <p:nvPr/>
        </p:nvSpPr>
        <p:spPr>
          <a:xfrm>
            <a:off x="4739177" y="4611846"/>
            <a:ext cx="431732" cy="392478"/>
          </a:xfrm>
          <a:prstGeom prst="heart">
            <a:avLst/>
          </a:prstGeom>
          <a:gradFill>
            <a:gsLst>
              <a:gs pos="0">
                <a:schemeClr val="accent1"/>
              </a:gs>
              <a:gs pos="100000">
                <a:schemeClr val="accent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16" name="مربع نص 215">
            <a:extLst>
              <a:ext uri="{FF2B5EF4-FFF2-40B4-BE49-F238E27FC236}">
                <a16:creationId xmlns:a16="http://schemas.microsoft.com/office/drawing/2014/main" id="{C5482D00-BBB4-423C-982F-B15575F537D5}"/>
              </a:ext>
            </a:extLst>
          </p:cNvPr>
          <p:cNvSpPr txBox="1"/>
          <p:nvPr/>
        </p:nvSpPr>
        <p:spPr>
          <a:xfrm>
            <a:off x="5182997" y="4478568"/>
            <a:ext cx="3413051" cy="619272"/>
          </a:xfrm>
          <a:prstGeom prst="rect">
            <a:avLst/>
          </a:prstGeom>
          <a:noFill/>
        </p:spPr>
        <p:txBody>
          <a:bodyPr wrap="square" rtlCol="0">
            <a:spAutoFit/>
          </a:bodyPr>
          <a:lstStyle/>
          <a:p>
            <a:pPr>
              <a:lnSpc>
                <a:spcPct val="107000"/>
              </a:lnSpc>
              <a:spcAft>
                <a:spcPts val="800"/>
              </a:spcAft>
            </a:pPr>
            <a:r>
              <a:rPr lang="en-US" sz="3200" b="1" dirty="0">
                <a:solidFill>
                  <a:schemeClr val="tx2"/>
                </a:solidFill>
                <a:latin typeface="Andalus" panose="02020603050405020304" pitchFamily="18" charset="-78"/>
                <a:cs typeface="Andalus" panose="02020603050405020304" pitchFamily="18" charset="-78"/>
              </a:rPr>
              <a:t>Model Building</a:t>
            </a:r>
          </a:p>
        </p:txBody>
      </p:sp>
      <p:sp>
        <p:nvSpPr>
          <p:cNvPr id="274" name="Heart 99">
            <a:extLst>
              <a:ext uri="{FF2B5EF4-FFF2-40B4-BE49-F238E27FC236}">
                <a16:creationId xmlns:a16="http://schemas.microsoft.com/office/drawing/2014/main" id="{68C6A3A1-49E1-4FEF-AF47-BA872A74F2C4}"/>
              </a:ext>
            </a:extLst>
          </p:cNvPr>
          <p:cNvSpPr/>
          <p:nvPr/>
        </p:nvSpPr>
        <p:spPr>
          <a:xfrm>
            <a:off x="4710113" y="5334947"/>
            <a:ext cx="431732" cy="392478"/>
          </a:xfrm>
          <a:prstGeom prst="heart">
            <a:avLst/>
          </a:prstGeom>
          <a:gradFill>
            <a:gsLst>
              <a:gs pos="0">
                <a:schemeClr val="accent1"/>
              </a:gs>
              <a:gs pos="100000">
                <a:schemeClr val="accent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75" name="Heart 99">
            <a:extLst>
              <a:ext uri="{FF2B5EF4-FFF2-40B4-BE49-F238E27FC236}">
                <a16:creationId xmlns:a16="http://schemas.microsoft.com/office/drawing/2014/main" id="{C025B61D-8B7D-4E41-AAB6-A917CE17CA62}"/>
              </a:ext>
            </a:extLst>
          </p:cNvPr>
          <p:cNvSpPr/>
          <p:nvPr/>
        </p:nvSpPr>
        <p:spPr>
          <a:xfrm>
            <a:off x="4686454" y="5996435"/>
            <a:ext cx="431732" cy="392478"/>
          </a:xfrm>
          <a:prstGeom prst="heart">
            <a:avLst/>
          </a:prstGeom>
          <a:gradFill>
            <a:gsLst>
              <a:gs pos="0">
                <a:schemeClr val="accent1"/>
              </a:gs>
              <a:gs pos="100000">
                <a:schemeClr val="accent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76" name="مربع نص 275">
            <a:extLst>
              <a:ext uri="{FF2B5EF4-FFF2-40B4-BE49-F238E27FC236}">
                <a16:creationId xmlns:a16="http://schemas.microsoft.com/office/drawing/2014/main" id="{A1D1798F-50F3-4DFD-8FE9-FF2F0C2C5CD7}"/>
              </a:ext>
            </a:extLst>
          </p:cNvPr>
          <p:cNvSpPr txBox="1"/>
          <p:nvPr/>
        </p:nvSpPr>
        <p:spPr>
          <a:xfrm>
            <a:off x="5167036" y="3782916"/>
            <a:ext cx="3503989" cy="619272"/>
          </a:xfrm>
          <a:prstGeom prst="rect">
            <a:avLst/>
          </a:prstGeom>
          <a:noFill/>
        </p:spPr>
        <p:txBody>
          <a:bodyPr wrap="square" rtlCol="0">
            <a:spAutoFit/>
          </a:bodyPr>
          <a:lstStyle/>
          <a:p>
            <a:pPr>
              <a:lnSpc>
                <a:spcPct val="107000"/>
              </a:lnSpc>
              <a:spcAft>
                <a:spcPts val="800"/>
              </a:spcAft>
            </a:pPr>
            <a:r>
              <a:rPr lang="en-US" sz="3200" b="1" dirty="0">
                <a:solidFill>
                  <a:schemeClr val="tx2"/>
                </a:solidFill>
                <a:latin typeface="Andalus" panose="02020603050405020304" pitchFamily="18" charset="-78"/>
                <a:cs typeface="Andalus" panose="02020603050405020304" pitchFamily="18" charset="-78"/>
              </a:rPr>
              <a:t>Splitting The</a:t>
            </a:r>
            <a:r>
              <a:rPr lang="en-US" sz="3200" dirty="0">
                <a:solidFill>
                  <a:srgbClr val="990033"/>
                </a:solidFill>
                <a:effectLst/>
                <a:latin typeface="Andalus" panose="02020603050405020304" pitchFamily="18" charset="-78"/>
                <a:ea typeface="Calibri" panose="020F0502020204030204" pitchFamily="34" charset="0"/>
                <a:cs typeface="Arial" panose="020B0604020202020204" pitchFamily="34" charset="0"/>
              </a:rPr>
              <a:t> </a:t>
            </a:r>
            <a:r>
              <a:rPr lang="en-US" sz="3200" b="1" dirty="0">
                <a:solidFill>
                  <a:schemeClr val="tx2"/>
                </a:solidFill>
                <a:latin typeface="Andalus" panose="02020603050405020304" pitchFamily="18" charset="-78"/>
                <a:cs typeface="Andalus" panose="02020603050405020304" pitchFamily="18" charset="-78"/>
              </a:rPr>
              <a:t>Data</a:t>
            </a:r>
          </a:p>
        </p:txBody>
      </p:sp>
      <p:sp>
        <p:nvSpPr>
          <p:cNvPr id="277" name="مربع نص 276">
            <a:extLst>
              <a:ext uri="{FF2B5EF4-FFF2-40B4-BE49-F238E27FC236}">
                <a16:creationId xmlns:a16="http://schemas.microsoft.com/office/drawing/2014/main" id="{6AA66462-6E58-4666-A777-BA3427484178}"/>
              </a:ext>
            </a:extLst>
          </p:cNvPr>
          <p:cNvSpPr txBox="1"/>
          <p:nvPr/>
        </p:nvSpPr>
        <p:spPr>
          <a:xfrm>
            <a:off x="5186901" y="3050332"/>
            <a:ext cx="4499522" cy="619272"/>
          </a:xfrm>
          <a:prstGeom prst="rect">
            <a:avLst/>
          </a:prstGeom>
          <a:noFill/>
        </p:spPr>
        <p:txBody>
          <a:bodyPr wrap="square" rtlCol="0">
            <a:spAutoFit/>
          </a:bodyPr>
          <a:lstStyle/>
          <a:p>
            <a:pPr>
              <a:lnSpc>
                <a:spcPct val="107000"/>
              </a:lnSpc>
              <a:spcAft>
                <a:spcPts val="800"/>
              </a:spcAft>
            </a:pPr>
            <a:r>
              <a:rPr lang="en-US" sz="3200" b="1" dirty="0">
                <a:solidFill>
                  <a:schemeClr val="tx2"/>
                </a:solidFill>
                <a:latin typeface="Andalus" panose="02020603050405020304" pitchFamily="18" charset="-78"/>
                <a:cs typeface="Andalus" panose="02020603050405020304" pitchFamily="18" charset="-78"/>
              </a:rPr>
              <a:t>Preprocessing The Data</a:t>
            </a:r>
          </a:p>
        </p:txBody>
      </p:sp>
      <p:sp>
        <p:nvSpPr>
          <p:cNvPr id="278" name="مربع نص 277">
            <a:extLst>
              <a:ext uri="{FF2B5EF4-FFF2-40B4-BE49-F238E27FC236}">
                <a16:creationId xmlns:a16="http://schemas.microsoft.com/office/drawing/2014/main" id="{B60B5859-68F1-4748-8ED2-94B15C3A89BE}"/>
              </a:ext>
            </a:extLst>
          </p:cNvPr>
          <p:cNvSpPr txBox="1"/>
          <p:nvPr/>
        </p:nvSpPr>
        <p:spPr>
          <a:xfrm>
            <a:off x="5134549" y="5188075"/>
            <a:ext cx="2764345" cy="619272"/>
          </a:xfrm>
          <a:prstGeom prst="rect">
            <a:avLst/>
          </a:prstGeom>
          <a:noFill/>
        </p:spPr>
        <p:txBody>
          <a:bodyPr wrap="square" rtlCol="0">
            <a:spAutoFit/>
          </a:bodyPr>
          <a:lstStyle/>
          <a:p>
            <a:pPr>
              <a:lnSpc>
                <a:spcPct val="107000"/>
              </a:lnSpc>
              <a:spcAft>
                <a:spcPts val="800"/>
              </a:spcAft>
            </a:pPr>
            <a:r>
              <a:rPr lang="en-US" sz="3200" b="1" dirty="0">
                <a:solidFill>
                  <a:schemeClr val="tx2"/>
                </a:solidFill>
                <a:latin typeface="Andalus" panose="02020603050405020304" pitchFamily="18" charset="-78"/>
                <a:cs typeface="Andalus" panose="02020603050405020304" pitchFamily="18" charset="-78"/>
              </a:rPr>
              <a:t>Evaluation</a:t>
            </a:r>
          </a:p>
        </p:txBody>
      </p:sp>
      <p:sp>
        <p:nvSpPr>
          <p:cNvPr id="279" name="مربع نص 278">
            <a:extLst>
              <a:ext uri="{FF2B5EF4-FFF2-40B4-BE49-F238E27FC236}">
                <a16:creationId xmlns:a16="http://schemas.microsoft.com/office/drawing/2014/main" id="{B083D5E7-48E8-4E93-ADD1-3705BB025993}"/>
              </a:ext>
            </a:extLst>
          </p:cNvPr>
          <p:cNvSpPr txBox="1"/>
          <p:nvPr/>
        </p:nvSpPr>
        <p:spPr>
          <a:xfrm>
            <a:off x="5160206" y="1666718"/>
            <a:ext cx="5049568" cy="619272"/>
          </a:xfrm>
          <a:prstGeom prst="rect">
            <a:avLst/>
          </a:prstGeom>
          <a:noFill/>
        </p:spPr>
        <p:txBody>
          <a:bodyPr wrap="square" rtlCol="0">
            <a:spAutoFit/>
          </a:bodyPr>
          <a:lstStyle/>
          <a:p>
            <a:pPr>
              <a:lnSpc>
                <a:spcPct val="107000"/>
              </a:lnSpc>
              <a:spcAft>
                <a:spcPts val="800"/>
              </a:spcAft>
            </a:pPr>
            <a:r>
              <a:rPr lang="en-US" sz="3200" b="1" dirty="0">
                <a:solidFill>
                  <a:schemeClr val="tx2"/>
                </a:solidFill>
                <a:latin typeface="Andalus" panose="02020603050405020304" pitchFamily="18" charset="-78"/>
                <a:cs typeface="Andalus" panose="02020603050405020304" pitchFamily="18" charset="-78"/>
              </a:rPr>
              <a:t>Data Visualization</a:t>
            </a:r>
          </a:p>
        </p:txBody>
      </p:sp>
    </p:spTree>
    <p:extLst>
      <p:ext uri="{BB962C8B-B14F-4D97-AF65-F5344CB8AC3E}">
        <p14:creationId xmlns:p14="http://schemas.microsoft.com/office/powerpoint/2010/main" val="169413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reeform: Shape 133">
            <a:extLst>
              <a:ext uri="{FF2B5EF4-FFF2-40B4-BE49-F238E27FC236}">
                <a16:creationId xmlns:a16="http://schemas.microsoft.com/office/drawing/2014/main" id="{0C9067AC-09D1-4BAC-872C-456A9D34C89B}"/>
              </a:ext>
            </a:extLst>
          </p:cNvPr>
          <p:cNvSpPr>
            <a:spLocks/>
          </p:cNvSpPr>
          <p:nvPr/>
        </p:nvSpPr>
        <p:spPr bwMode="auto">
          <a:xfrm flipH="1">
            <a:off x="-32446" y="4678538"/>
            <a:ext cx="12224446" cy="2179462"/>
          </a:xfrm>
          <a:custGeom>
            <a:avLst/>
            <a:gdLst>
              <a:gd name="connsiteX0" fmla="*/ 1822332 w 12192000"/>
              <a:gd name="connsiteY0" fmla="*/ 1082108 h 2179462"/>
              <a:gd name="connsiteX1" fmla="*/ 41296 w 12192000"/>
              <a:gd name="connsiteY1" fmla="*/ 1806271 h 2179462"/>
              <a:gd name="connsiteX2" fmla="*/ 0 w 12192000"/>
              <a:gd name="connsiteY2" fmla="*/ 1854468 h 2179462"/>
              <a:gd name="connsiteX3" fmla="*/ 0 w 12192000"/>
              <a:gd name="connsiteY3" fmla="*/ 2179462 h 2179462"/>
              <a:gd name="connsiteX4" fmla="*/ 5718344 w 12192000"/>
              <a:gd name="connsiteY4" fmla="*/ 2179462 h 2179462"/>
              <a:gd name="connsiteX5" fmla="*/ 5464348 w 12192000"/>
              <a:gd name="connsiteY5" fmla="*/ 2098929 h 2179462"/>
              <a:gd name="connsiteX6" fmla="*/ 2282001 w 12192000"/>
              <a:gd name="connsiteY6" fmla="*/ 1102937 h 2179462"/>
              <a:gd name="connsiteX7" fmla="*/ 1822332 w 12192000"/>
              <a:gd name="connsiteY7" fmla="*/ 1082108 h 2179462"/>
              <a:gd name="connsiteX8" fmla="*/ 12192000 w 12192000"/>
              <a:gd name="connsiteY8" fmla="*/ 0 h 2179462"/>
              <a:gd name="connsiteX9" fmla="*/ 12089321 w 12192000"/>
              <a:gd name="connsiteY9" fmla="*/ 112475 h 2179462"/>
              <a:gd name="connsiteX10" fmla="*/ 9039033 w 12192000"/>
              <a:gd name="connsiteY10" fmla="*/ 2081938 h 2179462"/>
              <a:gd name="connsiteX11" fmla="*/ 8734454 w 12192000"/>
              <a:gd name="connsiteY11" fmla="*/ 2179462 h 2179462"/>
              <a:gd name="connsiteX12" fmla="*/ 12192000 w 12192000"/>
              <a:gd name="connsiteY12" fmla="*/ 2179462 h 217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2179462">
                <a:moveTo>
                  <a:pt x="1822332" y="1082108"/>
                </a:moveTo>
                <a:cubicBezTo>
                  <a:pt x="816066" y="1100385"/>
                  <a:pt x="267420" y="1556186"/>
                  <a:pt x="41296" y="1806271"/>
                </a:cubicBezTo>
                <a:lnTo>
                  <a:pt x="0" y="1854468"/>
                </a:lnTo>
                <a:lnTo>
                  <a:pt x="0" y="2179462"/>
                </a:lnTo>
                <a:lnTo>
                  <a:pt x="5718344" y="2179462"/>
                </a:lnTo>
                <a:lnTo>
                  <a:pt x="5464348" y="2098929"/>
                </a:lnTo>
                <a:cubicBezTo>
                  <a:pt x="4413161" y="1746123"/>
                  <a:pt x="3372478" y="1221477"/>
                  <a:pt x="2282001" y="1102937"/>
                </a:cubicBezTo>
                <a:cubicBezTo>
                  <a:pt x="2119176" y="1085815"/>
                  <a:pt x="1966085" y="1079497"/>
                  <a:pt x="1822332" y="1082108"/>
                </a:cubicBezTo>
                <a:close/>
                <a:moveTo>
                  <a:pt x="12192000" y="0"/>
                </a:moveTo>
                <a:lnTo>
                  <a:pt x="12089321" y="112475"/>
                </a:lnTo>
                <a:cubicBezTo>
                  <a:pt x="11382752" y="914153"/>
                  <a:pt x="10246901" y="1662707"/>
                  <a:pt x="9039033" y="2081938"/>
                </a:cubicBezTo>
                <a:lnTo>
                  <a:pt x="8734454" y="2179462"/>
                </a:lnTo>
                <a:lnTo>
                  <a:pt x="12192000" y="2179462"/>
                </a:lnTo>
                <a:close/>
              </a:path>
            </a:pathLst>
          </a:custGeom>
          <a:solidFill>
            <a:srgbClr val="F3EB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 name="Slide Number Placeholder 4">
            <a:extLst>
              <a:ext uri="{FF2B5EF4-FFF2-40B4-BE49-F238E27FC236}">
                <a16:creationId xmlns:a16="http://schemas.microsoft.com/office/drawing/2014/main" id="{EFDA9AB9-AD17-42B5-9517-9BBA54BF843E}"/>
              </a:ext>
            </a:extLst>
          </p:cNvPr>
          <p:cNvSpPr>
            <a:spLocks noGrp="1"/>
          </p:cNvSpPr>
          <p:nvPr>
            <p:ph type="sldNum" sz="quarter" idx="12"/>
          </p:nvPr>
        </p:nvSpPr>
        <p:spPr/>
        <p:txBody>
          <a:bodyPr/>
          <a:lstStyle/>
          <a:p>
            <a:r>
              <a:rPr lang="en-US"/>
              <a:t>Page </a:t>
            </a:r>
            <a:fld id="{2D441F59-9C1B-47AE-9702-DE3E63C3174A}" type="slidenum">
              <a:rPr smtClean="0"/>
              <a:pPr/>
              <a:t>7</a:t>
            </a:fld>
            <a:endParaRPr dirty="0"/>
          </a:p>
        </p:txBody>
      </p:sp>
      <p:grpSp>
        <p:nvGrpSpPr>
          <p:cNvPr id="131" name="Group 130">
            <a:extLst>
              <a:ext uri="{FF2B5EF4-FFF2-40B4-BE49-F238E27FC236}">
                <a16:creationId xmlns:a16="http://schemas.microsoft.com/office/drawing/2014/main" id="{8E136A81-A8AC-4323-8361-2252B2D91295}"/>
              </a:ext>
            </a:extLst>
          </p:cNvPr>
          <p:cNvGrpSpPr/>
          <p:nvPr/>
        </p:nvGrpSpPr>
        <p:grpSpPr>
          <a:xfrm>
            <a:off x="2757405" y="742246"/>
            <a:ext cx="6683839" cy="5373507"/>
            <a:chOff x="3728662" y="1130567"/>
            <a:chExt cx="4677325" cy="4596867"/>
          </a:xfrm>
        </p:grpSpPr>
        <p:grpSp>
          <p:nvGrpSpPr>
            <p:cNvPr id="28" name="Group 27">
              <a:extLst>
                <a:ext uri="{FF2B5EF4-FFF2-40B4-BE49-F238E27FC236}">
                  <a16:creationId xmlns:a16="http://schemas.microsoft.com/office/drawing/2014/main" id="{E0BBAC61-4045-4F02-B12E-307204E3889A}"/>
                </a:ext>
              </a:extLst>
            </p:cNvPr>
            <p:cNvGrpSpPr/>
            <p:nvPr/>
          </p:nvGrpSpPr>
          <p:grpSpPr>
            <a:xfrm>
              <a:off x="3728662" y="1130567"/>
              <a:ext cx="4677325" cy="4596867"/>
              <a:chOff x="3538652" y="877328"/>
              <a:chExt cx="5145057" cy="5056554"/>
            </a:xfrm>
          </p:grpSpPr>
          <p:sp>
            <p:nvSpPr>
              <p:cNvPr id="29" name="Freeform: Shape 28">
                <a:extLst>
                  <a:ext uri="{FF2B5EF4-FFF2-40B4-BE49-F238E27FC236}">
                    <a16:creationId xmlns:a16="http://schemas.microsoft.com/office/drawing/2014/main" id="{2254E647-F8B6-471F-B420-30849AB0CCC9}"/>
                  </a:ext>
                </a:extLst>
              </p:cNvPr>
              <p:cNvSpPr>
                <a:spLocks/>
              </p:cNvSpPr>
              <p:nvPr/>
            </p:nvSpPr>
            <p:spPr bwMode="auto">
              <a:xfrm rot="5400000" flipV="1">
                <a:off x="4583723" y="133102"/>
                <a:ext cx="3024554" cy="4513006"/>
              </a:xfrm>
              <a:custGeom>
                <a:avLst/>
                <a:gdLst>
                  <a:gd name="connsiteX0" fmla="*/ 4741761 w 6480892"/>
                  <a:gd name="connsiteY0" fmla="*/ 9670259 h 9670287"/>
                  <a:gd name="connsiteX1" fmla="*/ 6480892 w 6480892"/>
                  <a:gd name="connsiteY1" fmla="*/ 8878998 h 9670287"/>
                  <a:gd name="connsiteX2" fmla="*/ 6480892 w 6480892"/>
                  <a:gd name="connsiteY2" fmla="*/ 4901806 h 9670287"/>
                  <a:gd name="connsiteX3" fmla="*/ 6480892 w 6480892"/>
                  <a:gd name="connsiteY3" fmla="*/ 4893677 h 9670287"/>
                  <a:gd name="connsiteX4" fmla="*/ 6480892 w 6480892"/>
                  <a:gd name="connsiteY4" fmla="*/ 4866635 h 9670287"/>
                  <a:gd name="connsiteX5" fmla="*/ 6480892 w 6480892"/>
                  <a:gd name="connsiteY5" fmla="*/ 4840711 h 9670287"/>
                  <a:gd name="connsiteX6" fmla="*/ 6480892 w 6480892"/>
                  <a:gd name="connsiteY6" fmla="*/ 4829577 h 9670287"/>
                  <a:gd name="connsiteX7" fmla="*/ 6480892 w 6480892"/>
                  <a:gd name="connsiteY7" fmla="*/ 4803653 h 9670287"/>
                  <a:gd name="connsiteX8" fmla="*/ 6480892 w 6480892"/>
                  <a:gd name="connsiteY8" fmla="*/ 4784623 h 9670287"/>
                  <a:gd name="connsiteX9" fmla="*/ 6480892 w 6480892"/>
                  <a:gd name="connsiteY9" fmla="*/ 4777613 h 9670287"/>
                  <a:gd name="connsiteX10" fmla="*/ 6480892 w 6480892"/>
                  <a:gd name="connsiteY10" fmla="*/ 4776611 h 9670287"/>
                  <a:gd name="connsiteX11" fmla="*/ 6480892 w 6480892"/>
                  <a:gd name="connsiteY11" fmla="*/ 4768482 h 9670287"/>
                  <a:gd name="connsiteX12" fmla="*/ 6480892 w 6480892"/>
                  <a:gd name="connsiteY12" fmla="*/ 791291 h 9670287"/>
                  <a:gd name="connsiteX13" fmla="*/ 4334026 w 6480892"/>
                  <a:gd name="connsiteY13" fmla="*/ 48543 h 9670287"/>
                  <a:gd name="connsiteX14" fmla="*/ 2930140 w 6480892"/>
                  <a:gd name="connsiteY14" fmla="*/ 687651 h 9670287"/>
                  <a:gd name="connsiteX15" fmla="*/ 1776793 w 6480892"/>
                  <a:gd name="connsiteY15" fmla="*/ 907885 h 9670287"/>
                  <a:gd name="connsiteX16" fmla="*/ 796232 w 6480892"/>
                  <a:gd name="connsiteY16" fmla="*/ 3421136 h 9670287"/>
                  <a:gd name="connsiteX17" fmla="*/ 299472 w 6480892"/>
                  <a:gd name="connsiteY17" fmla="*/ 4263205 h 9670287"/>
                  <a:gd name="connsiteX18" fmla="*/ 5745 w 6480892"/>
                  <a:gd name="connsiteY18" fmla="*/ 4747032 h 9670287"/>
                  <a:gd name="connsiteX19" fmla="*/ 3110 w 6480892"/>
                  <a:gd name="connsiteY19" fmla="*/ 4781083 h 9670287"/>
                  <a:gd name="connsiteX20" fmla="*/ 1417 w 6480892"/>
                  <a:gd name="connsiteY20" fmla="*/ 4780930 h 9670287"/>
                  <a:gd name="connsiteX21" fmla="*/ 227 w 6480892"/>
                  <a:gd name="connsiteY21" fmla="*/ 4799156 h 9670287"/>
                  <a:gd name="connsiteX22" fmla="*/ 134 w 6480892"/>
                  <a:gd name="connsiteY22" fmla="*/ 4819537 h 9670287"/>
                  <a:gd name="connsiteX23" fmla="*/ 0 w 6480892"/>
                  <a:gd name="connsiteY23" fmla="*/ 4821278 h 9670287"/>
                  <a:gd name="connsiteX24" fmla="*/ 63 w 6480892"/>
                  <a:gd name="connsiteY24" fmla="*/ 4835144 h 9670287"/>
                  <a:gd name="connsiteX25" fmla="*/ 0 w 6480892"/>
                  <a:gd name="connsiteY25" fmla="*/ 4849010 h 9670287"/>
                  <a:gd name="connsiteX26" fmla="*/ 134 w 6480892"/>
                  <a:gd name="connsiteY26" fmla="*/ 4850751 h 9670287"/>
                  <a:gd name="connsiteX27" fmla="*/ 227 w 6480892"/>
                  <a:gd name="connsiteY27" fmla="*/ 4871132 h 9670287"/>
                  <a:gd name="connsiteX28" fmla="*/ 1417 w 6480892"/>
                  <a:gd name="connsiteY28" fmla="*/ 4889358 h 9670287"/>
                  <a:gd name="connsiteX29" fmla="*/ 3110 w 6480892"/>
                  <a:gd name="connsiteY29" fmla="*/ 4889205 h 9670287"/>
                  <a:gd name="connsiteX30" fmla="*/ 5745 w 6480892"/>
                  <a:gd name="connsiteY30" fmla="*/ 4923256 h 9670287"/>
                  <a:gd name="connsiteX31" fmla="*/ 299472 w 6480892"/>
                  <a:gd name="connsiteY31" fmla="*/ 5407083 h 9670287"/>
                  <a:gd name="connsiteX32" fmla="*/ 796232 w 6480892"/>
                  <a:gd name="connsiteY32" fmla="*/ 6249152 h 9670287"/>
                  <a:gd name="connsiteX33" fmla="*/ 1776793 w 6480892"/>
                  <a:gd name="connsiteY33" fmla="*/ 8762404 h 9670287"/>
                  <a:gd name="connsiteX34" fmla="*/ 2930140 w 6480892"/>
                  <a:gd name="connsiteY34" fmla="*/ 8982637 h 9670287"/>
                  <a:gd name="connsiteX35" fmla="*/ 4334026 w 6480892"/>
                  <a:gd name="connsiteY35" fmla="*/ 9621746 h 9670287"/>
                  <a:gd name="connsiteX36" fmla="*/ 4741761 w 6480892"/>
                  <a:gd name="connsiteY36" fmla="*/ 9670259 h 967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80892" h="9670287">
                    <a:moveTo>
                      <a:pt x="4741761" y="9670259"/>
                    </a:moveTo>
                    <a:cubicBezTo>
                      <a:pt x="5237643" y="9667628"/>
                      <a:pt x="5952815" y="9484640"/>
                      <a:pt x="6480892" y="8878998"/>
                    </a:cubicBezTo>
                    <a:cubicBezTo>
                      <a:pt x="6480892" y="6058607"/>
                      <a:pt x="6480892" y="5177235"/>
                      <a:pt x="6480892" y="4901806"/>
                    </a:cubicBezTo>
                    <a:lnTo>
                      <a:pt x="6480892" y="4893677"/>
                    </a:lnTo>
                    <a:cubicBezTo>
                      <a:pt x="6480892" y="4893677"/>
                      <a:pt x="6480892" y="4893677"/>
                      <a:pt x="6480892" y="4866635"/>
                    </a:cubicBezTo>
                    <a:lnTo>
                      <a:pt x="6480892" y="4840711"/>
                    </a:lnTo>
                    <a:lnTo>
                      <a:pt x="6480892" y="4829577"/>
                    </a:lnTo>
                    <a:lnTo>
                      <a:pt x="6480892" y="4803653"/>
                    </a:lnTo>
                    <a:lnTo>
                      <a:pt x="6480892" y="4784623"/>
                    </a:lnTo>
                    <a:lnTo>
                      <a:pt x="6480892" y="4777613"/>
                    </a:lnTo>
                    <a:lnTo>
                      <a:pt x="6480892" y="4776611"/>
                    </a:lnTo>
                    <a:lnTo>
                      <a:pt x="6480892" y="4768482"/>
                    </a:lnTo>
                    <a:cubicBezTo>
                      <a:pt x="6480892" y="4493053"/>
                      <a:pt x="6480892" y="3611681"/>
                      <a:pt x="6480892" y="791291"/>
                    </a:cubicBezTo>
                    <a:cubicBezTo>
                      <a:pt x="5776789" y="-16232"/>
                      <a:pt x="4740073" y="-72370"/>
                      <a:pt x="4334026" y="48543"/>
                    </a:cubicBezTo>
                    <a:cubicBezTo>
                      <a:pt x="3927979" y="165137"/>
                      <a:pt x="3465776" y="653105"/>
                      <a:pt x="2930140" y="687651"/>
                    </a:cubicBezTo>
                    <a:cubicBezTo>
                      <a:pt x="2174200" y="739471"/>
                      <a:pt x="2044611" y="804245"/>
                      <a:pt x="1776793" y="907885"/>
                    </a:cubicBezTo>
                    <a:cubicBezTo>
                      <a:pt x="636405" y="1344033"/>
                      <a:pt x="796232" y="2764754"/>
                      <a:pt x="796232" y="3421136"/>
                    </a:cubicBezTo>
                    <a:cubicBezTo>
                      <a:pt x="796232" y="4073200"/>
                      <a:pt x="645044" y="4047290"/>
                      <a:pt x="299472" y="4263205"/>
                    </a:cubicBezTo>
                    <a:cubicBezTo>
                      <a:pt x="86190" y="4395453"/>
                      <a:pt x="23083" y="4606982"/>
                      <a:pt x="5745" y="4747032"/>
                    </a:cubicBezTo>
                    <a:lnTo>
                      <a:pt x="3110" y="4781083"/>
                    </a:lnTo>
                    <a:lnTo>
                      <a:pt x="1417" y="4780930"/>
                    </a:lnTo>
                    <a:cubicBezTo>
                      <a:pt x="1417" y="4780930"/>
                      <a:pt x="742" y="4787407"/>
                      <a:pt x="227" y="4799156"/>
                    </a:cubicBezTo>
                    <a:lnTo>
                      <a:pt x="134" y="4819537"/>
                    </a:lnTo>
                    <a:lnTo>
                      <a:pt x="0" y="4821278"/>
                    </a:lnTo>
                    <a:lnTo>
                      <a:pt x="63" y="4835144"/>
                    </a:lnTo>
                    <a:lnTo>
                      <a:pt x="0" y="4849010"/>
                    </a:lnTo>
                    <a:lnTo>
                      <a:pt x="134" y="4850751"/>
                    </a:lnTo>
                    <a:lnTo>
                      <a:pt x="227" y="4871132"/>
                    </a:lnTo>
                    <a:cubicBezTo>
                      <a:pt x="742" y="4882881"/>
                      <a:pt x="1417" y="4889358"/>
                      <a:pt x="1417" y="4889358"/>
                    </a:cubicBezTo>
                    <a:lnTo>
                      <a:pt x="3110" y="4889205"/>
                    </a:lnTo>
                    <a:lnTo>
                      <a:pt x="5745" y="4923256"/>
                    </a:lnTo>
                    <a:cubicBezTo>
                      <a:pt x="23083" y="5063306"/>
                      <a:pt x="86190" y="5274835"/>
                      <a:pt x="299472" y="5407083"/>
                    </a:cubicBezTo>
                    <a:cubicBezTo>
                      <a:pt x="645044" y="5622998"/>
                      <a:pt x="796232" y="5597088"/>
                      <a:pt x="796232" y="6249152"/>
                    </a:cubicBezTo>
                    <a:cubicBezTo>
                      <a:pt x="796232" y="6905534"/>
                      <a:pt x="636405" y="8326255"/>
                      <a:pt x="1776793" y="8762404"/>
                    </a:cubicBezTo>
                    <a:cubicBezTo>
                      <a:pt x="2044611" y="8866043"/>
                      <a:pt x="2174200" y="8930817"/>
                      <a:pt x="2930140" y="8982637"/>
                    </a:cubicBezTo>
                    <a:cubicBezTo>
                      <a:pt x="3465776" y="9017184"/>
                      <a:pt x="3927979" y="9505152"/>
                      <a:pt x="4334026" y="9621746"/>
                    </a:cubicBezTo>
                    <a:cubicBezTo>
                      <a:pt x="4435538" y="9651974"/>
                      <a:pt x="4576467" y="9671136"/>
                      <a:pt x="4741761" y="9670259"/>
                    </a:cubicBezTo>
                    <a:close/>
                  </a:path>
                </a:pathLst>
              </a:custGeom>
              <a:gradFill flip="none" rotWithShape="1">
                <a:gsLst>
                  <a:gs pos="100000">
                    <a:schemeClr val="bg2">
                      <a:alpha val="87000"/>
                    </a:schemeClr>
                  </a:gs>
                  <a:gs pos="0">
                    <a:schemeClr val="tx2">
                      <a:alpha val="76000"/>
                    </a:schemeClr>
                  </a:gs>
                </a:gsLst>
                <a:lin ang="2700000" scaled="1"/>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solidFill>
                    <a:schemeClr val="tx1"/>
                  </a:solidFill>
                </a:endParaRPr>
              </a:p>
            </p:txBody>
          </p:sp>
          <p:sp>
            <p:nvSpPr>
              <p:cNvPr id="30" name="Freeform: Shape 29">
                <a:extLst>
                  <a:ext uri="{FF2B5EF4-FFF2-40B4-BE49-F238E27FC236}">
                    <a16:creationId xmlns:a16="http://schemas.microsoft.com/office/drawing/2014/main" id="{109839AD-9EDC-4CAF-82EE-503334AF1A26}"/>
                  </a:ext>
                </a:extLst>
              </p:cNvPr>
              <p:cNvSpPr>
                <a:spLocks/>
              </p:cNvSpPr>
              <p:nvPr/>
            </p:nvSpPr>
            <p:spPr bwMode="auto">
              <a:xfrm rot="16200000">
                <a:off x="4583723" y="2165102"/>
                <a:ext cx="3024554" cy="4513006"/>
              </a:xfrm>
              <a:custGeom>
                <a:avLst/>
                <a:gdLst>
                  <a:gd name="connsiteX0" fmla="*/ 4741761 w 6480892"/>
                  <a:gd name="connsiteY0" fmla="*/ 9670259 h 9670287"/>
                  <a:gd name="connsiteX1" fmla="*/ 6480892 w 6480892"/>
                  <a:gd name="connsiteY1" fmla="*/ 8878998 h 9670287"/>
                  <a:gd name="connsiteX2" fmla="*/ 6480892 w 6480892"/>
                  <a:gd name="connsiteY2" fmla="*/ 4901806 h 9670287"/>
                  <a:gd name="connsiteX3" fmla="*/ 6480892 w 6480892"/>
                  <a:gd name="connsiteY3" fmla="*/ 4893677 h 9670287"/>
                  <a:gd name="connsiteX4" fmla="*/ 6480892 w 6480892"/>
                  <a:gd name="connsiteY4" fmla="*/ 4866635 h 9670287"/>
                  <a:gd name="connsiteX5" fmla="*/ 6480892 w 6480892"/>
                  <a:gd name="connsiteY5" fmla="*/ 4840711 h 9670287"/>
                  <a:gd name="connsiteX6" fmla="*/ 6480892 w 6480892"/>
                  <a:gd name="connsiteY6" fmla="*/ 4829577 h 9670287"/>
                  <a:gd name="connsiteX7" fmla="*/ 6480892 w 6480892"/>
                  <a:gd name="connsiteY7" fmla="*/ 4803653 h 9670287"/>
                  <a:gd name="connsiteX8" fmla="*/ 6480892 w 6480892"/>
                  <a:gd name="connsiteY8" fmla="*/ 4784623 h 9670287"/>
                  <a:gd name="connsiteX9" fmla="*/ 6480892 w 6480892"/>
                  <a:gd name="connsiteY9" fmla="*/ 4777613 h 9670287"/>
                  <a:gd name="connsiteX10" fmla="*/ 6480892 w 6480892"/>
                  <a:gd name="connsiteY10" fmla="*/ 4776611 h 9670287"/>
                  <a:gd name="connsiteX11" fmla="*/ 6480892 w 6480892"/>
                  <a:gd name="connsiteY11" fmla="*/ 4768482 h 9670287"/>
                  <a:gd name="connsiteX12" fmla="*/ 6480892 w 6480892"/>
                  <a:gd name="connsiteY12" fmla="*/ 791291 h 9670287"/>
                  <a:gd name="connsiteX13" fmla="*/ 4334026 w 6480892"/>
                  <a:gd name="connsiteY13" fmla="*/ 48543 h 9670287"/>
                  <a:gd name="connsiteX14" fmla="*/ 2930140 w 6480892"/>
                  <a:gd name="connsiteY14" fmla="*/ 687651 h 9670287"/>
                  <a:gd name="connsiteX15" fmla="*/ 1776793 w 6480892"/>
                  <a:gd name="connsiteY15" fmla="*/ 907885 h 9670287"/>
                  <a:gd name="connsiteX16" fmla="*/ 796232 w 6480892"/>
                  <a:gd name="connsiteY16" fmla="*/ 3421136 h 9670287"/>
                  <a:gd name="connsiteX17" fmla="*/ 299472 w 6480892"/>
                  <a:gd name="connsiteY17" fmla="*/ 4263205 h 9670287"/>
                  <a:gd name="connsiteX18" fmla="*/ 5745 w 6480892"/>
                  <a:gd name="connsiteY18" fmla="*/ 4747032 h 9670287"/>
                  <a:gd name="connsiteX19" fmla="*/ 3110 w 6480892"/>
                  <a:gd name="connsiteY19" fmla="*/ 4781083 h 9670287"/>
                  <a:gd name="connsiteX20" fmla="*/ 1417 w 6480892"/>
                  <a:gd name="connsiteY20" fmla="*/ 4780930 h 9670287"/>
                  <a:gd name="connsiteX21" fmla="*/ 227 w 6480892"/>
                  <a:gd name="connsiteY21" fmla="*/ 4799156 h 9670287"/>
                  <a:gd name="connsiteX22" fmla="*/ 134 w 6480892"/>
                  <a:gd name="connsiteY22" fmla="*/ 4819537 h 9670287"/>
                  <a:gd name="connsiteX23" fmla="*/ 0 w 6480892"/>
                  <a:gd name="connsiteY23" fmla="*/ 4821278 h 9670287"/>
                  <a:gd name="connsiteX24" fmla="*/ 63 w 6480892"/>
                  <a:gd name="connsiteY24" fmla="*/ 4835144 h 9670287"/>
                  <a:gd name="connsiteX25" fmla="*/ 0 w 6480892"/>
                  <a:gd name="connsiteY25" fmla="*/ 4849010 h 9670287"/>
                  <a:gd name="connsiteX26" fmla="*/ 134 w 6480892"/>
                  <a:gd name="connsiteY26" fmla="*/ 4850751 h 9670287"/>
                  <a:gd name="connsiteX27" fmla="*/ 227 w 6480892"/>
                  <a:gd name="connsiteY27" fmla="*/ 4871132 h 9670287"/>
                  <a:gd name="connsiteX28" fmla="*/ 1417 w 6480892"/>
                  <a:gd name="connsiteY28" fmla="*/ 4889358 h 9670287"/>
                  <a:gd name="connsiteX29" fmla="*/ 3110 w 6480892"/>
                  <a:gd name="connsiteY29" fmla="*/ 4889205 h 9670287"/>
                  <a:gd name="connsiteX30" fmla="*/ 5745 w 6480892"/>
                  <a:gd name="connsiteY30" fmla="*/ 4923256 h 9670287"/>
                  <a:gd name="connsiteX31" fmla="*/ 299472 w 6480892"/>
                  <a:gd name="connsiteY31" fmla="*/ 5407083 h 9670287"/>
                  <a:gd name="connsiteX32" fmla="*/ 796232 w 6480892"/>
                  <a:gd name="connsiteY32" fmla="*/ 6249152 h 9670287"/>
                  <a:gd name="connsiteX33" fmla="*/ 1776793 w 6480892"/>
                  <a:gd name="connsiteY33" fmla="*/ 8762404 h 9670287"/>
                  <a:gd name="connsiteX34" fmla="*/ 2930140 w 6480892"/>
                  <a:gd name="connsiteY34" fmla="*/ 8982637 h 9670287"/>
                  <a:gd name="connsiteX35" fmla="*/ 4334026 w 6480892"/>
                  <a:gd name="connsiteY35" fmla="*/ 9621746 h 9670287"/>
                  <a:gd name="connsiteX36" fmla="*/ 4741761 w 6480892"/>
                  <a:gd name="connsiteY36" fmla="*/ 9670259 h 967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80892" h="9670287">
                    <a:moveTo>
                      <a:pt x="4741761" y="9670259"/>
                    </a:moveTo>
                    <a:cubicBezTo>
                      <a:pt x="5237643" y="9667628"/>
                      <a:pt x="5952815" y="9484640"/>
                      <a:pt x="6480892" y="8878998"/>
                    </a:cubicBezTo>
                    <a:cubicBezTo>
                      <a:pt x="6480892" y="6058607"/>
                      <a:pt x="6480892" y="5177235"/>
                      <a:pt x="6480892" y="4901806"/>
                    </a:cubicBezTo>
                    <a:lnTo>
                      <a:pt x="6480892" y="4893677"/>
                    </a:lnTo>
                    <a:cubicBezTo>
                      <a:pt x="6480892" y="4893677"/>
                      <a:pt x="6480892" y="4893677"/>
                      <a:pt x="6480892" y="4866635"/>
                    </a:cubicBezTo>
                    <a:lnTo>
                      <a:pt x="6480892" y="4840711"/>
                    </a:lnTo>
                    <a:lnTo>
                      <a:pt x="6480892" y="4829577"/>
                    </a:lnTo>
                    <a:lnTo>
                      <a:pt x="6480892" y="4803653"/>
                    </a:lnTo>
                    <a:lnTo>
                      <a:pt x="6480892" y="4784623"/>
                    </a:lnTo>
                    <a:lnTo>
                      <a:pt x="6480892" y="4777613"/>
                    </a:lnTo>
                    <a:lnTo>
                      <a:pt x="6480892" y="4776611"/>
                    </a:lnTo>
                    <a:lnTo>
                      <a:pt x="6480892" y="4768482"/>
                    </a:lnTo>
                    <a:cubicBezTo>
                      <a:pt x="6480892" y="4493053"/>
                      <a:pt x="6480892" y="3611681"/>
                      <a:pt x="6480892" y="791291"/>
                    </a:cubicBezTo>
                    <a:cubicBezTo>
                      <a:pt x="5776789" y="-16232"/>
                      <a:pt x="4740073" y="-72370"/>
                      <a:pt x="4334026" y="48543"/>
                    </a:cubicBezTo>
                    <a:cubicBezTo>
                      <a:pt x="3927979" y="165137"/>
                      <a:pt x="3465776" y="653105"/>
                      <a:pt x="2930140" y="687651"/>
                    </a:cubicBezTo>
                    <a:cubicBezTo>
                      <a:pt x="2174200" y="739471"/>
                      <a:pt x="2044611" y="804245"/>
                      <a:pt x="1776793" y="907885"/>
                    </a:cubicBezTo>
                    <a:cubicBezTo>
                      <a:pt x="636405" y="1344033"/>
                      <a:pt x="796232" y="2764754"/>
                      <a:pt x="796232" y="3421136"/>
                    </a:cubicBezTo>
                    <a:cubicBezTo>
                      <a:pt x="796232" y="4073200"/>
                      <a:pt x="645044" y="4047290"/>
                      <a:pt x="299472" y="4263205"/>
                    </a:cubicBezTo>
                    <a:cubicBezTo>
                      <a:pt x="86190" y="4395453"/>
                      <a:pt x="23083" y="4606982"/>
                      <a:pt x="5745" y="4747032"/>
                    </a:cubicBezTo>
                    <a:lnTo>
                      <a:pt x="3110" y="4781083"/>
                    </a:lnTo>
                    <a:lnTo>
                      <a:pt x="1417" y="4780930"/>
                    </a:lnTo>
                    <a:cubicBezTo>
                      <a:pt x="1417" y="4780930"/>
                      <a:pt x="742" y="4787407"/>
                      <a:pt x="227" y="4799156"/>
                    </a:cubicBezTo>
                    <a:lnTo>
                      <a:pt x="134" y="4819537"/>
                    </a:lnTo>
                    <a:lnTo>
                      <a:pt x="0" y="4821278"/>
                    </a:lnTo>
                    <a:lnTo>
                      <a:pt x="63" y="4835144"/>
                    </a:lnTo>
                    <a:lnTo>
                      <a:pt x="0" y="4849010"/>
                    </a:lnTo>
                    <a:lnTo>
                      <a:pt x="134" y="4850751"/>
                    </a:lnTo>
                    <a:lnTo>
                      <a:pt x="227" y="4871132"/>
                    </a:lnTo>
                    <a:cubicBezTo>
                      <a:pt x="742" y="4882881"/>
                      <a:pt x="1417" y="4889358"/>
                      <a:pt x="1417" y="4889358"/>
                    </a:cubicBezTo>
                    <a:lnTo>
                      <a:pt x="3110" y="4889205"/>
                    </a:lnTo>
                    <a:lnTo>
                      <a:pt x="5745" y="4923256"/>
                    </a:lnTo>
                    <a:cubicBezTo>
                      <a:pt x="23083" y="5063306"/>
                      <a:pt x="86190" y="5274835"/>
                      <a:pt x="299472" y="5407083"/>
                    </a:cubicBezTo>
                    <a:cubicBezTo>
                      <a:pt x="645044" y="5622998"/>
                      <a:pt x="796232" y="5597088"/>
                      <a:pt x="796232" y="6249152"/>
                    </a:cubicBezTo>
                    <a:cubicBezTo>
                      <a:pt x="796232" y="6905534"/>
                      <a:pt x="636405" y="8326255"/>
                      <a:pt x="1776793" y="8762404"/>
                    </a:cubicBezTo>
                    <a:cubicBezTo>
                      <a:pt x="2044611" y="8866043"/>
                      <a:pt x="2174200" y="8930817"/>
                      <a:pt x="2930140" y="8982637"/>
                    </a:cubicBezTo>
                    <a:cubicBezTo>
                      <a:pt x="3465776" y="9017184"/>
                      <a:pt x="3927979" y="9505152"/>
                      <a:pt x="4334026" y="9621746"/>
                    </a:cubicBezTo>
                    <a:cubicBezTo>
                      <a:pt x="4435538" y="9651974"/>
                      <a:pt x="4576467" y="9671136"/>
                      <a:pt x="4741761" y="9670259"/>
                    </a:cubicBezTo>
                    <a:close/>
                  </a:path>
                </a:pathLst>
              </a:custGeom>
              <a:gradFill flip="none" rotWithShape="1">
                <a:gsLst>
                  <a:gs pos="100000">
                    <a:schemeClr val="bg2">
                      <a:alpha val="87000"/>
                    </a:schemeClr>
                  </a:gs>
                  <a:gs pos="0">
                    <a:schemeClr val="tx2">
                      <a:alpha val="76000"/>
                    </a:schemeClr>
                  </a:gs>
                </a:gsLst>
                <a:lin ang="2700000" scaled="1"/>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solidFill>
                    <a:schemeClr val="tx1"/>
                  </a:solidFill>
                </a:endParaRPr>
              </a:p>
            </p:txBody>
          </p:sp>
          <p:sp>
            <p:nvSpPr>
              <p:cNvPr id="31" name="Freeform: Shape 30">
                <a:extLst>
                  <a:ext uri="{FF2B5EF4-FFF2-40B4-BE49-F238E27FC236}">
                    <a16:creationId xmlns:a16="http://schemas.microsoft.com/office/drawing/2014/main" id="{AB2D2567-5D30-45A3-88DA-BBC77C5962F2}"/>
                  </a:ext>
                </a:extLst>
              </p:cNvPr>
              <p:cNvSpPr>
                <a:spLocks/>
              </p:cNvSpPr>
              <p:nvPr/>
            </p:nvSpPr>
            <p:spPr bwMode="auto">
              <a:xfrm flipV="1">
                <a:off x="3538652" y="1091381"/>
                <a:ext cx="3024554" cy="4513006"/>
              </a:xfrm>
              <a:custGeom>
                <a:avLst/>
                <a:gdLst>
                  <a:gd name="connsiteX0" fmla="*/ 4741761 w 6480892"/>
                  <a:gd name="connsiteY0" fmla="*/ 9670259 h 9670287"/>
                  <a:gd name="connsiteX1" fmla="*/ 6480892 w 6480892"/>
                  <a:gd name="connsiteY1" fmla="*/ 8878998 h 9670287"/>
                  <a:gd name="connsiteX2" fmla="*/ 6480892 w 6480892"/>
                  <a:gd name="connsiteY2" fmla="*/ 4901806 h 9670287"/>
                  <a:gd name="connsiteX3" fmla="*/ 6480892 w 6480892"/>
                  <a:gd name="connsiteY3" fmla="*/ 4893677 h 9670287"/>
                  <a:gd name="connsiteX4" fmla="*/ 6480892 w 6480892"/>
                  <a:gd name="connsiteY4" fmla="*/ 4866635 h 9670287"/>
                  <a:gd name="connsiteX5" fmla="*/ 6480892 w 6480892"/>
                  <a:gd name="connsiteY5" fmla="*/ 4840711 h 9670287"/>
                  <a:gd name="connsiteX6" fmla="*/ 6480892 w 6480892"/>
                  <a:gd name="connsiteY6" fmla="*/ 4829577 h 9670287"/>
                  <a:gd name="connsiteX7" fmla="*/ 6480892 w 6480892"/>
                  <a:gd name="connsiteY7" fmla="*/ 4803653 h 9670287"/>
                  <a:gd name="connsiteX8" fmla="*/ 6480892 w 6480892"/>
                  <a:gd name="connsiteY8" fmla="*/ 4784623 h 9670287"/>
                  <a:gd name="connsiteX9" fmla="*/ 6480892 w 6480892"/>
                  <a:gd name="connsiteY9" fmla="*/ 4777613 h 9670287"/>
                  <a:gd name="connsiteX10" fmla="*/ 6480892 w 6480892"/>
                  <a:gd name="connsiteY10" fmla="*/ 4776611 h 9670287"/>
                  <a:gd name="connsiteX11" fmla="*/ 6480892 w 6480892"/>
                  <a:gd name="connsiteY11" fmla="*/ 4768482 h 9670287"/>
                  <a:gd name="connsiteX12" fmla="*/ 6480892 w 6480892"/>
                  <a:gd name="connsiteY12" fmla="*/ 791291 h 9670287"/>
                  <a:gd name="connsiteX13" fmla="*/ 4334026 w 6480892"/>
                  <a:gd name="connsiteY13" fmla="*/ 48543 h 9670287"/>
                  <a:gd name="connsiteX14" fmla="*/ 2930140 w 6480892"/>
                  <a:gd name="connsiteY14" fmla="*/ 687651 h 9670287"/>
                  <a:gd name="connsiteX15" fmla="*/ 1776793 w 6480892"/>
                  <a:gd name="connsiteY15" fmla="*/ 907885 h 9670287"/>
                  <a:gd name="connsiteX16" fmla="*/ 796232 w 6480892"/>
                  <a:gd name="connsiteY16" fmla="*/ 3421136 h 9670287"/>
                  <a:gd name="connsiteX17" fmla="*/ 299472 w 6480892"/>
                  <a:gd name="connsiteY17" fmla="*/ 4263205 h 9670287"/>
                  <a:gd name="connsiteX18" fmla="*/ 5745 w 6480892"/>
                  <a:gd name="connsiteY18" fmla="*/ 4747032 h 9670287"/>
                  <a:gd name="connsiteX19" fmla="*/ 3110 w 6480892"/>
                  <a:gd name="connsiteY19" fmla="*/ 4781083 h 9670287"/>
                  <a:gd name="connsiteX20" fmla="*/ 1417 w 6480892"/>
                  <a:gd name="connsiteY20" fmla="*/ 4780930 h 9670287"/>
                  <a:gd name="connsiteX21" fmla="*/ 227 w 6480892"/>
                  <a:gd name="connsiteY21" fmla="*/ 4799156 h 9670287"/>
                  <a:gd name="connsiteX22" fmla="*/ 134 w 6480892"/>
                  <a:gd name="connsiteY22" fmla="*/ 4819537 h 9670287"/>
                  <a:gd name="connsiteX23" fmla="*/ 0 w 6480892"/>
                  <a:gd name="connsiteY23" fmla="*/ 4821278 h 9670287"/>
                  <a:gd name="connsiteX24" fmla="*/ 63 w 6480892"/>
                  <a:gd name="connsiteY24" fmla="*/ 4835144 h 9670287"/>
                  <a:gd name="connsiteX25" fmla="*/ 0 w 6480892"/>
                  <a:gd name="connsiteY25" fmla="*/ 4849010 h 9670287"/>
                  <a:gd name="connsiteX26" fmla="*/ 134 w 6480892"/>
                  <a:gd name="connsiteY26" fmla="*/ 4850751 h 9670287"/>
                  <a:gd name="connsiteX27" fmla="*/ 227 w 6480892"/>
                  <a:gd name="connsiteY27" fmla="*/ 4871132 h 9670287"/>
                  <a:gd name="connsiteX28" fmla="*/ 1417 w 6480892"/>
                  <a:gd name="connsiteY28" fmla="*/ 4889358 h 9670287"/>
                  <a:gd name="connsiteX29" fmla="*/ 3110 w 6480892"/>
                  <a:gd name="connsiteY29" fmla="*/ 4889205 h 9670287"/>
                  <a:gd name="connsiteX30" fmla="*/ 5745 w 6480892"/>
                  <a:gd name="connsiteY30" fmla="*/ 4923256 h 9670287"/>
                  <a:gd name="connsiteX31" fmla="*/ 299472 w 6480892"/>
                  <a:gd name="connsiteY31" fmla="*/ 5407083 h 9670287"/>
                  <a:gd name="connsiteX32" fmla="*/ 796232 w 6480892"/>
                  <a:gd name="connsiteY32" fmla="*/ 6249152 h 9670287"/>
                  <a:gd name="connsiteX33" fmla="*/ 1776793 w 6480892"/>
                  <a:gd name="connsiteY33" fmla="*/ 8762404 h 9670287"/>
                  <a:gd name="connsiteX34" fmla="*/ 2930140 w 6480892"/>
                  <a:gd name="connsiteY34" fmla="*/ 8982637 h 9670287"/>
                  <a:gd name="connsiteX35" fmla="*/ 4334026 w 6480892"/>
                  <a:gd name="connsiteY35" fmla="*/ 9621746 h 9670287"/>
                  <a:gd name="connsiteX36" fmla="*/ 4741761 w 6480892"/>
                  <a:gd name="connsiteY36" fmla="*/ 9670259 h 967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80892" h="9670287">
                    <a:moveTo>
                      <a:pt x="4741761" y="9670259"/>
                    </a:moveTo>
                    <a:cubicBezTo>
                      <a:pt x="5237643" y="9667628"/>
                      <a:pt x="5952815" y="9484640"/>
                      <a:pt x="6480892" y="8878998"/>
                    </a:cubicBezTo>
                    <a:cubicBezTo>
                      <a:pt x="6480892" y="6058607"/>
                      <a:pt x="6480892" y="5177235"/>
                      <a:pt x="6480892" y="4901806"/>
                    </a:cubicBezTo>
                    <a:lnTo>
                      <a:pt x="6480892" y="4893677"/>
                    </a:lnTo>
                    <a:cubicBezTo>
                      <a:pt x="6480892" y="4893677"/>
                      <a:pt x="6480892" y="4893677"/>
                      <a:pt x="6480892" y="4866635"/>
                    </a:cubicBezTo>
                    <a:lnTo>
                      <a:pt x="6480892" y="4840711"/>
                    </a:lnTo>
                    <a:lnTo>
                      <a:pt x="6480892" y="4829577"/>
                    </a:lnTo>
                    <a:lnTo>
                      <a:pt x="6480892" y="4803653"/>
                    </a:lnTo>
                    <a:lnTo>
                      <a:pt x="6480892" y="4784623"/>
                    </a:lnTo>
                    <a:lnTo>
                      <a:pt x="6480892" y="4777613"/>
                    </a:lnTo>
                    <a:lnTo>
                      <a:pt x="6480892" y="4776611"/>
                    </a:lnTo>
                    <a:lnTo>
                      <a:pt x="6480892" y="4768482"/>
                    </a:lnTo>
                    <a:cubicBezTo>
                      <a:pt x="6480892" y="4493053"/>
                      <a:pt x="6480892" y="3611681"/>
                      <a:pt x="6480892" y="791291"/>
                    </a:cubicBezTo>
                    <a:cubicBezTo>
                      <a:pt x="5776789" y="-16232"/>
                      <a:pt x="4740073" y="-72370"/>
                      <a:pt x="4334026" y="48543"/>
                    </a:cubicBezTo>
                    <a:cubicBezTo>
                      <a:pt x="3927979" y="165137"/>
                      <a:pt x="3465776" y="653105"/>
                      <a:pt x="2930140" y="687651"/>
                    </a:cubicBezTo>
                    <a:cubicBezTo>
                      <a:pt x="2174200" y="739471"/>
                      <a:pt x="2044611" y="804245"/>
                      <a:pt x="1776793" y="907885"/>
                    </a:cubicBezTo>
                    <a:cubicBezTo>
                      <a:pt x="636405" y="1344033"/>
                      <a:pt x="796232" y="2764754"/>
                      <a:pt x="796232" y="3421136"/>
                    </a:cubicBezTo>
                    <a:cubicBezTo>
                      <a:pt x="796232" y="4073200"/>
                      <a:pt x="645044" y="4047290"/>
                      <a:pt x="299472" y="4263205"/>
                    </a:cubicBezTo>
                    <a:cubicBezTo>
                      <a:pt x="86190" y="4395453"/>
                      <a:pt x="23083" y="4606982"/>
                      <a:pt x="5745" y="4747032"/>
                    </a:cubicBezTo>
                    <a:lnTo>
                      <a:pt x="3110" y="4781083"/>
                    </a:lnTo>
                    <a:lnTo>
                      <a:pt x="1417" y="4780930"/>
                    </a:lnTo>
                    <a:cubicBezTo>
                      <a:pt x="1417" y="4780930"/>
                      <a:pt x="742" y="4787407"/>
                      <a:pt x="227" y="4799156"/>
                    </a:cubicBezTo>
                    <a:lnTo>
                      <a:pt x="134" y="4819537"/>
                    </a:lnTo>
                    <a:lnTo>
                      <a:pt x="0" y="4821278"/>
                    </a:lnTo>
                    <a:lnTo>
                      <a:pt x="63" y="4835144"/>
                    </a:lnTo>
                    <a:lnTo>
                      <a:pt x="0" y="4849010"/>
                    </a:lnTo>
                    <a:lnTo>
                      <a:pt x="134" y="4850751"/>
                    </a:lnTo>
                    <a:lnTo>
                      <a:pt x="227" y="4871132"/>
                    </a:lnTo>
                    <a:cubicBezTo>
                      <a:pt x="742" y="4882881"/>
                      <a:pt x="1417" y="4889358"/>
                      <a:pt x="1417" y="4889358"/>
                    </a:cubicBezTo>
                    <a:lnTo>
                      <a:pt x="3110" y="4889205"/>
                    </a:lnTo>
                    <a:lnTo>
                      <a:pt x="5745" y="4923256"/>
                    </a:lnTo>
                    <a:cubicBezTo>
                      <a:pt x="23083" y="5063306"/>
                      <a:pt x="86190" y="5274835"/>
                      <a:pt x="299472" y="5407083"/>
                    </a:cubicBezTo>
                    <a:cubicBezTo>
                      <a:pt x="645044" y="5622998"/>
                      <a:pt x="796232" y="5597088"/>
                      <a:pt x="796232" y="6249152"/>
                    </a:cubicBezTo>
                    <a:cubicBezTo>
                      <a:pt x="796232" y="6905534"/>
                      <a:pt x="636405" y="8326255"/>
                      <a:pt x="1776793" y="8762404"/>
                    </a:cubicBezTo>
                    <a:cubicBezTo>
                      <a:pt x="2044611" y="8866043"/>
                      <a:pt x="2174200" y="8930817"/>
                      <a:pt x="2930140" y="8982637"/>
                    </a:cubicBezTo>
                    <a:cubicBezTo>
                      <a:pt x="3465776" y="9017184"/>
                      <a:pt x="3927979" y="9505152"/>
                      <a:pt x="4334026" y="9621746"/>
                    </a:cubicBezTo>
                    <a:cubicBezTo>
                      <a:pt x="4435538" y="9651974"/>
                      <a:pt x="4576467" y="9671136"/>
                      <a:pt x="4741761" y="9670259"/>
                    </a:cubicBezTo>
                    <a:close/>
                  </a:path>
                </a:pathLst>
              </a:custGeom>
              <a:gradFill flip="none" rotWithShape="1">
                <a:gsLst>
                  <a:gs pos="0">
                    <a:schemeClr val="accent1">
                      <a:alpha val="40000"/>
                    </a:schemeClr>
                  </a:gs>
                  <a:gs pos="100000">
                    <a:schemeClr val="accent2">
                      <a:alpha val="4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58BE9B33-AD3F-46B8-8CB9-98D9D88BE93C}"/>
                  </a:ext>
                </a:extLst>
              </p:cNvPr>
              <p:cNvSpPr>
                <a:spLocks/>
              </p:cNvSpPr>
              <p:nvPr/>
            </p:nvSpPr>
            <p:spPr bwMode="auto">
              <a:xfrm flipH="1" flipV="1">
                <a:off x="5659155" y="1091381"/>
                <a:ext cx="3024554" cy="4513006"/>
              </a:xfrm>
              <a:custGeom>
                <a:avLst/>
                <a:gdLst>
                  <a:gd name="connsiteX0" fmla="*/ 4741761 w 6480892"/>
                  <a:gd name="connsiteY0" fmla="*/ 9670259 h 9670287"/>
                  <a:gd name="connsiteX1" fmla="*/ 6480892 w 6480892"/>
                  <a:gd name="connsiteY1" fmla="*/ 8878998 h 9670287"/>
                  <a:gd name="connsiteX2" fmla="*/ 6480892 w 6480892"/>
                  <a:gd name="connsiteY2" fmla="*/ 4901806 h 9670287"/>
                  <a:gd name="connsiteX3" fmla="*/ 6480892 w 6480892"/>
                  <a:gd name="connsiteY3" fmla="*/ 4893677 h 9670287"/>
                  <a:gd name="connsiteX4" fmla="*/ 6480892 w 6480892"/>
                  <a:gd name="connsiteY4" fmla="*/ 4866635 h 9670287"/>
                  <a:gd name="connsiteX5" fmla="*/ 6480892 w 6480892"/>
                  <a:gd name="connsiteY5" fmla="*/ 4840711 h 9670287"/>
                  <a:gd name="connsiteX6" fmla="*/ 6480892 w 6480892"/>
                  <a:gd name="connsiteY6" fmla="*/ 4829577 h 9670287"/>
                  <a:gd name="connsiteX7" fmla="*/ 6480892 w 6480892"/>
                  <a:gd name="connsiteY7" fmla="*/ 4803653 h 9670287"/>
                  <a:gd name="connsiteX8" fmla="*/ 6480892 w 6480892"/>
                  <a:gd name="connsiteY8" fmla="*/ 4784623 h 9670287"/>
                  <a:gd name="connsiteX9" fmla="*/ 6480892 w 6480892"/>
                  <a:gd name="connsiteY9" fmla="*/ 4777613 h 9670287"/>
                  <a:gd name="connsiteX10" fmla="*/ 6480892 w 6480892"/>
                  <a:gd name="connsiteY10" fmla="*/ 4776611 h 9670287"/>
                  <a:gd name="connsiteX11" fmla="*/ 6480892 w 6480892"/>
                  <a:gd name="connsiteY11" fmla="*/ 4768482 h 9670287"/>
                  <a:gd name="connsiteX12" fmla="*/ 6480892 w 6480892"/>
                  <a:gd name="connsiteY12" fmla="*/ 791291 h 9670287"/>
                  <a:gd name="connsiteX13" fmla="*/ 4334026 w 6480892"/>
                  <a:gd name="connsiteY13" fmla="*/ 48543 h 9670287"/>
                  <a:gd name="connsiteX14" fmla="*/ 2930140 w 6480892"/>
                  <a:gd name="connsiteY14" fmla="*/ 687651 h 9670287"/>
                  <a:gd name="connsiteX15" fmla="*/ 1776793 w 6480892"/>
                  <a:gd name="connsiteY15" fmla="*/ 907885 h 9670287"/>
                  <a:gd name="connsiteX16" fmla="*/ 796232 w 6480892"/>
                  <a:gd name="connsiteY16" fmla="*/ 3421136 h 9670287"/>
                  <a:gd name="connsiteX17" fmla="*/ 299472 w 6480892"/>
                  <a:gd name="connsiteY17" fmla="*/ 4263205 h 9670287"/>
                  <a:gd name="connsiteX18" fmla="*/ 5745 w 6480892"/>
                  <a:gd name="connsiteY18" fmla="*/ 4747032 h 9670287"/>
                  <a:gd name="connsiteX19" fmla="*/ 3110 w 6480892"/>
                  <a:gd name="connsiteY19" fmla="*/ 4781083 h 9670287"/>
                  <a:gd name="connsiteX20" fmla="*/ 1417 w 6480892"/>
                  <a:gd name="connsiteY20" fmla="*/ 4780930 h 9670287"/>
                  <a:gd name="connsiteX21" fmla="*/ 227 w 6480892"/>
                  <a:gd name="connsiteY21" fmla="*/ 4799156 h 9670287"/>
                  <a:gd name="connsiteX22" fmla="*/ 134 w 6480892"/>
                  <a:gd name="connsiteY22" fmla="*/ 4819537 h 9670287"/>
                  <a:gd name="connsiteX23" fmla="*/ 0 w 6480892"/>
                  <a:gd name="connsiteY23" fmla="*/ 4821278 h 9670287"/>
                  <a:gd name="connsiteX24" fmla="*/ 63 w 6480892"/>
                  <a:gd name="connsiteY24" fmla="*/ 4835144 h 9670287"/>
                  <a:gd name="connsiteX25" fmla="*/ 0 w 6480892"/>
                  <a:gd name="connsiteY25" fmla="*/ 4849010 h 9670287"/>
                  <a:gd name="connsiteX26" fmla="*/ 134 w 6480892"/>
                  <a:gd name="connsiteY26" fmla="*/ 4850751 h 9670287"/>
                  <a:gd name="connsiteX27" fmla="*/ 227 w 6480892"/>
                  <a:gd name="connsiteY27" fmla="*/ 4871132 h 9670287"/>
                  <a:gd name="connsiteX28" fmla="*/ 1417 w 6480892"/>
                  <a:gd name="connsiteY28" fmla="*/ 4889358 h 9670287"/>
                  <a:gd name="connsiteX29" fmla="*/ 3110 w 6480892"/>
                  <a:gd name="connsiteY29" fmla="*/ 4889205 h 9670287"/>
                  <a:gd name="connsiteX30" fmla="*/ 5745 w 6480892"/>
                  <a:gd name="connsiteY30" fmla="*/ 4923256 h 9670287"/>
                  <a:gd name="connsiteX31" fmla="*/ 299472 w 6480892"/>
                  <a:gd name="connsiteY31" fmla="*/ 5407083 h 9670287"/>
                  <a:gd name="connsiteX32" fmla="*/ 796232 w 6480892"/>
                  <a:gd name="connsiteY32" fmla="*/ 6249152 h 9670287"/>
                  <a:gd name="connsiteX33" fmla="*/ 1776793 w 6480892"/>
                  <a:gd name="connsiteY33" fmla="*/ 8762404 h 9670287"/>
                  <a:gd name="connsiteX34" fmla="*/ 2930140 w 6480892"/>
                  <a:gd name="connsiteY34" fmla="*/ 8982637 h 9670287"/>
                  <a:gd name="connsiteX35" fmla="*/ 4334026 w 6480892"/>
                  <a:gd name="connsiteY35" fmla="*/ 9621746 h 9670287"/>
                  <a:gd name="connsiteX36" fmla="*/ 4741761 w 6480892"/>
                  <a:gd name="connsiteY36" fmla="*/ 9670259 h 967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80892" h="9670287">
                    <a:moveTo>
                      <a:pt x="4741761" y="9670259"/>
                    </a:moveTo>
                    <a:cubicBezTo>
                      <a:pt x="5237643" y="9667628"/>
                      <a:pt x="5952815" y="9484640"/>
                      <a:pt x="6480892" y="8878998"/>
                    </a:cubicBezTo>
                    <a:cubicBezTo>
                      <a:pt x="6480892" y="6058607"/>
                      <a:pt x="6480892" y="5177235"/>
                      <a:pt x="6480892" y="4901806"/>
                    </a:cubicBezTo>
                    <a:lnTo>
                      <a:pt x="6480892" y="4893677"/>
                    </a:lnTo>
                    <a:cubicBezTo>
                      <a:pt x="6480892" y="4893677"/>
                      <a:pt x="6480892" y="4893677"/>
                      <a:pt x="6480892" y="4866635"/>
                    </a:cubicBezTo>
                    <a:lnTo>
                      <a:pt x="6480892" y="4840711"/>
                    </a:lnTo>
                    <a:lnTo>
                      <a:pt x="6480892" y="4829577"/>
                    </a:lnTo>
                    <a:lnTo>
                      <a:pt x="6480892" y="4803653"/>
                    </a:lnTo>
                    <a:lnTo>
                      <a:pt x="6480892" y="4784623"/>
                    </a:lnTo>
                    <a:lnTo>
                      <a:pt x="6480892" y="4777613"/>
                    </a:lnTo>
                    <a:lnTo>
                      <a:pt x="6480892" y="4776611"/>
                    </a:lnTo>
                    <a:lnTo>
                      <a:pt x="6480892" y="4768482"/>
                    </a:lnTo>
                    <a:cubicBezTo>
                      <a:pt x="6480892" y="4493053"/>
                      <a:pt x="6480892" y="3611681"/>
                      <a:pt x="6480892" y="791291"/>
                    </a:cubicBezTo>
                    <a:cubicBezTo>
                      <a:pt x="5776789" y="-16232"/>
                      <a:pt x="4740073" y="-72370"/>
                      <a:pt x="4334026" y="48543"/>
                    </a:cubicBezTo>
                    <a:cubicBezTo>
                      <a:pt x="3927979" y="165137"/>
                      <a:pt x="3465776" y="653105"/>
                      <a:pt x="2930140" y="687651"/>
                    </a:cubicBezTo>
                    <a:cubicBezTo>
                      <a:pt x="2174200" y="739471"/>
                      <a:pt x="2044611" y="804245"/>
                      <a:pt x="1776793" y="907885"/>
                    </a:cubicBezTo>
                    <a:cubicBezTo>
                      <a:pt x="636405" y="1344033"/>
                      <a:pt x="796232" y="2764754"/>
                      <a:pt x="796232" y="3421136"/>
                    </a:cubicBezTo>
                    <a:cubicBezTo>
                      <a:pt x="796232" y="4073200"/>
                      <a:pt x="645044" y="4047290"/>
                      <a:pt x="299472" y="4263205"/>
                    </a:cubicBezTo>
                    <a:cubicBezTo>
                      <a:pt x="86190" y="4395453"/>
                      <a:pt x="23083" y="4606982"/>
                      <a:pt x="5745" y="4747032"/>
                    </a:cubicBezTo>
                    <a:lnTo>
                      <a:pt x="3110" y="4781083"/>
                    </a:lnTo>
                    <a:lnTo>
                      <a:pt x="1417" y="4780930"/>
                    </a:lnTo>
                    <a:cubicBezTo>
                      <a:pt x="1417" y="4780930"/>
                      <a:pt x="742" y="4787407"/>
                      <a:pt x="227" y="4799156"/>
                    </a:cubicBezTo>
                    <a:lnTo>
                      <a:pt x="134" y="4819537"/>
                    </a:lnTo>
                    <a:lnTo>
                      <a:pt x="0" y="4821278"/>
                    </a:lnTo>
                    <a:lnTo>
                      <a:pt x="63" y="4835144"/>
                    </a:lnTo>
                    <a:lnTo>
                      <a:pt x="0" y="4849010"/>
                    </a:lnTo>
                    <a:lnTo>
                      <a:pt x="134" y="4850751"/>
                    </a:lnTo>
                    <a:lnTo>
                      <a:pt x="227" y="4871132"/>
                    </a:lnTo>
                    <a:cubicBezTo>
                      <a:pt x="742" y="4882881"/>
                      <a:pt x="1417" y="4889358"/>
                      <a:pt x="1417" y="4889358"/>
                    </a:cubicBezTo>
                    <a:lnTo>
                      <a:pt x="3110" y="4889205"/>
                    </a:lnTo>
                    <a:lnTo>
                      <a:pt x="5745" y="4923256"/>
                    </a:lnTo>
                    <a:cubicBezTo>
                      <a:pt x="23083" y="5063306"/>
                      <a:pt x="86190" y="5274835"/>
                      <a:pt x="299472" y="5407083"/>
                    </a:cubicBezTo>
                    <a:cubicBezTo>
                      <a:pt x="645044" y="5622998"/>
                      <a:pt x="796232" y="5597088"/>
                      <a:pt x="796232" y="6249152"/>
                    </a:cubicBezTo>
                    <a:cubicBezTo>
                      <a:pt x="796232" y="6905534"/>
                      <a:pt x="636405" y="8326255"/>
                      <a:pt x="1776793" y="8762404"/>
                    </a:cubicBezTo>
                    <a:cubicBezTo>
                      <a:pt x="2044611" y="8866043"/>
                      <a:pt x="2174200" y="8930817"/>
                      <a:pt x="2930140" y="8982637"/>
                    </a:cubicBezTo>
                    <a:cubicBezTo>
                      <a:pt x="3465776" y="9017184"/>
                      <a:pt x="3927979" y="9505152"/>
                      <a:pt x="4334026" y="9621746"/>
                    </a:cubicBezTo>
                    <a:cubicBezTo>
                      <a:pt x="4435538" y="9651974"/>
                      <a:pt x="4576467" y="9671136"/>
                      <a:pt x="4741761" y="9670259"/>
                    </a:cubicBezTo>
                    <a:close/>
                  </a:path>
                </a:pathLst>
              </a:custGeom>
              <a:gradFill flip="none" rotWithShape="1">
                <a:gsLst>
                  <a:gs pos="0">
                    <a:schemeClr val="accent1">
                      <a:alpha val="40000"/>
                    </a:schemeClr>
                  </a:gs>
                  <a:gs pos="100000">
                    <a:schemeClr val="accent2">
                      <a:alpha val="4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Oval 32">
                <a:extLst>
                  <a:ext uri="{FF2B5EF4-FFF2-40B4-BE49-F238E27FC236}">
                    <a16:creationId xmlns:a16="http://schemas.microsoft.com/office/drawing/2014/main" id="{D201B8F5-3497-437B-BF89-C710B38523D9}"/>
                  </a:ext>
                </a:extLst>
              </p:cNvPr>
              <p:cNvSpPr/>
              <p:nvPr/>
            </p:nvSpPr>
            <p:spPr>
              <a:xfrm>
                <a:off x="4110430" y="1351280"/>
                <a:ext cx="3993208" cy="3993208"/>
              </a:xfrm>
              <a:prstGeom prst="ellipse">
                <a:avLst/>
              </a:prstGeom>
              <a:gradFill flip="none" rotWithShape="1">
                <a:gsLst>
                  <a:gs pos="100000">
                    <a:schemeClr val="accent3"/>
                  </a:gs>
                  <a:gs pos="0">
                    <a:schemeClr val="accent4">
                      <a:lumMod val="20000"/>
                      <a:lumOff val="80000"/>
                    </a:schemeClr>
                  </a:gs>
                </a:gsLst>
                <a:lin ang="2700000" scaled="1"/>
                <a:tileRect/>
              </a:gradFill>
              <a:ln>
                <a:noFill/>
              </a:ln>
              <a:effectLst>
                <a:outerShdw blurRad="533400" dist="38100" dir="2700000" sx="102000" sy="102000" algn="tl" rotWithShape="0">
                  <a:schemeClr val="tx1">
                    <a:alpha val="2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solidFill>
                    <a:schemeClr val="tx1"/>
                  </a:solidFill>
                </a:endParaRPr>
              </a:p>
            </p:txBody>
          </p:sp>
        </p:grpSp>
        <p:sp>
          <p:nvSpPr>
            <p:cNvPr id="34" name="Title 1">
              <a:extLst>
                <a:ext uri="{FF2B5EF4-FFF2-40B4-BE49-F238E27FC236}">
                  <a16:creationId xmlns:a16="http://schemas.microsoft.com/office/drawing/2014/main" id="{3BABB820-E8B5-4B08-AD32-67B985A57C59}"/>
                </a:ext>
              </a:extLst>
            </p:cNvPr>
            <p:cNvSpPr txBox="1">
              <a:spLocks/>
            </p:cNvSpPr>
            <p:nvPr/>
          </p:nvSpPr>
          <p:spPr>
            <a:xfrm>
              <a:off x="4531883" y="3112022"/>
              <a:ext cx="3041135" cy="1107996"/>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40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pPr algn="ctr"/>
              <a:r>
                <a:rPr lang="en-US" dirty="0"/>
                <a:t>VISUALIZATION</a:t>
              </a:r>
            </a:p>
          </p:txBody>
        </p:sp>
      </p:grpSp>
    </p:spTree>
    <p:extLst>
      <p:ext uri="{BB962C8B-B14F-4D97-AF65-F5344CB8AC3E}">
        <p14:creationId xmlns:p14="http://schemas.microsoft.com/office/powerpoint/2010/main" val="370487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DE0A496C-873D-461A-964C-600BF3C18AD0}"/>
              </a:ext>
            </a:extLst>
          </p:cNvPr>
          <p:cNvSpPr/>
          <p:nvPr/>
        </p:nvSpPr>
        <p:spPr>
          <a:xfrm>
            <a:off x="-2" y="1066801"/>
            <a:ext cx="12192000" cy="5791198"/>
          </a:xfrm>
          <a:custGeom>
            <a:avLst/>
            <a:gdLst>
              <a:gd name="connsiteX0" fmla="*/ 12186277 w 12192000"/>
              <a:gd name="connsiteY0" fmla="*/ 0 h 5791198"/>
              <a:gd name="connsiteX1" fmla="*/ 12192000 w 12192000"/>
              <a:gd name="connsiteY1" fmla="*/ 0 h 5791198"/>
              <a:gd name="connsiteX2" fmla="*/ 12192000 w 12192000"/>
              <a:gd name="connsiteY2" fmla="*/ 1174407 h 5791198"/>
              <a:gd name="connsiteX3" fmla="*/ 12190762 w 12192000"/>
              <a:gd name="connsiteY3" fmla="*/ 1167726 h 5791198"/>
              <a:gd name="connsiteX4" fmla="*/ 12186154 w 12192000"/>
              <a:gd name="connsiteY4" fmla="*/ 55763 h 5791198"/>
              <a:gd name="connsiteX5" fmla="*/ 0 w 12192000"/>
              <a:gd name="connsiteY5" fmla="*/ 0 h 5791198"/>
              <a:gd name="connsiteX6" fmla="*/ 1 w 12192000"/>
              <a:gd name="connsiteY6" fmla="*/ 0 h 5791198"/>
              <a:gd name="connsiteX7" fmla="*/ 1 w 12192000"/>
              <a:gd name="connsiteY7" fmla="*/ 138954 h 5791198"/>
              <a:gd name="connsiteX8" fmla="*/ 1 w 12192000"/>
              <a:gd name="connsiteY8" fmla="*/ 311760 h 5791198"/>
              <a:gd name="connsiteX9" fmla="*/ 2034347 w 12192000"/>
              <a:gd name="connsiteY9" fmla="*/ 1952215 h 5791198"/>
              <a:gd name="connsiteX10" fmla="*/ 5230172 w 12192000"/>
              <a:gd name="connsiteY10" fmla="*/ 255192 h 5791198"/>
              <a:gd name="connsiteX11" fmla="*/ 7165969 w 12192000"/>
              <a:gd name="connsiteY11" fmla="*/ 764299 h 5791198"/>
              <a:gd name="connsiteX12" fmla="*/ 10023908 w 12192000"/>
              <a:gd name="connsiteY12" fmla="*/ 71348 h 5791198"/>
              <a:gd name="connsiteX13" fmla="*/ 12180490 w 12192000"/>
              <a:gd name="connsiteY13" fmla="*/ 1160782 h 5791198"/>
              <a:gd name="connsiteX14" fmla="*/ 12192000 w 12192000"/>
              <a:gd name="connsiteY14" fmla="*/ 1174412 h 5791198"/>
              <a:gd name="connsiteX15" fmla="*/ 12192000 w 12192000"/>
              <a:gd name="connsiteY15" fmla="*/ 5791198 h 5791198"/>
              <a:gd name="connsiteX16" fmla="*/ 0 w 12192000"/>
              <a:gd name="connsiteY16" fmla="*/ 5791198 h 579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5791198">
                <a:moveTo>
                  <a:pt x="12186277" y="0"/>
                </a:moveTo>
                <a:lnTo>
                  <a:pt x="12192000" y="0"/>
                </a:lnTo>
                <a:lnTo>
                  <a:pt x="12192000" y="1174407"/>
                </a:lnTo>
                <a:lnTo>
                  <a:pt x="12190762" y="1167726"/>
                </a:lnTo>
                <a:cubicBezTo>
                  <a:pt x="12185741" y="1104765"/>
                  <a:pt x="12185149" y="609585"/>
                  <a:pt x="12186154" y="55763"/>
                </a:cubicBezTo>
                <a:close/>
                <a:moveTo>
                  <a:pt x="0" y="0"/>
                </a:moveTo>
                <a:lnTo>
                  <a:pt x="1" y="0"/>
                </a:lnTo>
                <a:lnTo>
                  <a:pt x="1" y="138954"/>
                </a:lnTo>
                <a:cubicBezTo>
                  <a:pt x="1" y="194737"/>
                  <a:pt x="1" y="252320"/>
                  <a:pt x="1" y="311760"/>
                </a:cubicBezTo>
                <a:cubicBezTo>
                  <a:pt x="218218" y="827937"/>
                  <a:pt x="915105" y="2121917"/>
                  <a:pt x="2034347" y="1952215"/>
                </a:cubicBezTo>
                <a:cubicBezTo>
                  <a:pt x="3160629" y="1782513"/>
                  <a:pt x="4554403" y="375398"/>
                  <a:pt x="5230172" y="255192"/>
                </a:cubicBezTo>
                <a:cubicBezTo>
                  <a:pt x="5905941" y="142057"/>
                  <a:pt x="6701378" y="714803"/>
                  <a:pt x="7165969" y="764299"/>
                </a:cubicBezTo>
                <a:cubicBezTo>
                  <a:pt x="7630560" y="820867"/>
                  <a:pt x="8862430" y="177412"/>
                  <a:pt x="10023908" y="71348"/>
                </a:cubicBezTo>
                <a:cubicBezTo>
                  <a:pt x="11119394" y="-34716"/>
                  <a:pt x="12066394" y="1027581"/>
                  <a:pt x="12180490" y="1160782"/>
                </a:cubicBezTo>
                <a:lnTo>
                  <a:pt x="12192000" y="1174412"/>
                </a:lnTo>
                <a:lnTo>
                  <a:pt x="12192000" y="5791198"/>
                </a:lnTo>
                <a:lnTo>
                  <a:pt x="0" y="5791198"/>
                </a:lnTo>
                <a:close/>
              </a:path>
            </a:pathLst>
          </a:custGeom>
          <a:solidFill>
            <a:srgbClr val="F3EB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Slide Number Placeholder 30">
            <a:extLst>
              <a:ext uri="{FF2B5EF4-FFF2-40B4-BE49-F238E27FC236}">
                <a16:creationId xmlns:a16="http://schemas.microsoft.com/office/drawing/2014/main" id="{C611FB12-0F52-4649-973B-624B3219B095}"/>
              </a:ext>
            </a:extLst>
          </p:cNvPr>
          <p:cNvSpPr>
            <a:spLocks noGrp="1"/>
          </p:cNvSpPr>
          <p:nvPr>
            <p:ph type="sldNum" sz="quarter" idx="12"/>
          </p:nvPr>
        </p:nvSpPr>
        <p:spPr/>
        <p:txBody>
          <a:bodyPr/>
          <a:lstStyle/>
          <a:p>
            <a:r>
              <a:rPr lang="en-US"/>
              <a:t>Page </a:t>
            </a:r>
            <a:fld id="{2D441F59-9C1B-47AE-9702-DE3E63C3174A}" type="slidenum">
              <a:rPr smtClean="0"/>
              <a:pPr/>
              <a:t>8</a:t>
            </a:fld>
            <a:endParaRPr dirty="0"/>
          </a:p>
        </p:txBody>
      </p:sp>
      <p:grpSp>
        <p:nvGrpSpPr>
          <p:cNvPr id="89" name="Group 88">
            <a:extLst>
              <a:ext uri="{FF2B5EF4-FFF2-40B4-BE49-F238E27FC236}">
                <a16:creationId xmlns:a16="http://schemas.microsoft.com/office/drawing/2014/main" id="{E4EA6620-D390-49D4-A1D5-5134C77AC628}"/>
              </a:ext>
            </a:extLst>
          </p:cNvPr>
          <p:cNvGrpSpPr/>
          <p:nvPr/>
        </p:nvGrpSpPr>
        <p:grpSpPr>
          <a:xfrm>
            <a:off x="-2" y="0"/>
            <a:ext cx="11773253" cy="6115050"/>
            <a:chOff x="-2" y="0"/>
            <a:chExt cx="11773253" cy="6115050"/>
          </a:xfrm>
        </p:grpSpPr>
        <p:sp>
          <p:nvSpPr>
            <p:cNvPr id="62" name="Oval 61">
              <a:extLst>
                <a:ext uri="{FF2B5EF4-FFF2-40B4-BE49-F238E27FC236}">
                  <a16:creationId xmlns:a16="http://schemas.microsoft.com/office/drawing/2014/main" id="{10E7E347-340E-4B76-ACC5-4AC2718D3330}"/>
                </a:ext>
              </a:extLst>
            </p:cNvPr>
            <p:cNvSpPr/>
            <p:nvPr/>
          </p:nvSpPr>
          <p:spPr>
            <a:xfrm>
              <a:off x="4688191" y="3179764"/>
              <a:ext cx="1703084" cy="1703084"/>
            </a:xfrm>
            <a:prstGeom prst="ellipse">
              <a:avLst/>
            </a:prstGeom>
            <a:gradFill flip="none" rotWithShape="1">
              <a:gsLst>
                <a:gs pos="0">
                  <a:schemeClr val="accent1">
                    <a:alpha val="50000"/>
                  </a:schemeClr>
                </a:gs>
                <a:gs pos="100000">
                  <a:schemeClr val="accent2">
                    <a:alpha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sp>
          <p:nvSpPr>
            <p:cNvPr id="54" name="Rectangle 53">
              <a:extLst>
                <a:ext uri="{FF2B5EF4-FFF2-40B4-BE49-F238E27FC236}">
                  <a16:creationId xmlns:a16="http://schemas.microsoft.com/office/drawing/2014/main" id="{BB0169B3-B243-481D-AE57-89BCD16BE215}"/>
                </a:ext>
              </a:extLst>
            </p:cNvPr>
            <p:cNvSpPr/>
            <p:nvPr/>
          </p:nvSpPr>
          <p:spPr>
            <a:xfrm>
              <a:off x="0" y="0"/>
              <a:ext cx="1104900" cy="1104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CF141209-04B6-4CB7-AF8F-6998780505CB}"/>
                </a:ext>
              </a:extLst>
            </p:cNvPr>
            <p:cNvGrpSpPr/>
            <p:nvPr/>
          </p:nvGrpSpPr>
          <p:grpSpPr>
            <a:xfrm>
              <a:off x="-2" y="1"/>
              <a:ext cx="5635440" cy="6115049"/>
              <a:chOff x="-2" y="1"/>
              <a:chExt cx="5545396" cy="6017342"/>
            </a:xfrm>
          </p:grpSpPr>
          <p:pic>
            <p:nvPicPr>
              <p:cNvPr id="48" name="Picture 47">
                <a:extLst>
                  <a:ext uri="{FF2B5EF4-FFF2-40B4-BE49-F238E27FC236}">
                    <a16:creationId xmlns:a16="http://schemas.microsoft.com/office/drawing/2014/main" id="{0FE9FA39-BC49-4591-9D22-5CEDCC646A8B}"/>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1" y="1"/>
                <a:ext cx="5545395" cy="6017342"/>
              </a:xfrm>
              <a:custGeom>
                <a:avLst/>
                <a:gdLst>
                  <a:gd name="connsiteX0" fmla="*/ 0 w 5545395"/>
                  <a:gd name="connsiteY0" fmla="*/ 0 h 6017342"/>
                  <a:gd name="connsiteX1" fmla="*/ 16710 w 5545395"/>
                  <a:gd name="connsiteY1" fmla="*/ 66871 h 6017342"/>
                  <a:gd name="connsiteX2" fmla="*/ 1098031 w 5545395"/>
                  <a:gd name="connsiteY2" fmla="*/ 1166484 h 6017342"/>
                  <a:gd name="connsiteX3" fmla="*/ 3315150 w 5545395"/>
                  <a:gd name="connsiteY3" fmla="*/ 1683114 h 6017342"/>
                  <a:gd name="connsiteX4" fmla="*/ 5066352 w 5545395"/>
                  <a:gd name="connsiteY4" fmla="*/ 3043995 h 6017342"/>
                  <a:gd name="connsiteX5" fmla="*/ 5537624 w 5545395"/>
                  <a:gd name="connsiteY5" fmla="*/ 4354474 h 6017342"/>
                  <a:gd name="connsiteX6" fmla="*/ 3042026 w 5545395"/>
                  <a:gd name="connsiteY6" fmla="*/ 5992572 h 6017342"/>
                  <a:gd name="connsiteX7" fmla="*/ 105772 w 5545395"/>
                  <a:gd name="connsiteY7" fmla="*/ 6000948 h 6017342"/>
                  <a:gd name="connsiteX8" fmla="*/ 0 w 5545395"/>
                  <a:gd name="connsiteY8" fmla="*/ 5996982 h 601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5395" h="6017342">
                    <a:moveTo>
                      <a:pt x="0" y="0"/>
                    </a:moveTo>
                    <a:lnTo>
                      <a:pt x="16710" y="66871"/>
                    </a:lnTo>
                    <a:cubicBezTo>
                      <a:pt x="142853" y="526109"/>
                      <a:pt x="435306" y="1142857"/>
                      <a:pt x="1098031" y="1166484"/>
                    </a:cubicBezTo>
                    <a:cubicBezTo>
                      <a:pt x="2153037" y="1210586"/>
                      <a:pt x="2726060" y="1015275"/>
                      <a:pt x="3315150" y="1683114"/>
                    </a:cubicBezTo>
                    <a:cubicBezTo>
                      <a:pt x="3904239" y="2350955"/>
                      <a:pt x="3690025" y="2281650"/>
                      <a:pt x="5066352" y="3043995"/>
                    </a:cubicBezTo>
                    <a:cubicBezTo>
                      <a:pt x="5189525" y="3106999"/>
                      <a:pt x="5607244" y="3459820"/>
                      <a:pt x="5537624" y="4354474"/>
                    </a:cubicBezTo>
                    <a:cubicBezTo>
                      <a:pt x="5468004" y="5255428"/>
                      <a:pt x="4734320" y="6181583"/>
                      <a:pt x="3042026" y="5992572"/>
                    </a:cubicBezTo>
                    <a:cubicBezTo>
                      <a:pt x="1455502" y="5821280"/>
                      <a:pt x="1168070" y="6026534"/>
                      <a:pt x="105772" y="6000948"/>
                    </a:cubicBezTo>
                    <a:lnTo>
                      <a:pt x="0" y="5996982"/>
                    </a:lnTo>
                    <a:close/>
                  </a:path>
                </a:pathLst>
              </a:custGeom>
            </p:spPr>
          </p:pic>
          <p:sp>
            <p:nvSpPr>
              <p:cNvPr id="44" name="Freeform: Shape 43">
                <a:extLst>
                  <a:ext uri="{FF2B5EF4-FFF2-40B4-BE49-F238E27FC236}">
                    <a16:creationId xmlns:a16="http://schemas.microsoft.com/office/drawing/2014/main" id="{2C87E726-C7C0-4C08-8C36-36E4DB4AD8D0}"/>
                  </a:ext>
                </a:extLst>
              </p:cNvPr>
              <p:cNvSpPr>
                <a:spLocks/>
              </p:cNvSpPr>
              <p:nvPr/>
            </p:nvSpPr>
            <p:spPr bwMode="auto">
              <a:xfrm flipH="1">
                <a:off x="-2" y="1"/>
                <a:ext cx="5545396" cy="6017342"/>
              </a:xfrm>
              <a:custGeom>
                <a:avLst/>
                <a:gdLst>
                  <a:gd name="connsiteX0" fmla="*/ 6157949 w 6157949"/>
                  <a:gd name="connsiteY0" fmla="*/ 0 h 5674744"/>
                  <a:gd name="connsiteX1" fmla="*/ 6157949 w 6157949"/>
                  <a:gd name="connsiteY1" fmla="*/ 5655543 h 5674744"/>
                  <a:gd name="connsiteX2" fmla="*/ 6040494 w 6157949"/>
                  <a:gd name="connsiteY2" fmla="*/ 5659283 h 5674744"/>
                  <a:gd name="connsiteX3" fmla="*/ 2779896 w 6157949"/>
                  <a:gd name="connsiteY3" fmla="*/ 5651384 h 5674744"/>
                  <a:gd name="connsiteX4" fmla="*/ 8631 w 6157949"/>
                  <a:gd name="connsiteY4" fmla="*/ 4106552 h 5674744"/>
                  <a:gd name="connsiteX5" fmla="*/ 531960 w 6157949"/>
                  <a:gd name="connsiteY5" fmla="*/ 2870685 h 5674744"/>
                  <a:gd name="connsiteX6" fmla="*/ 2476603 w 6157949"/>
                  <a:gd name="connsiteY6" fmla="*/ 1587286 h 5674744"/>
                  <a:gd name="connsiteX7" fmla="*/ 4938628 w 6157949"/>
                  <a:gd name="connsiteY7" fmla="*/ 1100070 h 5674744"/>
                  <a:gd name="connsiteX8" fmla="*/ 6139394 w 6157949"/>
                  <a:gd name="connsiteY8" fmla="*/ 63063 h 567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57949" h="5674744">
                    <a:moveTo>
                      <a:pt x="6157949" y="0"/>
                    </a:moveTo>
                    <a:lnTo>
                      <a:pt x="6157949" y="5655543"/>
                    </a:lnTo>
                    <a:lnTo>
                      <a:pt x="6040494" y="5659283"/>
                    </a:lnTo>
                    <a:cubicBezTo>
                      <a:pt x="4860853" y="5683413"/>
                      <a:pt x="4541670" y="5489845"/>
                      <a:pt x="2779896" y="5651384"/>
                    </a:cubicBezTo>
                    <a:cubicBezTo>
                      <a:pt x="900669" y="5829634"/>
                      <a:pt x="85941" y="4956210"/>
                      <a:pt x="8631" y="4106552"/>
                    </a:cubicBezTo>
                    <a:cubicBezTo>
                      <a:pt x="-68679" y="3262835"/>
                      <a:pt x="395181" y="2930102"/>
                      <a:pt x="531960" y="2870685"/>
                    </a:cubicBezTo>
                    <a:cubicBezTo>
                      <a:pt x="2060318" y="2151744"/>
                      <a:pt x="1822442" y="2217103"/>
                      <a:pt x="2476603" y="1587286"/>
                    </a:cubicBezTo>
                    <a:cubicBezTo>
                      <a:pt x="3130764" y="957470"/>
                      <a:pt x="3767084" y="1141661"/>
                      <a:pt x="4938628" y="1100070"/>
                    </a:cubicBezTo>
                    <a:cubicBezTo>
                      <a:pt x="5674559" y="1077788"/>
                      <a:pt x="5999316" y="496155"/>
                      <a:pt x="6139394" y="63063"/>
                    </a:cubicBezTo>
                    <a:close/>
                  </a:path>
                </a:pathLst>
              </a:custGeom>
              <a:gradFill flip="none" rotWithShape="1">
                <a:gsLst>
                  <a:gs pos="100000">
                    <a:schemeClr val="bg2">
                      <a:alpha val="87000"/>
                    </a:schemeClr>
                  </a:gs>
                  <a:gs pos="0">
                    <a:schemeClr val="tx2">
                      <a:alpha val="76000"/>
                    </a:schemeClr>
                  </a:gs>
                </a:gsLst>
                <a:lin ang="2700000" scaled="1"/>
                <a:tileRect/>
              </a:gradFill>
              <a:ln>
                <a:noFill/>
              </a:ln>
              <a:effectLst>
                <a:outerShdw blurRad="533400" dist="38100" dir="2700000" sx="102000" sy="102000" algn="tl" rotWithShape="0">
                  <a:schemeClr val="tx2">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a:p>
            </p:txBody>
          </p:sp>
        </p:grpSp>
        <p:sp>
          <p:nvSpPr>
            <p:cNvPr id="51" name="Title 35">
              <a:extLst>
                <a:ext uri="{FF2B5EF4-FFF2-40B4-BE49-F238E27FC236}">
                  <a16:creationId xmlns:a16="http://schemas.microsoft.com/office/drawing/2014/main" id="{F384B270-C08E-45C9-BCD8-25FD58AB86B5}"/>
                </a:ext>
              </a:extLst>
            </p:cNvPr>
            <p:cNvSpPr txBox="1">
              <a:spLocks/>
            </p:cNvSpPr>
            <p:nvPr/>
          </p:nvSpPr>
          <p:spPr>
            <a:xfrm>
              <a:off x="848800" y="3133336"/>
              <a:ext cx="3825875" cy="664797"/>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28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r>
                <a:rPr lang="en-US" sz="4800" dirty="0"/>
                <a:t>TARGET</a:t>
              </a:r>
              <a:endParaRPr lang="en-US" sz="4800" dirty="0">
                <a:solidFill>
                  <a:schemeClr val="bg2"/>
                </a:solidFill>
              </a:endParaRPr>
            </a:p>
          </p:txBody>
        </p:sp>
        <p:cxnSp>
          <p:nvCxnSpPr>
            <p:cNvPr id="53" name="Straight Connector 52">
              <a:extLst>
                <a:ext uri="{FF2B5EF4-FFF2-40B4-BE49-F238E27FC236}">
                  <a16:creationId xmlns:a16="http://schemas.microsoft.com/office/drawing/2014/main" id="{EC2BE3DF-B3AC-41D7-8885-E167978B9945}"/>
                </a:ext>
              </a:extLst>
            </p:cNvPr>
            <p:cNvCxnSpPr/>
            <p:nvPr/>
          </p:nvCxnSpPr>
          <p:spPr>
            <a:xfrm>
              <a:off x="479425" y="3846707"/>
              <a:ext cx="609600" cy="0"/>
            </a:xfrm>
            <a:prstGeom prst="line">
              <a:avLst/>
            </a:prstGeom>
            <a:ln w="158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82443E1B-0C01-4909-A502-CFB4DD0416C0}"/>
                </a:ext>
              </a:extLst>
            </p:cNvPr>
            <p:cNvSpPr/>
            <p:nvPr/>
          </p:nvSpPr>
          <p:spPr>
            <a:xfrm>
              <a:off x="4878691" y="3370264"/>
              <a:ext cx="1322084" cy="1322084"/>
            </a:xfrm>
            <a:prstGeom prst="ellipse">
              <a:avLst/>
            </a:prstGeom>
            <a:gradFill flip="none" rotWithShape="1">
              <a:gsLst>
                <a:gs pos="0">
                  <a:schemeClr val="accent1"/>
                </a:gs>
                <a:gs pos="100000">
                  <a:schemeClr val="accent2"/>
                </a:gs>
              </a:gsLst>
              <a:lin ang="2700000" scaled="1"/>
              <a:tileRect/>
            </a:gradFill>
            <a:ln>
              <a:noFill/>
            </a:ln>
            <a:effectLst>
              <a:outerShdw blurRad="190500" dist="38100" dir="5400000" algn="t" rotWithShape="0">
                <a:schemeClr val="accent2">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pc="300"/>
            </a:p>
          </p:txBody>
        </p:sp>
        <p:grpSp>
          <p:nvGrpSpPr>
            <p:cNvPr id="69" name="Group 68">
              <a:extLst>
                <a:ext uri="{FF2B5EF4-FFF2-40B4-BE49-F238E27FC236}">
                  <a16:creationId xmlns:a16="http://schemas.microsoft.com/office/drawing/2014/main" id="{D64B6BB0-26EC-4E92-B516-E0A112AB4E7A}"/>
                </a:ext>
              </a:extLst>
            </p:cNvPr>
            <p:cNvGrpSpPr/>
            <p:nvPr/>
          </p:nvGrpSpPr>
          <p:grpSpPr>
            <a:xfrm>
              <a:off x="5252030" y="3752883"/>
              <a:ext cx="575407" cy="556846"/>
              <a:chOff x="7099300" y="1076325"/>
              <a:chExt cx="295275" cy="285750"/>
            </a:xfrm>
            <a:solidFill>
              <a:schemeClr val="bg1"/>
            </a:solidFill>
          </p:grpSpPr>
          <p:sp>
            <p:nvSpPr>
              <p:cNvPr id="66" name="Freeform 5">
                <a:extLst>
                  <a:ext uri="{FF2B5EF4-FFF2-40B4-BE49-F238E27FC236}">
                    <a16:creationId xmlns:a16="http://schemas.microsoft.com/office/drawing/2014/main" id="{2BBFEEF2-1B92-4C23-9CFB-9B8E8AA81FB8}"/>
                  </a:ext>
                </a:extLst>
              </p:cNvPr>
              <p:cNvSpPr>
                <a:spLocks/>
              </p:cNvSpPr>
              <p:nvPr/>
            </p:nvSpPr>
            <p:spPr bwMode="auto">
              <a:xfrm>
                <a:off x="7099300" y="1190625"/>
                <a:ext cx="295275" cy="98425"/>
              </a:xfrm>
              <a:custGeom>
                <a:avLst/>
                <a:gdLst>
                  <a:gd name="T0" fmla="*/ 58 w 96"/>
                  <a:gd name="T1" fmla="*/ 32 h 32"/>
                  <a:gd name="T2" fmla="*/ 58 w 96"/>
                  <a:gd name="T3" fmla="*/ 32 h 32"/>
                  <a:gd name="T4" fmla="*/ 56 w 96"/>
                  <a:gd name="T5" fmla="*/ 31 h 32"/>
                  <a:gd name="T6" fmla="*/ 49 w 96"/>
                  <a:gd name="T7" fmla="*/ 7 h 32"/>
                  <a:gd name="T8" fmla="*/ 42 w 96"/>
                  <a:gd name="T9" fmla="*/ 23 h 32"/>
                  <a:gd name="T10" fmla="*/ 40 w 96"/>
                  <a:gd name="T11" fmla="*/ 24 h 32"/>
                  <a:gd name="T12" fmla="*/ 38 w 96"/>
                  <a:gd name="T13" fmla="*/ 23 h 32"/>
                  <a:gd name="T14" fmla="*/ 32 w 96"/>
                  <a:gd name="T15" fmla="*/ 13 h 32"/>
                  <a:gd name="T16" fmla="*/ 28 w 96"/>
                  <a:gd name="T17" fmla="*/ 19 h 32"/>
                  <a:gd name="T18" fmla="*/ 26 w 96"/>
                  <a:gd name="T19" fmla="*/ 20 h 32"/>
                  <a:gd name="T20" fmla="*/ 2 w 96"/>
                  <a:gd name="T21" fmla="*/ 20 h 32"/>
                  <a:gd name="T22" fmla="*/ 0 w 96"/>
                  <a:gd name="T23" fmla="*/ 18 h 32"/>
                  <a:gd name="T24" fmla="*/ 2 w 96"/>
                  <a:gd name="T25" fmla="*/ 16 h 32"/>
                  <a:gd name="T26" fmla="*/ 25 w 96"/>
                  <a:gd name="T27" fmla="*/ 16 h 32"/>
                  <a:gd name="T28" fmla="*/ 30 w 96"/>
                  <a:gd name="T29" fmla="*/ 9 h 32"/>
                  <a:gd name="T30" fmla="*/ 32 w 96"/>
                  <a:gd name="T31" fmla="*/ 8 h 32"/>
                  <a:gd name="T32" fmla="*/ 34 w 96"/>
                  <a:gd name="T33" fmla="*/ 9 h 32"/>
                  <a:gd name="T34" fmla="*/ 40 w 96"/>
                  <a:gd name="T35" fmla="*/ 18 h 32"/>
                  <a:gd name="T36" fmla="*/ 48 w 96"/>
                  <a:gd name="T37" fmla="*/ 1 h 32"/>
                  <a:gd name="T38" fmla="*/ 50 w 96"/>
                  <a:gd name="T39" fmla="*/ 0 h 32"/>
                  <a:gd name="T40" fmla="*/ 52 w 96"/>
                  <a:gd name="T41" fmla="*/ 1 h 32"/>
                  <a:gd name="T42" fmla="*/ 59 w 96"/>
                  <a:gd name="T43" fmla="*/ 25 h 32"/>
                  <a:gd name="T44" fmla="*/ 62 w 96"/>
                  <a:gd name="T45" fmla="*/ 17 h 32"/>
                  <a:gd name="T46" fmla="*/ 64 w 96"/>
                  <a:gd name="T47" fmla="*/ 16 h 32"/>
                  <a:gd name="T48" fmla="*/ 94 w 96"/>
                  <a:gd name="T49" fmla="*/ 16 h 32"/>
                  <a:gd name="T50" fmla="*/ 96 w 96"/>
                  <a:gd name="T51" fmla="*/ 18 h 32"/>
                  <a:gd name="T52" fmla="*/ 94 w 96"/>
                  <a:gd name="T53" fmla="*/ 20 h 32"/>
                  <a:gd name="T54" fmla="*/ 65 w 96"/>
                  <a:gd name="T55" fmla="*/ 20 h 32"/>
                  <a:gd name="T56" fmla="*/ 60 w 96"/>
                  <a:gd name="T57" fmla="*/ 31 h 32"/>
                  <a:gd name="T58" fmla="*/ 58 w 96"/>
                  <a:gd name="T5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 h="32">
                    <a:moveTo>
                      <a:pt x="58" y="32"/>
                    </a:moveTo>
                    <a:cubicBezTo>
                      <a:pt x="58" y="32"/>
                      <a:pt x="58" y="32"/>
                      <a:pt x="58" y="32"/>
                    </a:cubicBezTo>
                    <a:cubicBezTo>
                      <a:pt x="57" y="32"/>
                      <a:pt x="56" y="31"/>
                      <a:pt x="56" y="31"/>
                    </a:cubicBezTo>
                    <a:cubicBezTo>
                      <a:pt x="49" y="7"/>
                      <a:pt x="49" y="7"/>
                      <a:pt x="49" y="7"/>
                    </a:cubicBezTo>
                    <a:cubicBezTo>
                      <a:pt x="42" y="23"/>
                      <a:pt x="42" y="23"/>
                      <a:pt x="42" y="23"/>
                    </a:cubicBezTo>
                    <a:cubicBezTo>
                      <a:pt x="41" y="24"/>
                      <a:pt x="41" y="24"/>
                      <a:pt x="40" y="24"/>
                    </a:cubicBezTo>
                    <a:cubicBezTo>
                      <a:pt x="39" y="24"/>
                      <a:pt x="39" y="24"/>
                      <a:pt x="38" y="23"/>
                    </a:cubicBezTo>
                    <a:cubicBezTo>
                      <a:pt x="32" y="13"/>
                      <a:pt x="32" y="13"/>
                      <a:pt x="32" y="13"/>
                    </a:cubicBezTo>
                    <a:cubicBezTo>
                      <a:pt x="28" y="19"/>
                      <a:pt x="28" y="19"/>
                      <a:pt x="28" y="19"/>
                    </a:cubicBezTo>
                    <a:cubicBezTo>
                      <a:pt x="27" y="20"/>
                      <a:pt x="27" y="20"/>
                      <a:pt x="26" y="20"/>
                    </a:cubicBezTo>
                    <a:cubicBezTo>
                      <a:pt x="2" y="20"/>
                      <a:pt x="2" y="20"/>
                      <a:pt x="2" y="20"/>
                    </a:cubicBezTo>
                    <a:cubicBezTo>
                      <a:pt x="1" y="20"/>
                      <a:pt x="0" y="19"/>
                      <a:pt x="0" y="18"/>
                    </a:cubicBezTo>
                    <a:cubicBezTo>
                      <a:pt x="0" y="17"/>
                      <a:pt x="1" y="16"/>
                      <a:pt x="2" y="16"/>
                    </a:cubicBezTo>
                    <a:cubicBezTo>
                      <a:pt x="25" y="16"/>
                      <a:pt x="25" y="16"/>
                      <a:pt x="25" y="16"/>
                    </a:cubicBezTo>
                    <a:cubicBezTo>
                      <a:pt x="30" y="9"/>
                      <a:pt x="30" y="9"/>
                      <a:pt x="30" y="9"/>
                    </a:cubicBezTo>
                    <a:cubicBezTo>
                      <a:pt x="31" y="8"/>
                      <a:pt x="31" y="8"/>
                      <a:pt x="32" y="8"/>
                    </a:cubicBezTo>
                    <a:cubicBezTo>
                      <a:pt x="33" y="8"/>
                      <a:pt x="33" y="8"/>
                      <a:pt x="34" y="9"/>
                    </a:cubicBezTo>
                    <a:cubicBezTo>
                      <a:pt x="40" y="18"/>
                      <a:pt x="40" y="18"/>
                      <a:pt x="40" y="18"/>
                    </a:cubicBezTo>
                    <a:cubicBezTo>
                      <a:pt x="48" y="1"/>
                      <a:pt x="48" y="1"/>
                      <a:pt x="48" y="1"/>
                    </a:cubicBezTo>
                    <a:cubicBezTo>
                      <a:pt x="49" y="0"/>
                      <a:pt x="49" y="0"/>
                      <a:pt x="50" y="0"/>
                    </a:cubicBezTo>
                    <a:cubicBezTo>
                      <a:pt x="51" y="0"/>
                      <a:pt x="52" y="1"/>
                      <a:pt x="52" y="1"/>
                    </a:cubicBezTo>
                    <a:cubicBezTo>
                      <a:pt x="59" y="25"/>
                      <a:pt x="59" y="25"/>
                      <a:pt x="59" y="25"/>
                    </a:cubicBezTo>
                    <a:cubicBezTo>
                      <a:pt x="62" y="17"/>
                      <a:pt x="62" y="17"/>
                      <a:pt x="62" y="17"/>
                    </a:cubicBezTo>
                    <a:cubicBezTo>
                      <a:pt x="63" y="16"/>
                      <a:pt x="63" y="16"/>
                      <a:pt x="64" y="16"/>
                    </a:cubicBezTo>
                    <a:cubicBezTo>
                      <a:pt x="94" y="16"/>
                      <a:pt x="94" y="16"/>
                      <a:pt x="94" y="16"/>
                    </a:cubicBezTo>
                    <a:cubicBezTo>
                      <a:pt x="95" y="16"/>
                      <a:pt x="96" y="17"/>
                      <a:pt x="96" y="18"/>
                    </a:cubicBezTo>
                    <a:cubicBezTo>
                      <a:pt x="96" y="19"/>
                      <a:pt x="95" y="20"/>
                      <a:pt x="94" y="20"/>
                    </a:cubicBezTo>
                    <a:cubicBezTo>
                      <a:pt x="65" y="20"/>
                      <a:pt x="65" y="20"/>
                      <a:pt x="65" y="20"/>
                    </a:cubicBezTo>
                    <a:cubicBezTo>
                      <a:pt x="60" y="31"/>
                      <a:pt x="60" y="31"/>
                      <a:pt x="60" y="31"/>
                    </a:cubicBezTo>
                    <a:cubicBezTo>
                      <a:pt x="59" y="32"/>
                      <a:pt x="59" y="32"/>
                      <a:pt x="5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D95D6AAC-2CFD-4E41-9FC3-F4965AAC2905}"/>
                  </a:ext>
                </a:extLst>
              </p:cNvPr>
              <p:cNvSpPr>
                <a:spLocks/>
              </p:cNvSpPr>
              <p:nvPr/>
            </p:nvSpPr>
            <p:spPr bwMode="auto">
              <a:xfrm>
                <a:off x="7112000" y="1076325"/>
                <a:ext cx="269875" cy="150813"/>
              </a:xfrm>
              <a:custGeom>
                <a:avLst/>
                <a:gdLst>
                  <a:gd name="T0" fmla="*/ 6 w 88"/>
                  <a:gd name="T1" fmla="*/ 49 h 49"/>
                  <a:gd name="T2" fmla="*/ 4 w 88"/>
                  <a:gd name="T3" fmla="*/ 48 h 49"/>
                  <a:gd name="T4" fmla="*/ 0 w 88"/>
                  <a:gd name="T5" fmla="*/ 30 h 49"/>
                  <a:gd name="T6" fmla="*/ 21 w 88"/>
                  <a:gd name="T7" fmla="*/ 1 h 49"/>
                  <a:gd name="T8" fmla="*/ 44 w 88"/>
                  <a:gd name="T9" fmla="*/ 17 h 49"/>
                  <a:gd name="T10" fmla="*/ 67 w 88"/>
                  <a:gd name="T11" fmla="*/ 1 h 49"/>
                  <a:gd name="T12" fmla="*/ 88 w 88"/>
                  <a:gd name="T13" fmla="*/ 27 h 49"/>
                  <a:gd name="T14" fmla="*/ 83 w 88"/>
                  <a:gd name="T15" fmla="*/ 48 h 49"/>
                  <a:gd name="T16" fmla="*/ 80 w 88"/>
                  <a:gd name="T17" fmla="*/ 49 h 49"/>
                  <a:gd name="T18" fmla="*/ 79 w 88"/>
                  <a:gd name="T19" fmla="*/ 46 h 49"/>
                  <a:gd name="T20" fmla="*/ 84 w 88"/>
                  <a:gd name="T21" fmla="*/ 27 h 49"/>
                  <a:gd name="T22" fmla="*/ 67 w 88"/>
                  <a:gd name="T23" fmla="*/ 5 h 49"/>
                  <a:gd name="T24" fmla="*/ 46 w 88"/>
                  <a:gd name="T25" fmla="*/ 25 h 49"/>
                  <a:gd name="T26" fmla="*/ 44 w 88"/>
                  <a:gd name="T27" fmla="*/ 27 h 49"/>
                  <a:gd name="T28" fmla="*/ 42 w 88"/>
                  <a:gd name="T29" fmla="*/ 25 h 49"/>
                  <a:gd name="T30" fmla="*/ 22 w 88"/>
                  <a:gd name="T31" fmla="*/ 5 h 49"/>
                  <a:gd name="T32" fmla="*/ 4 w 88"/>
                  <a:gd name="T33" fmla="*/ 30 h 49"/>
                  <a:gd name="T34" fmla="*/ 7 w 88"/>
                  <a:gd name="T35" fmla="*/ 46 h 49"/>
                  <a:gd name="T36" fmla="*/ 6 w 88"/>
                  <a:gd name="T37" fmla="*/ 49 h 49"/>
                  <a:gd name="T38" fmla="*/ 6 w 88"/>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49">
                    <a:moveTo>
                      <a:pt x="6" y="49"/>
                    </a:moveTo>
                    <a:cubicBezTo>
                      <a:pt x="5" y="49"/>
                      <a:pt x="4" y="49"/>
                      <a:pt x="4" y="48"/>
                    </a:cubicBezTo>
                    <a:cubicBezTo>
                      <a:pt x="1" y="42"/>
                      <a:pt x="0" y="36"/>
                      <a:pt x="0" y="30"/>
                    </a:cubicBezTo>
                    <a:cubicBezTo>
                      <a:pt x="0" y="11"/>
                      <a:pt x="11" y="2"/>
                      <a:pt x="21" y="1"/>
                    </a:cubicBezTo>
                    <a:cubicBezTo>
                      <a:pt x="30" y="1"/>
                      <a:pt x="39" y="5"/>
                      <a:pt x="44" y="17"/>
                    </a:cubicBezTo>
                    <a:cubicBezTo>
                      <a:pt x="49" y="5"/>
                      <a:pt x="59" y="0"/>
                      <a:pt x="67" y="1"/>
                    </a:cubicBezTo>
                    <a:cubicBezTo>
                      <a:pt x="77" y="2"/>
                      <a:pt x="88" y="10"/>
                      <a:pt x="88" y="27"/>
                    </a:cubicBezTo>
                    <a:cubicBezTo>
                      <a:pt x="88" y="34"/>
                      <a:pt x="86" y="41"/>
                      <a:pt x="83" y="48"/>
                    </a:cubicBezTo>
                    <a:cubicBezTo>
                      <a:pt x="82" y="49"/>
                      <a:pt x="81" y="49"/>
                      <a:pt x="80" y="49"/>
                    </a:cubicBezTo>
                    <a:cubicBezTo>
                      <a:pt x="79" y="48"/>
                      <a:pt x="79" y="47"/>
                      <a:pt x="79" y="46"/>
                    </a:cubicBezTo>
                    <a:cubicBezTo>
                      <a:pt x="82" y="39"/>
                      <a:pt x="84" y="33"/>
                      <a:pt x="84" y="27"/>
                    </a:cubicBezTo>
                    <a:cubicBezTo>
                      <a:pt x="84" y="13"/>
                      <a:pt x="75" y="6"/>
                      <a:pt x="67" y="5"/>
                    </a:cubicBezTo>
                    <a:cubicBezTo>
                      <a:pt x="58" y="4"/>
                      <a:pt x="48" y="10"/>
                      <a:pt x="46" y="25"/>
                    </a:cubicBezTo>
                    <a:cubicBezTo>
                      <a:pt x="46" y="26"/>
                      <a:pt x="45" y="27"/>
                      <a:pt x="44" y="27"/>
                    </a:cubicBezTo>
                    <a:cubicBezTo>
                      <a:pt x="43" y="27"/>
                      <a:pt x="42" y="26"/>
                      <a:pt x="42" y="25"/>
                    </a:cubicBezTo>
                    <a:cubicBezTo>
                      <a:pt x="40" y="11"/>
                      <a:pt x="30" y="5"/>
                      <a:pt x="22" y="5"/>
                    </a:cubicBezTo>
                    <a:cubicBezTo>
                      <a:pt x="13" y="6"/>
                      <a:pt x="4" y="14"/>
                      <a:pt x="4" y="30"/>
                    </a:cubicBezTo>
                    <a:cubicBezTo>
                      <a:pt x="4" y="35"/>
                      <a:pt x="5" y="41"/>
                      <a:pt x="7" y="46"/>
                    </a:cubicBezTo>
                    <a:cubicBezTo>
                      <a:pt x="8" y="47"/>
                      <a:pt x="7" y="48"/>
                      <a:pt x="6" y="49"/>
                    </a:cubicBezTo>
                    <a:cubicBezTo>
                      <a:pt x="6" y="49"/>
                      <a:pt x="6"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88BEA4EB-E6A4-43A1-8E2E-F82074EFC888}"/>
                  </a:ext>
                </a:extLst>
              </p:cNvPr>
              <p:cNvSpPr>
                <a:spLocks/>
              </p:cNvSpPr>
              <p:nvPr/>
            </p:nvSpPr>
            <p:spPr bwMode="auto">
              <a:xfrm>
                <a:off x="7151688" y="1263650"/>
                <a:ext cx="184150" cy="98425"/>
              </a:xfrm>
              <a:custGeom>
                <a:avLst/>
                <a:gdLst>
                  <a:gd name="T0" fmla="*/ 31 w 60"/>
                  <a:gd name="T1" fmla="*/ 32 h 32"/>
                  <a:gd name="T2" fmla="*/ 30 w 60"/>
                  <a:gd name="T3" fmla="*/ 31 h 32"/>
                  <a:gd name="T4" fmla="*/ 0 w 60"/>
                  <a:gd name="T5" fmla="*/ 3 h 32"/>
                  <a:gd name="T6" fmla="*/ 1 w 60"/>
                  <a:gd name="T7" fmla="*/ 0 h 32"/>
                  <a:gd name="T8" fmla="*/ 4 w 60"/>
                  <a:gd name="T9" fmla="*/ 1 h 32"/>
                  <a:gd name="T10" fmla="*/ 31 w 60"/>
                  <a:gd name="T11" fmla="*/ 27 h 32"/>
                  <a:gd name="T12" fmla="*/ 57 w 60"/>
                  <a:gd name="T13" fmla="*/ 1 h 32"/>
                  <a:gd name="T14" fmla="*/ 59 w 60"/>
                  <a:gd name="T15" fmla="*/ 0 h 32"/>
                  <a:gd name="T16" fmla="*/ 60 w 60"/>
                  <a:gd name="T17" fmla="*/ 3 h 32"/>
                  <a:gd name="T18" fmla="*/ 32 w 60"/>
                  <a:gd name="T19" fmla="*/ 31 h 32"/>
                  <a:gd name="T20" fmla="*/ 31 w 60"/>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2">
                    <a:moveTo>
                      <a:pt x="31" y="32"/>
                    </a:moveTo>
                    <a:cubicBezTo>
                      <a:pt x="31" y="32"/>
                      <a:pt x="30" y="31"/>
                      <a:pt x="30" y="31"/>
                    </a:cubicBezTo>
                    <a:cubicBezTo>
                      <a:pt x="29" y="31"/>
                      <a:pt x="13" y="20"/>
                      <a:pt x="0" y="3"/>
                    </a:cubicBezTo>
                    <a:cubicBezTo>
                      <a:pt x="0" y="2"/>
                      <a:pt x="0" y="1"/>
                      <a:pt x="1" y="0"/>
                    </a:cubicBezTo>
                    <a:cubicBezTo>
                      <a:pt x="2" y="0"/>
                      <a:pt x="3" y="0"/>
                      <a:pt x="4" y="1"/>
                    </a:cubicBezTo>
                    <a:cubicBezTo>
                      <a:pt x="14" y="14"/>
                      <a:pt x="27" y="24"/>
                      <a:pt x="31" y="27"/>
                    </a:cubicBezTo>
                    <a:cubicBezTo>
                      <a:pt x="35" y="24"/>
                      <a:pt x="47" y="14"/>
                      <a:pt x="57" y="1"/>
                    </a:cubicBezTo>
                    <a:cubicBezTo>
                      <a:pt x="57" y="0"/>
                      <a:pt x="58" y="0"/>
                      <a:pt x="59" y="0"/>
                    </a:cubicBezTo>
                    <a:cubicBezTo>
                      <a:pt x="60" y="1"/>
                      <a:pt x="60" y="2"/>
                      <a:pt x="60" y="3"/>
                    </a:cubicBezTo>
                    <a:cubicBezTo>
                      <a:pt x="48" y="19"/>
                      <a:pt x="33" y="31"/>
                      <a:pt x="32" y="31"/>
                    </a:cubicBezTo>
                    <a:cubicBezTo>
                      <a:pt x="32" y="31"/>
                      <a:pt x="31" y="32"/>
                      <a:pt x="3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87">
              <a:extLst>
                <a:ext uri="{FF2B5EF4-FFF2-40B4-BE49-F238E27FC236}">
                  <a16:creationId xmlns:a16="http://schemas.microsoft.com/office/drawing/2014/main" id="{05769A4C-3D5C-4332-BF1B-28D5594097B3}"/>
                </a:ext>
              </a:extLst>
            </p:cNvPr>
            <p:cNvGrpSpPr/>
            <p:nvPr/>
          </p:nvGrpSpPr>
          <p:grpSpPr>
            <a:xfrm>
              <a:off x="6807200" y="2349425"/>
              <a:ext cx="4966051" cy="3547911"/>
              <a:chOff x="6807200" y="2282008"/>
              <a:chExt cx="4966051" cy="3547911"/>
            </a:xfrm>
          </p:grpSpPr>
          <p:sp>
            <p:nvSpPr>
              <p:cNvPr id="70" name="Title 35">
                <a:extLst>
                  <a:ext uri="{FF2B5EF4-FFF2-40B4-BE49-F238E27FC236}">
                    <a16:creationId xmlns:a16="http://schemas.microsoft.com/office/drawing/2014/main" id="{5CB5CD27-EF1E-4260-9DC0-ED3D840F9090}"/>
                  </a:ext>
                </a:extLst>
              </p:cNvPr>
              <p:cNvSpPr txBox="1">
                <a:spLocks/>
              </p:cNvSpPr>
              <p:nvPr/>
            </p:nvSpPr>
            <p:spPr>
              <a:xfrm>
                <a:off x="6890668" y="2527449"/>
                <a:ext cx="4760663" cy="1036309"/>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2800" b="1" kern="1200" dirty="0" smtClean="0">
                    <a:solidFill>
                      <a:schemeClr val="accent1">
                        <a:lumMod val="50000"/>
                      </a:schemeClr>
                    </a:solidFill>
                    <a:latin typeface="Lucida Bright" panose="02040602050505020304" pitchFamily="18" charset="0"/>
                    <a:ea typeface="Segoe UI Black" panose="020B0A02040204020203" pitchFamily="34" charset="0"/>
                    <a:cs typeface="+mn-cs"/>
                  </a:defRPr>
                </a:lvl1pPr>
              </a:lstStyle>
              <a:p>
                <a:pPr>
                  <a:lnSpc>
                    <a:spcPct val="150000"/>
                  </a:lnSpc>
                  <a:spcBef>
                    <a:spcPts val="600"/>
                  </a:spcBef>
                </a:pPr>
                <a:r>
                  <a:rPr lang="en-US" sz="2400" dirty="0">
                    <a:solidFill>
                      <a:schemeClr val="tx2"/>
                    </a:solidFill>
                  </a:rPr>
                  <a:t>THE TARGET COLMONS IS :   Heart </a:t>
                </a:r>
                <a:r>
                  <a:rPr lang="en-US" sz="2400" dirty="0" err="1">
                    <a:solidFill>
                      <a:schemeClr val="tx2"/>
                    </a:solidFill>
                  </a:rPr>
                  <a:t>Diseaseor</a:t>
                </a:r>
                <a:r>
                  <a:rPr lang="en-US" sz="2400" dirty="0">
                    <a:solidFill>
                      <a:schemeClr val="tx2"/>
                    </a:solidFill>
                  </a:rPr>
                  <a:t> Attack</a:t>
                </a:r>
              </a:p>
            </p:txBody>
          </p:sp>
          <p:cxnSp>
            <p:nvCxnSpPr>
              <p:cNvPr id="83" name="Straight Connector 82">
                <a:extLst>
                  <a:ext uri="{FF2B5EF4-FFF2-40B4-BE49-F238E27FC236}">
                    <a16:creationId xmlns:a16="http://schemas.microsoft.com/office/drawing/2014/main" id="{D3095832-EAC4-4389-AF17-7B904C81CD00}"/>
                  </a:ext>
                </a:extLst>
              </p:cNvPr>
              <p:cNvCxnSpPr>
                <a:cxnSpLocks/>
              </p:cNvCxnSpPr>
              <p:nvPr/>
            </p:nvCxnSpPr>
            <p:spPr>
              <a:xfrm>
                <a:off x="6845651" y="2282008"/>
                <a:ext cx="492760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6A4BF83-C925-4413-8F0B-3E82BD857929}"/>
                  </a:ext>
                </a:extLst>
              </p:cNvPr>
              <p:cNvCxnSpPr>
                <a:cxnSpLocks/>
              </p:cNvCxnSpPr>
              <p:nvPr/>
            </p:nvCxnSpPr>
            <p:spPr>
              <a:xfrm>
                <a:off x="6807200" y="5829919"/>
                <a:ext cx="4927600" cy="0"/>
              </a:xfrm>
              <a:prstGeom prst="line">
                <a:avLst/>
              </a:prstGeom>
              <a:ln w="0">
                <a:gradFill>
                  <a:gsLst>
                    <a:gs pos="0">
                      <a:schemeClr val="tx2">
                        <a:alpha val="25000"/>
                      </a:schemeClr>
                    </a:gs>
                    <a:gs pos="100000">
                      <a:schemeClr val="bg2">
                        <a:alpha val="25000"/>
                      </a:schemeClr>
                    </a:gs>
                  </a:gsLst>
                  <a:lin ang="2700000" scaled="0"/>
                </a:gra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1795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05FDECB-238A-4384-8082-B4E481E73756}"/>
              </a:ext>
            </a:extLst>
          </p:cNvPr>
          <p:cNvSpPr>
            <a:spLocks noGrp="1"/>
          </p:cNvSpPr>
          <p:nvPr>
            <p:ph type="sldNum" sz="quarter" idx="12"/>
          </p:nvPr>
        </p:nvSpPr>
        <p:spPr/>
        <p:txBody>
          <a:bodyPr/>
          <a:lstStyle/>
          <a:p>
            <a:r>
              <a:rPr lang="en-US"/>
              <a:t>Page </a:t>
            </a:r>
            <a:fld id="{2D441F59-9C1B-47AE-9702-DE3E63C3174A}" type="slidenum">
              <a:rPr smtClean="0"/>
              <a:pPr/>
              <a:t>9</a:t>
            </a:fld>
            <a:endParaRPr dirty="0"/>
          </a:p>
        </p:txBody>
      </p:sp>
      <p:pic>
        <p:nvPicPr>
          <p:cNvPr id="11" name="صورة 10">
            <a:extLst>
              <a:ext uri="{FF2B5EF4-FFF2-40B4-BE49-F238E27FC236}">
                <a16:creationId xmlns:a16="http://schemas.microsoft.com/office/drawing/2014/main" id="{5D349281-DA19-45A6-B9A8-05F88A2D5EFF}"/>
              </a:ext>
            </a:extLst>
          </p:cNvPr>
          <p:cNvPicPr>
            <a:picLocks noChangeAspect="1"/>
          </p:cNvPicPr>
          <p:nvPr/>
        </p:nvPicPr>
        <p:blipFill>
          <a:blip r:embed="rId2"/>
          <a:stretch>
            <a:fillRect/>
          </a:stretch>
        </p:blipFill>
        <p:spPr>
          <a:xfrm>
            <a:off x="233451" y="4024854"/>
            <a:ext cx="8769801" cy="2425825"/>
          </a:xfrm>
          <a:prstGeom prst="rect">
            <a:avLst/>
          </a:prstGeom>
        </p:spPr>
      </p:pic>
      <p:sp>
        <p:nvSpPr>
          <p:cNvPr id="15" name="مربع نص 14">
            <a:extLst>
              <a:ext uri="{FF2B5EF4-FFF2-40B4-BE49-F238E27FC236}">
                <a16:creationId xmlns:a16="http://schemas.microsoft.com/office/drawing/2014/main" id="{6E8394E7-E1AA-4157-A8DB-690971E45AC7}"/>
              </a:ext>
            </a:extLst>
          </p:cNvPr>
          <p:cNvSpPr txBox="1"/>
          <p:nvPr/>
        </p:nvSpPr>
        <p:spPr>
          <a:xfrm>
            <a:off x="2086907" y="3429000"/>
            <a:ext cx="1196743" cy="307777"/>
          </a:xfrm>
          <a:prstGeom prst="rect">
            <a:avLst/>
          </a:prstGeom>
          <a:noFill/>
        </p:spPr>
        <p:txBody>
          <a:bodyPr wrap="square" rtlCol="0">
            <a:spAutoFit/>
          </a:bodyPr>
          <a:lstStyle/>
          <a:p>
            <a:r>
              <a:rPr lang="en-US" sz="1400" b="1" dirty="0"/>
              <a:t>High BP</a:t>
            </a:r>
          </a:p>
        </p:txBody>
      </p:sp>
      <p:sp>
        <p:nvSpPr>
          <p:cNvPr id="16" name="مربع نص 15">
            <a:extLst>
              <a:ext uri="{FF2B5EF4-FFF2-40B4-BE49-F238E27FC236}">
                <a16:creationId xmlns:a16="http://schemas.microsoft.com/office/drawing/2014/main" id="{9B271B3C-0AB5-4E20-A965-4E71920ADFB0}"/>
              </a:ext>
            </a:extLst>
          </p:cNvPr>
          <p:cNvSpPr txBox="1"/>
          <p:nvPr/>
        </p:nvSpPr>
        <p:spPr>
          <a:xfrm>
            <a:off x="1998846" y="6464509"/>
            <a:ext cx="1167866" cy="307777"/>
          </a:xfrm>
          <a:prstGeom prst="rect">
            <a:avLst/>
          </a:prstGeom>
          <a:noFill/>
        </p:spPr>
        <p:txBody>
          <a:bodyPr wrap="square" rtlCol="0">
            <a:spAutoFit/>
          </a:bodyPr>
          <a:lstStyle/>
          <a:p>
            <a:r>
              <a:rPr lang="en-US" sz="1400" b="1" dirty="0"/>
              <a:t>Smoker</a:t>
            </a:r>
          </a:p>
        </p:txBody>
      </p:sp>
      <p:sp>
        <p:nvSpPr>
          <p:cNvPr id="17" name="مربع نص 16">
            <a:extLst>
              <a:ext uri="{FF2B5EF4-FFF2-40B4-BE49-F238E27FC236}">
                <a16:creationId xmlns:a16="http://schemas.microsoft.com/office/drawing/2014/main" id="{222B6F64-BF35-44C9-AA70-93C90E2CC816}"/>
              </a:ext>
            </a:extLst>
          </p:cNvPr>
          <p:cNvSpPr txBox="1"/>
          <p:nvPr/>
        </p:nvSpPr>
        <p:spPr>
          <a:xfrm>
            <a:off x="6683143" y="6462756"/>
            <a:ext cx="1167866" cy="307777"/>
          </a:xfrm>
          <a:prstGeom prst="rect">
            <a:avLst/>
          </a:prstGeom>
          <a:noFill/>
        </p:spPr>
        <p:txBody>
          <a:bodyPr wrap="square" rtlCol="0">
            <a:spAutoFit/>
          </a:bodyPr>
          <a:lstStyle/>
          <a:p>
            <a:r>
              <a:rPr lang="en-US" sz="1400" b="1" dirty="0"/>
              <a:t>Stroke</a:t>
            </a:r>
          </a:p>
        </p:txBody>
      </p:sp>
      <p:sp>
        <p:nvSpPr>
          <p:cNvPr id="19" name="مربع نص 18">
            <a:extLst>
              <a:ext uri="{FF2B5EF4-FFF2-40B4-BE49-F238E27FC236}">
                <a16:creationId xmlns:a16="http://schemas.microsoft.com/office/drawing/2014/main" id="{4C86BA6B-CB49-4D9A-A0CE-4F5C4A5542E5}"/>
              </a:ext>
            </a:extLst>
          </p:cNvPr>
          <p:cNvSpPr txBox="1"/>
          <p:nvPr/>
        </p:nvSpPr>
        <p:spPr>
          <a:xfrm>
            <a:off x="9502502" y="703983"/>
            <a:ext cx="2210072" cy="2031325"/>
          </a:xfrm>
          <a:prstGeom prst="rect">
            <a:avLst/>
          </a:prstGeom>
          <a:noFill/>
          <a:ln>
            <a:noFill/>
          </a:ln>
        </p:spPr>
        <p:txBody>
          <a:bodyPr wrap="square" rtlCol="0">
            <a:spAutoFit/>
          </a:bodyPr>
          <a:lstStyle/>
          <a:p>
            <a:r>
              <a:rPr lang="en-US" sz="1400" b="1" dirty="0">
                <a:solidFill>
                  <a:schemeClr val="tx2"/>
                </a:solidFill>
                <a:latin typeface="+mj-lt"/>
              </a:rPr>
              <a:t>From the graph, it is clear to us from the sample of people that the rate of heart disease increases in people who suffer from high blood pressure</a:t>
            </a:r>
            <a:r>
              <a:rPr lang="ar-SA" sz="1400" b="1" dirty="0">
                <a:solidFill>
                  <a:schemeClr val="tx2"/>
                </a:solidFill>
                <a:latin typeface="+mj-lt"/>
              </a:rPr>
              <a:t> </a:t>
            </a:r>
            <a:r>
              <a:rPr lang="en-US" sz="1400" b="1" dirty="0">
                <a:solidFill>
                  <a:schemeClr val="tx2"/>
                </a:solidFill>
                <a:latin typeface="+mj-lt"/>
              </a:rPr>
              <a:t>and</a:t>
            </a:r>
            <a:r>
              <a:rPr lang="ar-SA" sz="1400" b="1" dirty="0">
                <a:solidFill>
                  <a:schemeClr val="tx2"/>
                </a:solidFill>
                <a:latin typeface="+mj-lt"/>
              </a:rPr>
              <a:t> </a:t>
            </a:r>
            <a:r>
              <a:rPr lang="en-US" sz="1400" b="1" dirty="0">
                <a:solidFill>
                  <a:schemeClr val="tx2"/>
                </a:solidFill>
                <a:latin typeface="+mj-lt"/>
              </a:rPr>
              <a:t>high cholesterol </a:t>
            </a:r>
          </a:p>
        </p:txBody>
      </p:sp>
      <p:pic>
        <p:nvPicPr>
          <p:cNvPr id="21" name="صورة 20">
            <a:extLst>
              <a:ext uri="{FF2B5EF4-FFF2-40B4-BE49-F238E27FC236}">
                <a16:creationId xmlns:a16="http://schemas.microsoft.com/office/drawing/2014/main" id="{DCAB2038-76E5-494E-A8A8-8C047C3D3635}"/>
              </a:ext>
            </a:extLst>
          </p:cNvPr>
          <p:cNvPicPr>
            <a:picLocks noChangeAspect="1"/>
          </p:cNvPicPr>
          <p:nvPr/>
        </p:nvPicPr>
        <p:blipFill>
          <a:blip r:embed="rId3"/>
          <a:stretch>
            <a:fillRect/>
          </a:stretch>
        </p:blipFill>
        <p:spPr>
          <a:xfrm>
            <a:off x="233451" y="703983"/>
            <a:ext cx="9055565" cy="2743341"/>
          </a:xfrm>
          <a:prstGeom prst="rect">
            <a:avLst/>
          </a:prstGeom>
        </p:spPr>
      </p:pic>
      <p:sp>
        <p:nvSpPr>
          <p:cNvPr id="22" name="مربع نص 21">
            <a:extLst>
              <a:ext uri="{FF2B5EF4-FFF2-40B4-BE49-F238E27FC236}">
                <a16:creationId xmlns:a16="http://schemas.microsoft.com/office/drawing/2014/main" id="{E99D672D-1AA3-42E1-A298-E64214E940AB}"/>
              </a:ext>
            </a:extLst>
          </p:cNvPr>
          <p:cNvSpPr txBox="1"/>
          <p:nvPr/>
        </p:nvSpPr>
        <p:spPr>
          <a:xfrm>
            <a:off x="6582952" y="3459401"/>
            <a:ext cx="1196743" cy="307777"/>
          </a:xfrm>
          <a:prstGeom prst="rect">
            <a:avLst/>
          </a:prstGeom>
          <a:noFill/>
        </p:spPr>
        <p:txBody>
          <a:bodyPr wrap="square" rtlCol="0">
            <a:spAutoFit/>
          </a:bodyPr>
          <a:lstStyle/>
          <a:p>
            <a:r>
              <a:rPr lang="en-US" sz="1400" b="1" dirty="0"/>
              <a:t>High Chol</a:t>
            </a:r>
          </a:p>
        </p:txBody>
      </p:sp>
      <p:sp>
        <p:nvSpPr>
          <p:cNvPr id="23" name="مربع نص 22">
            <a:extLst>
              <a:ext uri="{FF2B5EF4-FFF2-40B4-BE49-F238E27FC236}">
                <a16:creationId xmlns:a16="http://schemas.microsoft.com/office/drawing/2014/main" id="{FF50E9AA-78C7-43C9-A616-6239BA81224F}"/>
              </a:ext>
            </a:extLst>
          </p:cNvPr>
          <p:cNvSpPr txBox="1"/>
          <p:nvPr/>
        </p:nvSpPr>
        <p:spPr>
          <a:xfrm>
            <a:off x="9502502" y="4024854"/>
            <a:ext cx="2210072" cy="1815882"/>
          </a:xfrm>
          <a:prstGeom prst="rect">
            <a:avLst/>
          </a:prstGeom>
          <a:noFill/>
          <a:ln>
            <a:noFill/>
          </a:ln>
        </p:spPr>
        <p:txBody>
          <a:bodyPr wrap="square" rtlCol="0">
            <a:spAutoFit/>
          </a:bodyPr>
          <a:lstStyle/>
          <a:p>
            <a:r>
              <a:rPr lang="en-US" sz="1400" b="1" dirty="0">
                <a:solidFill>
                  <a:schemeClr val="tx2"/>
                </a:solidFill>
                <a:latin typeface="+mj-lt"/>
              </a:rPr>
              <a:t>From the graph, the incidence of heart disease increases among smokers, in addition  that the majority of people with strokes have heart disease.</a:t>
            </a:r>
          </a:p>
        </p:txBody>
      </p:sp>
    </p:spTree>
    <p:extLst>
      <p:ext uri="{BB962C8B-B14F-4D97-AF65-F5344CB8AC3E}">
        <p14:creationId xmlns:p14="http://schemas.microsoft.com/office/powerpoint/2010/main" val="263377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22">
      <a:dk1>
        <a:sysClr val="windowText" lastClr="000000"/>
      </a:dk1>
      <a:lt1>
        <a:sysClr val="window" lastClr="FFFFFF"/>
      </a:lt1>
      <a:dk2>
        <a:srgbClr val="D23D51"/>
      </a:dk2>
      <a:lt2>
        <a:srgbClr val="E35833"/>
      </a:lt2>
      <a:accent1>
        <a:srgbClr val="322581"/>
      </a:accent1>
      <a:accent2>
        <a:srgbClr val="5C2962"/>
      </a:accent2>
      <a:accent3>
        <a:srgbClr val="DCC5D9"/>
      </a:accent3>
      <a:accent4>
        <a:srgbClr val="F28D9B"/>
      </a:accent4>
      <a:accent5>
        <a:srgbClr val="5B9BD5"/>
      </a:accent5>
      <a:accent6>
        <a:srgbClr val="70AD47"/>
      </a:accent6>
      <a:hlink>
        <a:srgbClr val="0563C1"/>
      </a:hlink>
      <a:folHlink>
        <a:srgbClr val="954F72"/>
      </a:folHlink>
    </a:clrScheme>
    <a:fontScheme name="Custom 107">
      <a:majorFont>
        <a:latin typeface="Lucida Bright"/>
        <a:ea typeface=""/>
        <a:cs typeface=""/>
      </a:majorFont>
      <a:minorFont>
        <a:latin typeface="Lucida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2225</TotalTime>
  <Words>908</Words>
  <Application>Microsoft Office PowerPoint</Application>
  <PresentationFormat>شاشة عريضة</PresentationFormat>
  <Paragraphs>125</Paragraphs>
  <Slides>19</Slides>
  <Notes>11</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19</vt:i4>
      </vt:variant>
    </vt:vector>
  </HeadingPairs>
  <TitlesOfParts>
    <vt:vector size="26" baseType="lpstr">
      <vt:lpstr>Andalus</vt:lpstr>
      <vt:lpstr>Arial</vt:lpstr>
      <vt:lpstr>Calibri</vt:lpstr>
      <vt:lpstr>Lucida Bright</vt:lpstr>
      <vt:lpstr>Lucida Sans</vt:lpstr>
      <vt:lpstr>Wingdings</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Modeling</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Fierda Usiyah</dc:creator>
  <cp:lastModifiedBy>maarmaar404@gmail.com</cp:lastModifiedBy>
  <cp:revision>165</cp:revision>
  <dcterms:created xsi:type="dcterms:W3CDTF">2019-07-11T11:41:04Z</dcterms:created>
  <dcterms:modified xsi:type="dcterms:W3CDTF">2022-01-13T08:01:19Z</dcterms:modified>
</cp:coreProperties>
</file>