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5"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C44C8-9BBC-623E-331F-DDA0308A73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2C108E-30F9-6540-F519-C65BCDD979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779A1F-3129-98CD-245D-B7F60B51FDE3}"/>
              </a:ext>
            </a:extLst>
          </p:cNvPr>
          <p:cNvSpPr>
            <a:spLocks noGrp="1"/>
          </p:cNvSpPr>
          <p:nvPr>
            <p:ph type="dt" sz="half" idx="10"/>
          </p:nvPr>
        </p:nvSpPr>
        <p:spPr/>
        <p:txBody>
          <a:bodyPr/>
          <a:lstStyle/>
          <a:p>
            <a:fld id="{B41A8850-6637-4D09-A952-4B6B7BAADDC4}" type="datetimeFigureOut">
              <a:rPr lang="en-US" smtClean="0"/>
              <a:t>3/10/2023</a:t>
            </a:fld>
            <a:endParaRPr lang="en-US"/>
          </a:p>
        </p:txBody>
      </p:sp>
      <p:sp>
        <p:nvSpPr>
          <p:cNvPr id="5" name="Footer Placeholder 4">
            <a:extLst>
              <a:ext uri="{FF2B5EF4-FFF2-40B4-BE49-F238E27FC236}">
                <a16:creationId xmlns:a16="http://schemas.microsoft.com/office/drawing/2014/main" id="{DA954910-4ECD-2691-77C1-24F1142A16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6FCA71-EFC6-2808-B687-5EFDF16667C5}"/>
              </a:ext>
            </a:extLst>
          </p:cNvPr>
          <p:cNvSpPr>
            <a:spLocks noGrp="1"/>
          </p:cNvSpPr>
          <p:nvPr>
            <p:ph type="sldNum" sz="quarter" idx="12"/>
          </p:nvPr>
        </p:nvSpPr>
        <p:spPr/>
        <p:txBody>
          <a:bodyPr/>
          <a:lstStyle/>
          <a:p>
            <a:fld id="{5CA95312-E508-4F1F-BAE8-9A9400E7A77C}" type="slidenum">
              <a:rPr lang="en-US" smtClean="0"/>
              <a:t>‹#›</a:t>
            </a:fld>
            <a:endParaRPr lang="en-US"/>
          </a:p>
        </p:txBody>
      </p:sp>
    </p:spTree>
    <p:extLst>
      <p:ext uri="{BB962C8B-B14F-4D97-AF65-F5344CB8AC3E}">
        <p14:creationId xmlns:p14="http://schemas.microsoft.com/office/powerpoint/2010/main" val="1526449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F8FEA-2B6A-2A4A-4A70-E9489B44D0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08A883-AD9C-7F91-B68F-692333963D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16D85-A379-A5DC-4454-83C14EFF8889}"/>
              </a:ext>
            </a:extLst>
          </p:cNvPr>
          <p:cNvSpPr>
            <a:spLocks noGrp="1"/>
          </p:cNvSpPr>
          <p:nvPr>
            <p:ph type="dt" sz="half" idx="10"/>
          </p:nvPr>
        </p:nvSpPr>
        <p:spPr/>
        <p:txBody>
          <a:bodyPr/>
          <a:lstStyle/>
          <a:p>
            <a:fld id="{B41A8850-6637-4D09-A952-4B6B7BAADDC4}" type="datetimeFigureOut">
              <a:rPr lang="en-US" smtClean="0"/>
              <a:t>3/10/2023</a:t>
            </a:fld>
            <a:endParaRPr lang="en-US"/>
          </a:p>
        </p:txBody>
      </p:sp>
      <p:sp>
        <p:nvSpPr>
          <p:cNvPr id="5" name="Footer Placeholder 4">
            <a:extLst>
              <a:ext uri="{FF2B5EF4-FFF2-40B4-BE49-F238E27FC236}">
                <a16:creationId xmlns:a16="http://schemas.microsoft.com/office/drawing/2014/main" id="{A75D1D7B-C0D6-BC3C-93B4-85013CBCC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8C056A-F000-FA08-45D8-BF893D87F7B5}"/>
              </a:ext>
            </a:extLst>
          </p:cNvPr>
          <p:cNvSpPr>
            <a:spLocks noGrp="1"/>
          </p:cNvSpPr>
          <p:nvPr>
            <p:ph type="sldNum" sz="quarter" idx="12"/>
          </p:nvPr>
        </p:nvSpPr>
        <p:spPr/>
        <p:txBody>
          <a:bodyPr/>
          <a:lstStyle/>
          <a:p>
            <a:fld id="{5CA95312-E508-4F1F-BAE8-9A9400E7A77C}" type="slidenum">
              <a:rPr lang="en-US" smtClean="0"/>
              <a:t>‹#›</a:t>
            </a:fld>
            <a:endParaRPr lang="en-US"/>
          </a:p>
        </p:txBody>
      </p:sp>
    </p:spTree>
    <p:extLst>
      <p:ext uri="{BB962C8B-B14F-4D97-AF65-F5344CB8AC3E}">
        <p14:creationId xmlns:p14="http://schemas.microsoft.com/office/powerpoint/2010/main" val="397823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9FE158-E3CA-F90F-FC6D-08CC54F479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17D1EA-63FF-2CAC-8504-361AFBB869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E7DAC-EBE0-EDFD-D566-3B82CF7E7B9B}"/>
              </a:ext>
            </a:extLst>
          </p:cNvPr>
          <p:cNvSpPr>
            <a:spLocks noGrp="1"/>
          </p:cNvSpPr>
          <p:nvPr>
            <p:ph type="dt" sz="half" idx="10"/>
          </p:nvPr>
        </p:nvSpPr>
        <p:spPr/>
        <p:txBody>
          <a:bodyPr/>
          <a:lstStyle/>
          <a:p>
            <a:fld id="{B41A8850-6637-4D09-A952-4B6B7BAADDC4}" type="datetimeFigureOut">
              <a:rPr lang="en-US" smtClean="0"/>
              <a:t>3/10/2023</a:t>
            </a:fld>
            <a:endParaRPr lang="en-US"/>
          </a:p>
        </p:txBody>
      </p:sp>
      <p:sp>
        <p:nvSpPr>
          <p:cNvPr id="5" name="Footer Placeholder 4">
            <a:extLst>
              <a:ext uri="{FF2B5EF4-FFF2-40B4-BE49-F238E27FC236}">
                <a16:creationId xmlns:a16="http://schemas.microsoft.com/office/drawing/2014/main" id="{C969B229-806B-8273-0D6C-997F31F3C9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F843AC-CAB2-0CF1-7CCE-C5566B04D394}"/>
              </a:ext>
            </a:extLst>
          </p:cNvPr>
          <p:cNvSpPr>
            <a:spLocks noGrp="1"/>
          </p:cNvSpPr>
          <p:nvPr>
            <p:ph type="sldNum" sz="quarter" idx="12"/>
          </p:nvPr>
        </p:nvSpPr>
        <p:spPr/>
        <p:txBody>
          <a:bodyPr/>
          <a:lstStyle/>
          <a:p>
            <a:fld id="{5CA95312-E508-4F1F-BAE8-9A9400E7A77C}" type="slidenum">
              <a:rPr lang="en-US" smtClean="0"/>
              <a:t>‹#›</a:t>
            </a:fld>
            <a:endParaRPr lang="en-US"/>
          </a:p>
        </p:txBody>
      </p:sp>
    </p:spTree>
    <p:extLst>
      <p:ext uri="{BB962C8B-B14F-4D97-AF65-F5344CB8AC3E}">
        <p14:creationId xmlns:p14="http://schemas.microsoft.com/office/powerpoint/2010/main" val="1606127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6381E-E663-6F68-99EE-2D02754D32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A5F09E-003A-035A-36EF-38409D35CA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97BF11-2636-F81B-14A7-5A4461451B49}"/>
              </a:ext>
            </a:extLst>
          </p:cNvPr>
          <p:cNvSpPr>
            <a:spLocks noGrp="1"/>
          </p:cNvSpPr>
          <p:nvPr>
            <p:ph type="dt" sz="half" idx="10"/>
          </p:nvPr>
        </p:nvSpPr>
        <p:spPr/>
        <p:txBody>
          <a:bodyPr/>
          <a:lstStyle/>
          <a:p>
            <a:fld id="{B41A8850-6637-4D09-A952-4B6B7BAADDC4}" type="datetimeFigureOut">
              <a:rPr lang="en-US" smtClean="0"/>
              <a:t>3/10/2023</a:t>
            </a:fld>
            <a:endParaRPr lang="en-US"/>
          </a:p>
        </p:txBody>
      </p:sp>
      <p:sp>
        <p:nvSpPr>
          <p:cNvPr id="5" name="Footer Placeholder 4">
            <a:extLst>
              <a:ext uri="{FF2B5EF4-FFF2-40B4-BE49-F238E27FC236}">
                <a16:creationId xmlns:a16="http://schemas.microsoft.com/office/drawing/2014/main" id="{B14364C9-903B-99C0-C3AF-7DDB4342A7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05EA9-E174-BE85-7D0F-F93B4BFE094C}"/>
              </a:ext>
            </a:extLst>
          </p:cNvPr>
          <p:cNvSpPr>
            <a:spLocks noGrp="1"/>
          </p:cNvSpPr>
          <p:nvPr>
            <p:ph type="sldNum" sz="quarter" idx="12"/>
          </p:nvPr>
        </p:nvSpPr>
        <p:spPr/>
        <p:txBody>
          <a:bodyPr/>
          <a:lstStyle/>
          <a:p>
            <a:fld id="{5CA95312-E508-4F1F-BAE8-9A9400E7A77C}" type="slidenum">
              <a:rPr lang="en-US" smtClean="0"/>
              <a:t>‹#›</a:t>
            </a:fld>
            <a:endParaRPr lang="en-US"/>
          </a:p>
        </p:txBody>
      </p:sp>
    </p:spTree>
    <p:extLst>
      <p:ext uri="{BB962C8B-B14F-4D97-AF65-F5344CB8AC3E}">
        <p14:creationId xmlns:p14="http://schemas.microsoft.com/office/powerpoint/2010/main" val="372267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D7206-F922-02BD-090E-C86BDC434B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D1BFEE-EDCB-18A9-B09A-AE150C8790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454D1F-DF5D-FA32-A662-DB8933404745}"/>
              </a:ext>
            </a:extLst>
          </p:cNvPr>
          <p:cNvSpPr>
            <a:spLocks noGrp="1"/>
          </p:cNvSpPr>
          <p:nvPr>
            <p:ph type="dt" sz="half" idx="10"/>
          </p:nvPr>
        </p:nvSpPr>
        <p:spPr/>
        <p:txBody>
          <a:bodyPr/>
          <a:lstStyle/>
          <a:p>
            <a:fld id="{B41A8850-6637-4D09-A952-4B6B7BAADDC4}" type="datetimeFigureOut">
              <a:rPr lang="en-US" smtClean="0"/>
              <a:t>3/10/2023</a:t>
            </a:fld>
            <a:endParaRPr lang="en-US"/>
          </a:p>
        </p:txBody>
      </p:sp>
      <p:sp>
        <p:nvSpPr>
          <p:cNvPr id="5" name="Footer Placeholder 4">
            <a:extLst>
              <a:ext uri="{FF2B5EF4-FFF2-40B4-BE49-F238E27FC236}">
                <a16:creationId xmlns:a16="http://schemas.microsoft.com/office/drawing/2014/main" id="{1AA7A17B-DD09-51AD-8D48-BC13C3C37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3ADFD-DC2B-5E82-69C6-9C747F290CB1}"/>
              </a:ext>
            </a:extLst>
          </p:cNvPr>
          <p:cNvSpPr>
            <a:spLocks noGrp="1"/>
          </p:cNvSpPr>
          <p:nvPr>
            <p:ph type="sldNum" sz="quarter" idx="12"/>
          </p:nvPr>
        </p:nvSpPr>
        <p:spPr/>
        <p:txBody>
          <a:bodyPr/>
          <a:lstStyle/>
          <a:p>
            <a:fld id="{5CA95312-E508-4F1F-BAE8-9A9400E7A77C}" type="slidenum">
              <a:rPr lang="en-US" smtClean="0"/>
              <a:t>‹#›</a:t>
            </a:fld>
            <a:endParaRPr lang="en-US"/>
          </a:p>
        </p:txBody>
      </p:sp>
    </p:spTree>
    <p:extLst>
      <p:ext uri="{BB962C8B-B14F-4D97-AF65-F5344CB8AC3E}">
        <p14:creationId xmlns:p14="http://schemas.microsoft.com/office/powerpoint/2010/main" val="4274369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C47F5-6E98-8777-764D-D0351FA10C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CCD6C8-F93D-BE3F-F04B-ACB9823E44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F17335-E395-4763-BC4E-E09C51CF5A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20D02B-1E7F-0BDE-045A-5E39A7F1E71B}"/>
              </a:ext>
            </a:extLst>
          </p:cNvPr>
          <p:cNvSpPr>
            <a:spLocks noGrp="1"/>
          </p:cNvSpPr>
          <p:nvPr>
            <p:ph type="dt" sz="half" idx="10"/>
          </p:nvPr>
        </p:nvSpPr>
        <p:spPr/>
        <p:txBody>
          <a:bodyPr/>
          <a:lstStyle/>
          <a:p>
            <a:fld id="{B41A8850-6637-4D09-A952-4B6B7BAADDC4}" type="datetimeFigureOut">
              <a:rPr lang="en-US" smtClean="0"/>
              <a:t>3/10/2023</a:t>
            </a:fld>
            <a:endParaRPr lang="en-US"/>
          </a:p>
        </p:txBody>
      </p:sp>
      <p:sp>
        <p:nvSpPr>
          <p:cNvPr id="6" name="Footer Placeholder 5">
            <a:extLst>
              <a:ext uri="{FF2B5EF4-FFF2-40B4-BE49-F238E27FC236}">
                <a16:creationId xmlns:a16="http://schemas.microsoft.com/office/drawing/2014/main" id="{823C6001-FD59-C38C-66ED-91E2FACD8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B3BAC-7BA8-B2AC-B68A-F8166A078B49}"/>
              </a:ext>
            </a:extLst>
          </p:cNvPr>
          <p:cNvSpPr>
            <a:spLocks noGrp="1"/>
          </p:cNvSpPr>
          <p:nvPr>
            <p:ph type="sldNum" sz="quarter" idx="12"/>
          </p:nvPr>
        </p:nvSpPr>
        <p:spPr/>
        <p:txBody>
          <a:bodyPr/>
          <a:lstStyle/>
          <a:p>
            <a:fld id="{5CA95312-E508-4F1F-BAE8-9A9400E7A77C}" type="slidenum">
              <a:rPr lang="en-US" smtClean="0"/>
              <a:t>‹#›</a:t>
            </a:fld>
            <a:endParaRPr lang="en-US"/>
          </a:p>
        </p:txBody>
      </p:sp>
    </p:spTree>
    <p:extLst>
      <p:ext uri="{BB962C8B-B14F-4D97-AF65-F5344CB8AC3E}">
        <p14:creationId xmlns:p14="http://schemas.microsoft.com/office/powerpoint/2010/main" val="2942084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8DD9F-95C6-1E9E-1146-1683507AD1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3B1D50-5D9B-1F8D-8AEE-9A09833FCC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9BB481-8CA2-DB36-EFF7-FC04C4C44A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CD2E9C-2A82-309C-6C9C-63C26B8645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17E11E-AE10-3B01-B37F-1E71C9DCD2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F4C818-31D3-59A5-6844-917C3E95853E}"/>
              </a:ext>
            </a:extLst>
          </p:cNvPr>
          <p:cNvSpPr>
            <a:spLocks noGrp="1"/>
          </p:cNvSpPr>
          <p:nvPr>
            <p:ph type="dt" sz="half" idx="10"/>
          </p:nvPr>
        </p:nvSpPr>
        <p:spPr/>
        <p:txBody>
          <a:bodyPr/>
          <a:lstStyle/>
          <a:p>
            <a:fld id="{B41A8850-6637-4D09-A952-4B6B7BAADDC4}" type="datetimeFigureOut">
              <a:rPr lang="en-US" smtClean="0"/>
              <a:t>3/10/2023</a:t>
            </a:fld>
            <a:endParaRPr lang="en-US"/>
          </a:p>
        </p:txBody>
      </p:sp>
      <p:sp>
        <p:nvSpPr>
          <p:cNvPr id="8" name="Footer Placeholder 7">
            <a:extLst>
              <a:ext uri="{FF2B5EF4-FFF2-40B4-BE49-F238E27FC236}">
                <a16:creationId xmlns:a16="http://schemas.microsoft.com/office/drawing/2014/main" id="{82399F73-751F-2671-AAF1-5D29A488CF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C45FD0-8B77-DD64-F52E-EB0DD8913D64}"/>
              </a:ext>
            </a:extLst>
          </p:cNvPr>
          <p:cNvSpPr>
            <a:spLocks noGrp="1"/>
          </p:cNvSpPr>
          <p:nvPr>
            <p:ph type="sldNum" sz="quarter" idx="12"/>
          </p:nvPr>
        </p:nvSpPr>
        <p:spPr/>
        <p:txBody>
          <a:bodyPr/>
          <a:lstStyle/>
          <a:p>
            <a:fld id="{5CA95312-E508-4F1F-BAE8-9A9400E7A77C}" type="slidenum">
              <a:rPr lang="en-US" smtClean="0"/>
              <a:t>‹#›</a:t>
            </a:fld>
            <a:endParaRPr lang="en-US"/>
          </a:p>
        </p:txBody>
      </p:sp>
    </p:spTree>
    <p:extLst>
      <p:ext uri="{BB962C8B-B14F-4D97-AF65-F5344CB8AC3E}">
        <p14:creationId xmlns:p14="http://schemas.microsoft.com/office/powerpoint/2010/main" val="3732359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541F6-8BCF-2E20-3FD5-08F2CEC8A6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E52993-5D0B-71DD-1CC7-444EF5B96370}"/>
              </a:ext>
            </a:extLst>
          </p:cNvPr>
          <p:cNvSpPr>
            <a:spLocks noGrp="1"/>
          </p:cNvSpPr>
          <p:nvPr>
            <p:ph type="dt" sz="half" idx="10"/>
          </p:nvPr>
        </p:nvSpPr>
        <p:spPr/>
        <p:txBody>
          <a:bodyPr/>
          <a:lstStyle/>
          <a:p>
            <a:fld id="{B41A8850-6637-4D09-A952-4B6B7BAADDC4}" type="datetimeFigureOut">
              <a:rPr lang="en-US" smtClean="0"/>
              <a:t>3/10/2023</a:t>
            </a:fld>
            <a:endParaRPr lang="en-US"/>
          </a:p>
        </p:txBody>
      </p:sp>
      <p:sp>
        <p:nvSpPr>
          <p:cNvPr id="4" name="Footer Placeholder 3">
            <a:extLst>
              <a:ext uri="{FF2B5EF4-FFF2-40B4-BE49-F238E27FC236}">
                <a16:creationId xmlns:a16="http://schemas.microsoft.com/office/drawing/2014/main" id="{3CF1193B-B001-8FCD-B647-44D67EC83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F13EDD-02A7-41F8-A3E5-14B18BB8B3C2}"/>
              </a:ext>
            </a:extLst>
          </p:cNvPr>
          <p:cNvSpPr>
            <a:spLocks noGrp="1"/>
          </p:cNvSpPr>
          <p:nvPr>
            <p:ph type="sldNum" sz="quarter" idx="12"/>
          </p:nvPr>
        </p:nvSpPr>
        <p:spPr/>
        <p:txBody>
          <a:bodyPr/>
          <a:lstStyle/>
          <a:p>
            <a:fld id="{5CA95312-E508-4F1F-BAE8-9A9400E7A77C}" type="slidenum">
              <a:rPr lang="en-US" smtClean="0"/>
              <a:t>‹#›</a:t>
            </a:fld>
            <a:endParaRPr lang="en-US"/>
          </a:p>
        </p:txBody>
      </p:sp>
    </p:spTree>
    <p:extLst>
      <p:ext uri="{BB962C8B-B14F-4D97-AF65-F5344CB8AC3E}">
        <p14:creationId xmlns:p14="http://schemas.microsoft.com/office/powerpoint/2010/main" val="2520527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3BCB83-6AE9-4692-FFCF-771F501DEA1C}"/>
              </a:ext>
            </a:extLst>
          </p:cNvPr>
          <p:cNvSpPr>
            <a:spLocks noGrp="1"/>
          </p:cNvSpPr>
          <p:nvPr>
            <p:ph type="dt" sz="half" idx="10"/>
          </p:nvPr>
        </p:nvSpPr>
        <p:spPr/>
        <p:txBody>
          <a:bodyPr/>
          <a:lstStyle/>
          <a:p>
            <a:fld id="{B41A8850-6637-4D09-A952-4B6B7BAADDC4}" type="datetimeFigureOut">
              <a:rPr lang="en-US" smtClean="0"/>
              <a:t>3/10/2023</a:t>
            </a:fld>
            <a:endParaRPr lang="en-US"/>
          </a:p>
        </p:txBody>
      </p:sp>
      <p:sp>
        <p:nvSpPr>
          <p:cNvPr id="3" name="Footer Placeholder 2">
            <a:extLst>
              <a:ext uri="{FF2B5EF4-FFF2-40B4-BE49-F238E27FC236}">
                <a16:creationId xmlns:a16="http://schemas.microsoft.com/office/drawing/2014/main" id="{5BB54752-C1A0-D9DD-9A41-236413D18A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C311D1-FE64-E8AD-7E99-1A41C1587514}"/>
              </a:ext>
            </a:extLst>
          </p:cNvPr>
          <p:cNvSpPr>
            <a:spLocks noGrp="1"/>
          </p:cNvSpPr>
          <p:nvPr>
            <p:ph type="sldNum" sz="quarter" idx="12"/>
          </p:nvPr>
        </p:nvSpPr>
        <p:spPr/>
        <p:txBody>
          <a:bodyPr/>
          <a:lstStyle/>
          <a:p>
            <a:fld id="{5CA95312-E508-4F1F-BAE8-9A9400E7A77C}" type="slidenum">
              <a:rPr lang="en-US" smtClean="0"/>
              <a:t>‹#›</a:t>
            </a:fld>
            <a:endParaRPr lang="en-US"/>
          </a:p>
        </p:txBody>
      </p:sp>
    </p:spTree>
    <p:extLst>
      <p:ext uri="{BB962C8B-B14F-4D97-AF65-F5344CB8AC3E}">
        <p14:creationId xmlns:p14="http://schemas.microsoft.com/office/powerpoint/2010/main" val="42984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16CCB-F25D-0E1E-5EB1-9B0AD793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5B0FE3-4689-53D6-7FBA-5864CA825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945EAC-70CF-022B-CDFE-4FB5F3BF2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CEE1EE-0943-B182-89C3-E9ADE1922F4E}"/>
              </a:ext>
            </a:extLst>
          </p:cNvPr>
          <p:cNvSpPr>
            <a:spLocks noGrp="1"/>
          </p:cNvSpPr>
          <p:nvPr>
            <p:ph type="dt" sz="half" idx="10"/>
          </p:nvPr>
        </p:nvSpPr>
        <p:spPr/>
        <p:txBody>
          <a:bodyPr/>
          <a:lstStyle/>
          <a:p>
            <a:fld id="{B41A8850-6637-4D09-A952-4B6B7BAADDC4}" type="datetimeFigureOut">
              <a:rPr lang="en-US" smtClean="0"/>
              <a:t>3/10/2023</a:t>
            </a:fld>
            <a:endParaRPr lang="en-US"/>
          </a:p>
        </p:txBody>
      </p:sp>
      <p:sp>
        <p:nvSpPr>
          <p:cNvPr id="6" name="Footer Placeholder 5">
            <a:extLst>
              <a:ext uri="{FF2B5EF4-FFF2-40B4-BE49-F238E27FC236}">
                <a16:creationId xmlns:a16="http://schemas.microsoft.com/office/drawing/2014/main" id="{15F1BBD5-1D8F-A19B-CA61-02135FF5DD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0452FB-E144-A2EC-19F3-4AE24F6F4C17}"/>
              </a:ext>
            </a:extLst>
          </p:cNvPr>
          <p:cNvSpPr>
            <a:spLocks noGrp="1"/>
          </p:cNvSpPr>
          <p:nvPr>
            <p:ph type="sldNum" sz="quarter" idx="12"/>
          </p:nvPr>
        </p:nvSpPr>
        <p:spPr/>
        <p:txBody>
          <a:bodyPr/>
          <a:lstStyle/>
          <a:p>
            <a:fld id="{5CA95312-E508-4F1F-BAE8-9A9400E7A77C}" type="slidenum">
              <a:rPr lang="en-US" smtClean="0"/>
              <a:t>‹#›</a:t>
            </a:fld>
            <a:endParaRPr lang="en-US"/>
          </a:p>
        </p:txBody>
      </p:sp>
    </p:spTree>
    <p:extLst>
      <p:ext uri="{BB962C8B-B14F-4D97-AF65-F5344CB8AC3E}">
        <p14:creationId xmlns:p14="http://schemas.microsoft.com/office/powerpoint/2010/main" val="606868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E4B5F-1D95-463D-7C20-1413DF8E1C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EDCB27-EF4B-3AD4-3637-7CA4F4FA62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021895-D693-D2D1-AC8B-743968CD9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2DE281-1693-76A5-1C27-390AA848D2AB}"/>
              </a:ext>
            </a:extLst>
          </p:cNvPr>
          <p:cNvSpPr>
            <a:spLocks noGrp="1"/>
          </p:cNvSpPr>
          <p:nvPr>
            <p:ph type="dt" sz="half" idx="10"/>
          </p:nvPr>
        </p:nvSpPr>
        <p:spPr/>
        <p:txBody>
          <a:bodyPr/>
          <a:lstStyle/>
          <a:p>
            <a:fld id="{B41A8850-6637-4D09-A952-4B6B7BAADDC4}" type="datetimeFigureOut">
              <a:rPr lang="en-US" smtClean="0"/>
              <a:t>3/10/2023</a:t>
            </a:fld>
            <a:endParaRPr lang="en-US"/>
          </a:p>
        </p:txBody>
      </p:sp>
      <p:sp>
        <p:nvSpPr>
          <p:cNvPr id="6" name="Footer Placeholder 5">
            <a:extLst>
              <a:ext uri="{FF2B5EF4-FFF2-40B4-BE49-F238E27FC236}">
                <a16:creationId xmlns:a16="http://schemas.microsoft.com/office/drawing/2014/main" id="{60EBE5CD-5008-172A-E7CE-1994A1BF6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65E04C-1D55-D920-D07E-CCE809B9CF87}"/>
              </a:ext>
            </a:extLst>
          </p:cNvPr>
          <p:cNvSpPr>
            <a:spLocks noGrp="1"/>
          </p:cNvSpPr>
          <p:nvPr>
            <p:ph type="sldNum" sz="quarter" idx="12"/>
          </p:nvPr>
        </p:nvSpPr>
        <p:spPr/>
        <p:txBody>
          <a:bodyPr/>
          <a:lstStyle/>
          <a:p>
            <a:fld id="{5CA95312-E508-4F1F-BAE8-9A9400E7A77C}" type="slidenum">
              <a:rPr lang="en-US" smtClean="0"/>
              <a:t>‹#›</a:t>
            </a:fld>
            <a:endParaRPr lang="en-US"/>
          </a:p>
        </p:txBody>
      </p:sp>
    </p:spTree>
    <p:extLst>
      <p:ext uri="{BB962C8B-B14F-4D97-AF65-F5344CB8AC3E}">
        <p14:creationId xmlns:p14="http://schemas.microsoft.com/office/powerpoint/2010/main" val="329453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227FB9-3673-E8F7-8E88-A3A03EE208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B7BAE9-B5AE-80DF-4ED7-A1728E3917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C13E5-2196-0469-5136-CBDC5845D6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A8850-6637-4D09-A952-4B6B7BAADDC4}" type="datetimeFigureOut">
              <a:rPr lang="en-US" smtClean="0"/>
              <a:t>3/10/2023</a:t>
            </a:fld>
            <a:endParaRPr lang="en-US"/>
          </a:p>
        </p:txBody>
      </p:sp>
      <p:sp>
        <p:nvSpPr>
          <p:cNvPr id="5" name="Footer Placeholder 4">
            <a:extLst>
              <a:ext uri="{FF2B5EF4-FFF2-40B4-BE49-F238E27FC236}">
                <a16:creationId xmlns:a16="http://schemas.microsoft.com/office/drawing/2014/main" id="{2A1841CD-81C4-E19A-34C1-1BAA43F91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1C60AF-BD3A-26D7-D7BE-ABE2779BA8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95312-E508-4F1F-BAE8-9A9400E7A77C}" type="slidenum">
              <a:rPr lang="en-US" smtClean="0"/>
              <a:t>‹#›</a:t>
            </a:fld>
            <a:endParaRPr lang="en-US"/>
          </a:p>
        </p:txBody>
      </p:sp>
    </p:spTree>
    <p:extLst>
      <p:ext uri="{BB962C8B-B14F-4D97-AF65-F5344CB8AC3E}">
        <p14:creationId xmlns:p14="http://schemas.microsoft.com/office/powerpoint/2010/main" val="1416370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6038-B837-1817-3408-70612E8A52B9}"/>
              </a:ext>
            </a:extLst>
          </p:cNvPr>
          <p:cNvSpPr>
            <a:spLocks noGrp="1"/>
          </p:cNvSpPr>
          <p:nvPr>
            <p:ph type="ctrTitle"/>
          </p:nvPr>
        </p:nvSpPr>
        <p:spPr/>
        <p:txBody>
          <a:bodyPr/>
          <a:lstStyle/>
          <a:p>
            <a:r>
              <a:rPr lang="fa-IR" dirty="0"/>
              <a:t>پروژه درخت تصمیم</a:t>
            </a:r>
            <a:endParaRPr lang="en-US" dirty="0"/>
          </a:p>
        </p:txBody>
      </p:sp>
      <p:sp>
        <p:nvSpPr>
          <p:cNvPr id="3" name="Subtitle 2">
            <a:extLst>
              <a:ext uri="{FF2B5EF4-FFF2-40B4-BE49-F238E27FC236}">
                <a16:creationId xmlns:a16="http://schemas.microsoft.com/office/drawing/2014/main" id="{5EC636FF-9F9B-45D5-4073-E1D990AF3AAE}"/>
              </a:ext>
            </a:extLst>
          </p:cNvPr>
          <p:cNvSpPr>
            <a:spLocks noGrp="1"/>
          </p:cNvSpPr>
          <p:nvPr>
            <p:ph type="subTitle" idx="1"/>
          </p:nvPr>
        </p:nvSpPr>
        <p:spPr/>
        <p:txBody>
          <a:bodyPr/>
          <a:lstStyle/>
          <a:p>
            <a:r>
              <a:rPr lang="fa-IR" dirty="0">
                <a:latin typeface="Calibri" panose="020F0502020204030204" pitchFamily="34" charset="0"/>
                <a:ea typeface="Calibri" panose="020F0502020204030204" pitchFamily="34" charset="0"/>
                <a:cs typeface="Calibri" panose="020F0502020204030204" pitchFamily="34" charset="0"/>
              </a:rPr>
              <a:t>استاد : دکتر عبدی</a:t>
            </a:r>
          </a:p>
          <a:p>
            <a:r>
              <a:rPr lang="fa-IR" dirty="0">
                <a:latin typeface="Calibri" panose="020F0502020204030204" pitchFamily="34" charset="0"/>
                <a:ea typeface="Calibri" panose="020F0502020204030204" pitchFamily="34" charset="0"/>
                <a:cs typeface="Calibri" panose="020F0502020204030204" pitchFamily="34" charset="0"/>
              </a:rPr>
              <a:t>مریم جعفری 99521181</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374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EE31A8-3684-2290-2170-26365F7CDFB1}"/>
              </a:ext>
            </a:extLst>
          </p:cNvPr>
          <p:cNvSpPr txBox="1"/>
          <p:nvPr/>
        </p:nvSpPr>
        <p:spPr>
          <a:xfrm>
            <a:off x="1494503" y="1012954"/>
            <a:ext cx="9202994" cy="4832092"/>
          </a:xfrm>
          <a:prstGeom prst="rect">
            <a:avLst/>
          </a:prstGeom>
          <a:solidFill>
            <a:schemeClr val="tx1"/>
          </a:solidFill>
        </p:spPr>
        <p:txBody>
          <a:bodyPr wrap="square">
            <a:spAutoFit/>
          </a:bodyPr>
          <a:lstStyle/>
          <a:p>
            <a:r>
              <a:rPr lang="en-US" sz="1400" b="0" dirty="0">
                <a:solidFill>
                  <a:srgbClr val="569CD6"/>
                </a:solidFill>
                <a:effectLst/>
                <a:latin typeface="Consolas" panose="020B0609020204030204" pitchFamily="49" charset="0"/>
              </a:rPr>
              <a:t>def</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test_row_by_tree</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row</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node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tree_lable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node</a:t>
            </a:r>
            <a:r>
              <a:rPr lang="en-US" sz="1400" b="0" dirty="0" err="1">
                <a:solidFill>
                  <a:srgbClr val="D4D4D4"/>
                </a:solidFill>
                <a:effectLst/>
                <a:latin typeface="Consolas" panose="020B0609020204030204" pitchFamily="49" charset="0"/>
              </a:rPr>
              <a:t>.lable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children</a:t>
            </a:r>
            <a:r>
              <a:rPr lang="en-US" sz="1400" b="0" dirty="0">
                <a:solidFill>
                  <a:srgbClr val="D4D4D4"/>
                </a:solidFill>
                <a:effectLst/>
                <a:latin typeface="Consolas" panose="020B0609020204030204" pitchFamily="49" charset="0"/>
              </a:rPr>
              <a:t> = [</a:t>
            </a:r>
            <a:r>
              <a:rPr lang="en-US" sz="1400" b="0" dirty="0">
                <a:solidFill>
                  <a:srgbClr val="9CDCFE"/>
                </a:solidFill>
                <a:effectLst/>
                <a:latin typeface="Consolas" panose="020B0609020204030204" pitchFamily="49" charset="0"/>
              </a:rPr>
              <a:t>n</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n</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in</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node_list</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n</a:t>
            </a:r>
            <a:r>
              <a:rPr lang="en-US" sz="1400" b="0" dirty="0" err="1">
                <a:solidFill>
                  <a:srgbClr val="D4D4D4"/>
                </a:solidFill>
                <a:effectLst/>
                <a:latin typeface="Consolas" panose="020B0609020204030204" pitchFamily="49" charset="0"/>
              </a:rPr>
              <a:t>.parent</a:t>
            </a:r>
            <a:r>
              <a:rPr lang="en-US" sz="1400" b="0" dirty="0">
                <a:solidFill>
                  <a:srgbClr val="D4D4D4"/>
                </a:solidFill>
                <a:effectLst/>
                <a:latin typeface="Consolas" panose="020B0609020204030204" pitchFamily="49" charset="0"/>
              </a:rPr>
              <a:t> == </a:t>
            </a:r>
            <a:r>
              <a:rPr lang="en-US" sz="1400" b="0" dirty="0">
                <a:solidFill>
                  <a:srgbClr val="9CDCFE"/>
                </a:solidFill>
                <a:effectLst/>
                <a:latin typeface="Consolas" panose="020B0609020204030204" pitchFamily="49" charset="0"/>
              </a:rPr>
              <a:t>node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is_find</a:t>
            </a:r>
            <a:r>
              <a:rPr lang="en-US" sz="1400" b="0" dirty="0">
                <a:solidFill>
                  <a:srgbClr val="D4D4D4"/>
                </a:solidFill>
                <a:effectLst/>
                <a:latin typeface="Consolas" panose="020B0609020204030204" pitchFamily="49" charset="0"/>
              </a:rPr>
              <a:t> = </a:t>
            </a:r>
            <a:r>
              <a:rPr lang="en-US" sz="1400" b="0" dirty="0">
                <a:solidFill>
                  <a:srgbClr val="569CD6"/>
                </a:solidFill>
                <a:effectLst/>
                <a:latin typeface="Consolas" panose="020B0609020204030204" pitchFamily="49" charset="0"/>
              </a:rPr>
              <a:t>False</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child</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in</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children</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v</a:t>
            </a:r>
            <a:r>
              <a:rPr lang="en-US" sz="1400" b="0" dirty="0">
                <a:solidFill>
                  <a:srgbClr val="D4D4D4"/>
                </a:solidFill>
                <a:effectLst/>
                <a:latin typeface="Consolas" panose="020B0609020204030204" pitchFamily="49" charset="0"/>
              </a:rPr>
              <a:t> =  </a:t>
            </a:r>
            <a:r>
              <a:rPr lang="en-US" sz="1400" b="0" dirty="0">
                <a:solidFill>
                  <a:srgbClr val="9CDCFE"/>
                </a:solidFill>
                <a:effectLst/>
                <a:latin typeface="Consolas" panose="020B0609020204030204" pitchFamily="49" charset="0"/>
              </a:rPr>
              <a:t>row</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node</a:t>
            </a:r>
            <a:r>
              <a:rPr lang="en-US" sz="1400" b="0" dirty="0" err="1">
                <a:solidFill>
                  <a:srgbClr val="D4D4D4"/>
                </a:solidFill>
                <a:effectLst/>
                <a:latin typeface="Consolas" panose="020B0609020204030204" pitchFamily="49" charset="0"/>
              </a:rPr>
              <a:t>.chosen_attribute</a:t>
            </a:r>
            <a:r>
              <a:rPr lang="en-US" sz="1400" b="0" dirty="0">
                <a:solidFill>
                  <a:srgbClr val="D4D4D4"/>
                </a:solidFill>
                <a:effectLst/>
                <a:latin typeface="Consolas" panose="020B0609020204030204" pitchFamily="49" charset="0"/>
              </a:rPr>
              <a:t>].</a:t>
            </a:r>
            <a:r>
              <a:rPr lang="en-US" sz="1400" b="0" dirty="0" err="1">
                <a:solidFill>
                  <a:srgbClr val="D4D4D4"/>
                </a:solidFill>
                <a:effectLst/>
                <a:latin typeface="Consolas" panose="020B0609020204030204" pitchFamily="49" charset="0"/>
              </a:rPr>
              <a:t>tolist</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a:solidFill>
                  <a:srgbClr val="4EC9B0"/>
                </a:solidFill>
                <a:effectLst/>
                <a:latin typeface="Consolas" panose="020B0609020204030204" pitchFamily="49" charset="0"/>
              </a:rPr>
              <a:t>str</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child</a:t>
            </a:r>
            <a:r>
              <a:rPr lang="en-US" sz="1400" b="0" dirty="0" err="1">
                <a:solidFill>
                  <a:srgbClr val="D4D4D4"/>
                </a:solidFill>
                <a:effectLst/>
                <a:latin typeface="Consolas" panose="020B0609020204030204" pitchFamily="49" charset="0"/>
              </a:rPr>
              <a:t>.value</a:t>
            </a:r>
            <a:r>
              <a:rPr lang="en-US" sz="1400" b="0" dirty="0">
                <a:solidFill>
                  <a:srgbClr val="D4D4D4"/>
                </a:solidFill>
                <a:effectLst/>
                <a:latin typeface="Consolas" panose="020B0609020204030204" pitchFamily="49" charset="0"/>
              </a:rPr>
              <a:t>) ==</a:t>
            </a:r>
            <a:r>
              <a:rPr lang="en-US" sz="1400" b="0" dirty="0">
                <a:solidFill>
                  <a:srgbClr val="4EC9B0"/>
                </a:solidFill>
                <a:effectLst/>
                <a:latin typeface="Consolas" panose="020B0609020204030204" pitchFamily="49" charset="0"/>
              </a:rPr>
              <a:t>str</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v</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is_find</a:t>
            </a:r>
            <a:r>
              <a:rPr lang="en-US" sz="1400" b="0" dirty="0">
                <a:solidFill>
                  <a:srgbClr val="D4D4D4"/>
                </a:solidFill>
                <a:effectLst/>
                <a:latin typeface="Consolas" panose="020B0609020204030204" pitchFamily="49" charset="0"/>
              </a:rPr>
              <a:t>=</a:t>
            </a:r>
            <a:r>
              <a:rPr lang="en-US" sz="1400" b="0" dirty="0">
                <a:solidFill>
                  <a:srgbClr val="569CD6"/>
                </a:solidFill>
                <a:effectLst/>
                <a:latin typeface="Consolas" panose="020B0609020204030204" pitchFamily="49" charset="0"/>
              </a:rPr>
              <a:t>True</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test_row_by_tree</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row</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child</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is_find</a:t>
            </a:r>
            <a:r>
              <a:rPr lang="en-US" sz="1400" b="0" dirty="0">
                <a:solidFill>
                  <a:srgbClr val="D4D4D4"/>
                </a:solidFill>
                <a:effectLst/>
                <a:latin typeface="Consolas" panose="020B0609020204030204" pitchFamily="49" charset="0"/>
              </a:rPr>
              <a:t>==</a:t>
            </a:r>
            <a:r>
              <a:rPr lang="en-US" sz="1400" b="0" dirty="0">
                <a:solidFill>
                  <a:srgbClr val="569CD6"/>
                </a:solidFill>
                <a:effectLst/>
                <a:latin typeface="Consolas" panose="020B0609020204030204" pitchFamily="49" charset="0"/>
              </a:rPr>
              <a:t>False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v</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c</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Pluarity_Value</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df</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a:solidFill>
                  <a:srgbClr val="4EC9B0"/>
                </a:solidFill>
                <a:effectLst/>
                <a:latin typeface="Consolas" panose="020B0609020204030204" pitchFamily="49" charset="0"/>
              </a:rPr>
              <a:t>str</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v</a:t>
            </a:r>
            <a:r>
              <a:rPr lang="en-US" sz="1400" b="0" dirty="0">
                <a:solidFill>
                  <a:srgbClr val="D4D4D4"/>
                </a:solidFill>
                <a:effectLst/>
                <a:latin typeface="Consolas" panose="020B0609020204030204" pitchFamily="49" charset="0"/>
              </a:rPr>
              <a:t>) == </a:t>
            </a:r>
            <a:r>
              <a:rPr lang="en-US" sz="1400" b="0" dirty="0">
                <a:solidFill>
                  <a:srgbClr val="4EC9B0"/>
                </a:solidFill>
                <a:effectLst/>
                <a:latin typeface="Consolas" panose="020B0609020204030204" pitchFamily="49" charset="0"/>
              </a:rPr>
              <a:t>str</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row</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"survived"</a:t>
            </a:r>
            <a:r>
              <a:rPr lang="en-US" sz="1400" b="0" dirty="0">
                <a:solidFill>
                  <a:srgbClr val="D4D4D4"/>
                </a:solidFill>
                <a:effectLst/>
                <a:latin typeface="Consolas" panose="020B0609020204030204" pitchFamily="49" charset="0"/>
              </a:rPr>
              <a:t>].</a:t>
            </a:r>
            <a:r>
              <a:rPr lang="en-US" sz="1400" b="0" dirty="0" err="1">
                <a:solidFill>
                  <a:srgbClr val="D4D4D4"/>
                </a:solidFill>
                <a:effectLst/>
                <a:latin typeface="Consolas" panose="020B0609020204030204" pitchFamily="49" charset="0"/>
              </a:rPr>
              <a:t>tolist</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True</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else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False</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else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tree_lable</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node</a:t>
            </a:r>
            <a:r>
              <a:rPr lang="en-US" sz="1400" b="0" dirty="0" err="1">
                <a:solidFill>
                  <a:srgbClr val="D4D4D4"/>
                </a:solidFill>
                <a:effectLst/>
                <a:latin typeface="Consolas" panose="020B0609020204030204" pitchFamily="49" charset="0"/>
              </a:rPr>
              <a:t>.lable</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a:solidFill>
                  <a:srgbClr val="4EC9B0"/>
                </a:solidFill>
                <a:effectLst/>
                <a:latin typeface="Consolas" panose="020B0609020204030204" pitchFamily="49" charset="0"/>
              </a:rPr>
              <a:t>str</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node</a:t>
            </a:r>
            <a:r>
              <a:rPr lang="en-US" sz="1400" b="0" dirty="0" err="1">
                <a:solidFill>
                  <a:srgbClr val="D4D4D4"/>
                </a:solidFill>
                <a:effectLst/>
                <a:latin typeface="Consolas" panose="020B0609020204030204" pitchFamily="49" charset="0"/>
              </a:rPr>
              <a:t>.lable</a:t>
            </a:r>
            <a:r>
              <a:rPr lang="en-US" sz="1400" b="0" dirty="0">
                <a:solidFill>
                  <a:srgbClr val="D4D4D4"/>
                </a:solidFill>
                <a:effectLst/>
                <a:latin typeface="Consolas" panose="020B0609020204030204" pitchFamily="49" charset="0"/>
              </a:rPr>
              <a:t>) == </a:t>
            </a:r>
            <a:r>
              <a:rPr lang="en-US" sz="1400" b="0" dirty="0">
                <a:solidFill>
                  <a:srgbClr val="4EC9B0"/>
                </a:solidFill>
                <a:effectLst/>
                <a:latin typeface="Consolas" panose="020B0609020204030204" pitchFamily="49" charset="0"/>
              </a:rPr>
              <a:t>str</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row</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"survived"</a:t>
            </a:r>
            <a:r>
              <a:rPr lang="en-US" sz="1400" b="0" dirty="0">
                <a:solidFill>
                  <a:srgbClr val="D4D4D4"/>
                </a:solidFill>
                <a:effectLst/>
                <a:latin typeface="Consolas" panose="020B0609020204030204" pitchFamily="49" charset="0"/>
              </a:rPr>
              <a:t>].</a:t>
            </a:r>
            <a:r>
              <a:rPr lang="en-US" sz="1400" b="0" dirty="0" err="1">
                <a:solidFill>
                  <a:srgbClr val="D4D4D4"/>
                </a:solidFill>
                <a:effectLst/>
                <a:latin typeface="Consolas" panose="020B0609020204030204" pitchFamily="49" charset="0"/>
              </a:rPr>
              <a:t>tolist</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True</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else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False</a:t>
            </a:r>
            <a:endParaRPr lang="en-US"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49549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17A3E-969B-2035-AEC6-FF2F1480F6F9}"/>
              </a:ext>
            </a:extLst>
          </p:cNvPr>
          <p:cNvSpPr>
            <a:spLocks noGrp="1"/>
          </p:cNvSpPr>
          <p:nvPr>
            <p:ph type="ctrTitle"/>
          </p:nvPr>
        </p:nvSpPr>
        <p:spPr/>
        <p:txBody>
          <a:bodyPr/>
          <a:lstStyle/>
          <a:p>
            <a:r>
              <a:rPr lang="fa-IR" dirty="0"/>
              <a:t>گسسته سازی داده پیوسته</a:t>
            </a:r>
            <a:endParaRPr lang="en-US" dirty="0"/>
          </a:p>
        </p:txBody>
      </p:sp>
      <p:sp>
        <p:nvSpPr>
          <p:cNvPr id="3" name="Subtitle 2">
            <a:extLst>
              <a:ext uri="{FF2B5EF4-FFF2-40B4-BE49-F238E27FC236}">
                <a16:creationId xmlns:a16="http://schemas.microsoft.com/office/drawing/2014/main" id="{CAE89151-3931-21C0-50B6-E975DEC7989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37456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26B0FC-3D5D-B5DD-0E93-A9B2E85A3C26}"/>
              </a:ext>
            </a:extLst>
          </p:cNvPr>
          <p:cNvSpPr txBox="1"/>
          <p:nvPr/>
        </p:nvSpPr>
        <p:spPr>
          <a:xfrm>
            <a:off x="1120877" y="1413063"/>
            <a:ext cx="9950245" cy="4031873"/>
          </a:xfrm>
          <a:prstGeom prst="rect">
            <a:avLst/>
          </a:prstGeom>
          <a:solidFill>
            <a:schemeClr val="tx1"/>
          </a:solidFill>
        </p:spPr>
        <p:txBody>
          <a:bodyPr wrap="square">
            <a:spAutoFit/>
          </a:bodyPr>
          <a:lstStyle/>
          <a:p>
            <a:r>
              <a:rPr lang="en-US" sz="1600" b="0" dirty="0">
                <a:solidFill>
                  <a:srgbClr val="569CD6"/>
                </a:solidFill>
                <a:effectLst/>
                <a:latin typeface="Consolas" panose="020B0609020204030204" pitchFamily="49" charset="0"/>
              </a:rPr>
              <a:t>def</a:t>
            </a:r>
            <a:r>
              <a:rPr lang="en-US" sz="1600" b="0" dirty="0">
                <a:solidFill>
                  <a:srgbClr val="D4D4D4"/>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SplitDataToGroups</a:t>
            </a:r>
            <a:r>
              <a:rPr lang="en-US" sz="1600" b="0" dirty="0">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attribute</a:t>
            </a:r>
            <a:r>
              <a:rPr lang="en-US" sz="1600" b="0" dirty="0" err="1">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min_value</a:t>
            </a:r>
            <a:r>
              <a:rPr lang="en-US" sz="1600" b="0" dirty="0" err="1">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max_value</a:t>
            </a:r>
            <a:r>
              <a:rPr lang="en-US" sz="1600" b="0" dirty="0" err="1">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numberofBaze</a:t>
            </a:r>
            <a:r>
              <a:rPr lang="en-US" sz="1600" b="0" dirty="0" err="1">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examples</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new_Values</a:t>
            </a:r>
            <a:r>
              <a:rPr lang="en-US" sz="1600" b="0" dirty="0">
                <a:solidFill>
                  <a:srgbClr val="D4D4D4"/>
                </a:solidFill>
                <a:effectLst/>
                <a:latin typeface="Consolas" panose="020B0609020204030204" pitchFamily="49" charset="0"/>
              </a:rPr>
              <a:t> = []</a:t>
            </a:r>
          </a:p>
          <a:p>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new_attr</a:t>
            </a:r>
            <a:r>
              <a:rPr lang="en-US" sz="1600" b="0" dirty="0">
                <a:solidFill>
                  <a:srgbClr val="D4D4D4"/>
                </a:solidFill>
                <a:effectLst/>
                <a:latin typeface="Consolas" panose="020B0609020204030204" pitchFamily="49" charset="0"/>
              </a:rPr>
              <a:t> = </a:t>
            </a:r>
            <a:r>
              <a:rPr lang="en-US" sz="1600" b="0" dirty="0">
                <a:solidFill>
                  <a:srgbClr val="4EC9B0"/>
                </a:solidFill>
                <a:effectLst/>
                <a:latin typeface="Consolas" panose="020B0609020204030204" pitchFamily="49" charset="0"/>
              </a:rPr>
              <a:t>str</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attribute</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 group"</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len_baze</a:t>
            </a:r>
            <a:r>
              <a:rPr lang="en-US" sz="1600" b="0" dirty="0">
                <a:solidFill>
                  <a:srgbClr val="D4D4D4"/>
                </a:solidFill>
                <a:effectLst/>
                <a:latin typeface="Consolas" panose="020B0609020204030204" pitchFamily="49" charset="0"/>
              </a:rPr>
              <a:t> = (</a:t>
            </a:r>
            <a:r>
              <a:rPr lang="en-US" sz="1600" b="0" dirty="0" err="1">
                <a:solidFill>
                  <a:srgbClr val="9CDCFE"/>
                </a:solidFill>
                <a:effectLst/>
                <a:latin typeface="Consolas" panose="020B0609020204030204" pitchFamily="49" charset="0"/>
              </a:rPr>
              <a:t>max_value</a:t>
            </a:r>
            <a:r>
              <a:rPr lang="en-US" sz="1600" b="0" dirty="0" err="1">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min_value</a:t>
            </a:r>
            <a:r>
              <a:rPr lang="en-US" sz="1600" b="0" dirty="0">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numberofBaze</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C586C0"/>
                </a:solidFill>
                <a:effectLst/>
                <a:latin typeface="Consolas" panose="020B0609020204030204" pitchFamily="49" charset="0"/>
              </a:rPr>
              <a:t>for</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i</a:t>
            </a:r>
            <a:r>
              <a:rPr lang="en-US" sz="1600" b="0" dirty="0">
                <a:solidFill>
                  <a:srgbClr val="D4D4D4"/>
                </a:solidFill>
                <a:effectLst/>
                <a:latin typeface="Consolas" panose="020B0609020204030204" pitchFamily="49" charset="0"/>
              </a:rPr>
              <a:t> </a:t>
            </a:r>
            <a:r>
              <a:rPr lang="en-US" sz="1600" b="0" dirty="0">
                <a:solidFill>
                  <a:srgbClr val="C586C0"/>
                </a:solidFill>
                <a:effectLst/>
                <a:latin typeface="Consolas" panose="020B0609020204030204" pitchFamily="49" charset="0"/>
              </a:rPr>
              <a:t>in</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range</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0</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examples</a:t>
            </a:r>
            <a:r>
              <a:rPr lang="en-US" sz="1600" b="0" dirty="0">
                <a:solidFill>
                  <a:srgbClr val="D4D4D4"/>
                </a:solidFill>
                <a:effectLst/>
                <a:latin typeface="Consolas" panose="020B0609020204030204" pitchFamily="49" charset="0"/>
              </a:rPr>
              <a:t>.shape[</a:t>
            </a:r>
            <a:r>
              <a:rPr lang="en-US" sz="1600" b="0" dirty="0">
                <a:solidFill>
                  <a:srgbClr val="B5CEA8"/>
                </a:solidFill>
                <a:effectLst/>
                <a:latin typeface="Consolas" panose="020B0609020204030204" pitchFamily="49" charset="0"/>
              </a:rPr>
              <a:t>0</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row</a:t>
            </a:r>
            <a:r>
              <a:rPr lang="en-US" sz="1600" b="0" dirty="0">
                <a:solidFill>
                  <a:srgbClr val="D4D4D4"/>
                </a:solidFill>
                <a:effectLst/>
                <a:latin typeface="Consolas" panose="020B0609020204030204" pitchFamily="49" charset="0"/>
              </a:rPr>
              <a:t> = </a:t>
            </a:r>
            <a:r>
              <a:rPr lang="en-US" sz="1600" b="0" dirty="0" err="1">
                <a:solidFill>
                  <a:srgbClr val="9CDCFE"/>
                </a:solidFill>
                <a:effectLst/>
                <a:latin typeface="Consolas" panose="020B0609020204030204" pitchFamily="49" charset="0"/>
              </a:rPr>
              <a:t>examples</a:t>
            </a:r>
            <a:r>
              <a:rPr lang="en-US" sz="1600" b="0" dirty="0" err="1">
                <a:solidFill>
                  <a:srgbClr val="D4D4D4"/>
                </a:solidFill>
                <a:effectLst/>
                <a:latin typeface="Consolas" panose="020B0609020204030204" pitchFamily="49" charset="0"/>
              </a:rPr>
              <a:t>.iloc</a:t>
            </a:r>
            <a:r>
              <a:rPr lang="en-US" sz="1600" b="0" dirty="0">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i</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a:solidFill>
                  <a:srgbClr val="C586C0"/>
                </a:solidFill>
                <a:effectLst/>
                <a:latin typeface="Consolas" panose="020B0609020204030204" pitchFamily="49" charset="0"/>
              </a:rPr>
              <a:t>if</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row</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attribute</a:t>
            </a:r>
            <a:r>
              <a:rPr lang="en-US" sz="1600" b="0" dirty="0">
                <a:solidFill>
                  <a:srgbClr val="D4D4D4"/>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tolist</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0</a:t>
            </a:r>
            <a:r>
              <a:rPr lang="en-US" sz="1600" b="0" dirty="0">
                <a:solidFill>
                  <a:srgbClr val="D4D4D4"/>
                </a:solidFill>
                <a:effectLst/>
                <a:latin typeface="Consolas" panose="020B0609020204030204" pitchFamily="49" charset="0"/>
              </a:rPr>
              <a:t>] &lt; </a:t>
            </a:r>
            <a:r>
              <a:rPr lang="en-US" sz="1600" b="0" dirty="0" err="1">
                <a:solidFill>
                  <a:srgbClr val="9CDCFE"/>
                </a:solidFill>
                <a:effectLst/>
                <a:latin typeface="Consolas" panose="020B0609020204030204" pitchFamily="49" charset="0"/>
              </a:rPr>
              <a:t>min_value</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new_Values</a:t>
            </a:r>
            <a:r>
              <a:rPr lang="en-US" sz="1600" b="0" dirty="0" err="1">
                <a:solidFill>
                  <a:srgbClr val="D4D4D4"/>
                </a:solidFill>
                <a:effectLst/>
                <a:latin typeface="Consolas" panose="020B0609020204030204" pitchFamily="49" charset="0"/>
              </a:rPr>
              <a:t>.</a:t>
            </a:r>
            <a:r>
              <a:rPr lang="en-US" sz="1600" b="0" dirty="0" err="1">
                <a:solidFill>
                  <a:srgbClr val="DCDCAA"/>
                </a:solidFill>
                <a:effectLst/>
                <a:latin typeface="Consolas" panose="020B0609020204030204" pitchFamily="49" charset="0"/>
              </a:rPr>
              <a:t>append</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"group -1"</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err="1">
                <a:solidFill>
                  <a:srgbClr val="C586C0"/>
                </a:solidFill>
                <a:effectLst/>
                <a:latin typeface="Consolas" panose="020B0609020204030204" pitchFamily="49" charset="0"/>
              </a:rPr>
              <a:t>elif</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row</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attribute</a:t>
            </a:r>
            <a:r>
              <a:rPr lang="en-US" sz="1600" b="0" dirty="0">
                <a:solidFill>
                  <a:srgbClr val="D4D4D4"/>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tolist</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0</a:t>
            </a:r>
            <a:r>
              <a:rPr lang="en-US" sz="1600" b="0" dirty="0">
                <a:solidFill>
                  <a:srgbClr val="D4D4D4"/>
                </a:solidFill>
                <a:effectLst/>
                <a:latin typeface="Consolas" panose="020B0609020204030204" pitchFamily="49" charset="0"/>
              </a:rPr>
              <a:t>] &gt;= </a:t>
            </a:r>
            <a:r>
              <a:rPr lang="en-US" sz="1600" b="0" dirty="0" err="1">
                <a:solidFill>
                  <a:srgbClr val="9CDCFE"/>
                </a:solidFill>
                <a:effectLst/>
                <a:latin typeface="Consolas" panose="020B0609020204030204" pitchFamily="49" charset="0"/>
              </a:rPr>
              <a:t>max_value</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new_Values</a:t>
            </a:r>
            <a:r>
              <a:rPr lang="en-US" sz="1600" b="0" dirty="0" err="1">
                <a:solidFill>
                  <a:srgbClr val="D4D4D4"/>
                </a:solidFill>
                <a:effectLst/>
                <a:latin typeface="Consolas" panose="020B0609020204030204" pitchFamily="49" charset="0"/>
              </a:rPr>
              <a:t>.</a:t>
            </a:r>
            <a:r>
              <a:rPr lang="en-US" sz="1600" b="0" dirty="0" err="1">
                <a:solidFill>
                  <a:srgbClr val="DCDCAA"/>
                </a:solidFill>
                <a:effectLst/>
                <a:latin typeface="Consolas" panose="020B0609020204030204" pitchFamily="49" charset="0"/>
              </a:rPr>
              <a:t>append</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"group "</a:t>
            </a:r>
            <a:r>
              <a:rPr lang="en-US" sz="1600" b="0" dirty="0">
                <a:solidFill>
                  <a:srgbClr val="D4D4D4"/>
                </a:solidFill>
                <a:effectLst/>
                <a:latin typeface="Consolas" panose="020B0609020204030204" pitchFamily="49" charset="0"/>
              </a:rPr>
              <a:t>+</a:t>
            </a:r>
            <a:r>
              <a:rPr lang="en-US" sz="1600" b="0" dirty="0">
                <a:solidFill>
                  <a:srgbClr val="4EC9B0"/>
                </a:solidFill>
                <a:effectLst/>
                <a:latin typeface="Consolas" panose="020B0609020204030204" pitchFamily="49" charset="0"/>
              </a:rPr>
              <a:t>str</a:t>
            </a:r>
            <a:r>
              <a:rPr lang="en-US" sz="1600" b="0" dirty="0">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numberofBaze</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a:solidFill>
                  <a:srgbClr val="C586C0"/>
                </a:solidFill>
                <a:effectLst/>
                <a:latin typeface="Consolas" panose="020B0609020204030204" pitchFamily="49" charset="0"/>
              </a:rPr>
              <a:t>else</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i</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row</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attribute</a:t>
            </a:r>
            <a:r>
              <a:rPr lang="en-US" sz="1600" b="0" dirty="0">
                <a:solidFill>
                  <a:srgbClr val="D4D4D4"/>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tolist</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0</a:t>
            </a:r>
            <a:r>
              <a:rPr lang="en-US" sz="1600" b="0" dirty="0">
                <a:solidFill>
                  <a:srgbClr val="D4D4D4"/>
                </a:solidFill>
                <a:effectLst/>
                <a:latin typeface="Consolas" panose="020B0609020204030204" pitchFamily="49" charset="0"/>
              </a:rPr>
              <a:t>] - </a:t>
            </a:r>
            <a:r>
              <a:rPr lang="en-US" sz="1600" b="0" dirty="0" err="1">
                <a:solidFill>
                  <a:srgbClr val="9CDCFE"/>
                </a:solidFill>
                <a:effectLst/>
                <a:latin typeface="Consolas" panose="020B0609020204030204" pitchFamily="49" charset="0"/>
              </a:rPr>
              <a:t>min_value</a:t>
            </a:r>
            <a:r>
              <a:rPr lang="en-US" sz="1600" b="0" dirty="0">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len_baze</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new_Values</a:t>
            </a:r>
            <a:r>
              <a:rPr lang="en-US" sz="1600" b="0" dirty="0" err="1">
                <a:solidFill>
                  <a:srgbClr val="D4D4D4"/>
                </a:solidFill>
                <a:effectLst/>
                <a:latin typeface="Consolas" panose="020B0609020204030204" pitchFamily="49" charset="0"/>
              </a:rPr>
              <a:t>.</a:t>
            </a:r>
            <a:r>
              <a:rPr lang="en-US" sz="1600" b="0" dirty="0" err="1">
                <a:solidFill>
                  <a:srgbClr val="DCDCAA"/>
                </a:solidFill>
                <a:effectLst/>
                <a:latin typeface="Consolas" panose="020B0609020204030204" pitchFamily="49" charset="0"/>
              </a:rPr>
              <a:t>append</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"group "</a:t>
            </a:r>
            <a:r>
              <a:rPr lang="en-US" sz="1600" b="0" dirty="0">
                <a:solidFill>
                  <a:srgbClr val="D4D4D4"/>
                </a:solidFill>
                <a:effectLst/>
                <a:latin typeface="Consolas" panose="020B0609020204030204" pitchFamily="49" charset="0"/>
              </a:rPr>
              <a:t>+</a:t>
            </a:r>
            <a:r>
              <a:rPr lang="en-US" sz="1600" b="0" dirty="0">
                <a:solidFill>
                  <a:srgbClr val="4EC9B0"/>
                </a:solidFill>
                <a:effectLst/>
                <a:latin typeface="Consolas" panose="020B0609020204030204" pitchFamily="49" charset="0"/>
              </a:rPr>
              <a:t>str</a:t>
            </a:r>
            <a:r>
              <a:rPr lang="en-US" sz="1600" b="0" dirty="0">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i</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examples</a:t>
            </a:r>
            <a:r>
              <a:rPr lang="en-US" sz="1600" b="0" dirty="0" err="1">
                <a:solidFill>
                  <a:srgbClr val="D4D4D4"/>
                </a:solidFill>
                <a:effectLst/>
                <a:latin typeface="Consolas" panose="020B0609020204030204" pitchFamily="49" charset="0"/>
              </a:rPr>
              <a:t>.insert</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2</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new_attr</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new_Values</a:t>
            </a:r>
            <a:r>
              <a:rPr lang="en-US" sz="1600" b="0" dirty="0">
                <a:solidFill>
                  <a:srgbClr val="D4D4D4"/>
                </a:solidFill>
                <a:effectLst/>
                <a:latin typeface="Consolas" panose="020B0609020204030204" pitchFamily="49" charset="0"/>
              </a:rPr>
              <a:t>,</a:t>
            </a:r>
            <a:r>
              <a:rPr lang="en-US" sz="1600" b="0" dirty="0">
                <a:solidFill>
                  <a:srgbClr val="569CD6"/>
                </a:solidFill>
                <a:effectLst/>
                <a:latin typeface="Consolas" panose="020B0609020204030204" pitchFamily="49" charset="0"/>
              </a:rPr>
              <a:t>True</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attributes</a:t>
            </a:r>
            <a:r>
              <a:rPr lang="en-US" sz="1600" b="0" dirty="0" err="1">
                <a:solidFill>
                  <a:srgbClr val="D4D4D4"/>
                </a:solidFill>
                <a:effectLst/>
                <a:latin typeface="Consolas" panose="020B0609020204030204" pitchFamily="49" charset="0"/>
              </a:rPr>
              <a:t>.</a:t>
            </a:r>
            <a:r>
              <a:rPr lang="en-US" sz="1600" b="0" dirty="0" err="1">
                <a:solidFill>
                  <a:srgbClr val="DCDCAA"/>
                </a:solidFill>
                <a:effectLst/>
                <a:latin typeface="Consolas" panose="020B0609020204030204" pitchFamily="49" charset="0"/>
              </a:rPr>
              <a:t>remove</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attribute</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a:solidFill>
                  <a:srgbClr val="DCDCAA"/>
                </a:solidFill>
                <a:effectLst/>
                <a:latin typeface="Consolas" panose="020B0609020204030204" pitchFamily="49" charset="0"/>
              </a:rPr>
              <a:t>print</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examples</a:t>
            </a:r>
            <a:r>
              <a:rPr lang="en-US"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561805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C5F437-C42E-BDCC-D9C6-D65DD97E09F2}"/>
              </a:ext>
            </a:extLst>
          </p:cNvPr>
          <p:cNvSpPr>
            <a:spLocks noGrp="1"/>
          </p:cNvSpPr>
          <p:nvPr>
            <p:ph idx="1"/>
          </p:nvPr>
        </p:nvSpPr>
        <p:spPr>
          <a:xfrm>
            <a:off x="838200" y="855406"/>
            <a:ext cx="10515600" cy="5321557"/>
          </a:xfrm>
        </p:spPr>
        <p:txBody>
          <a:bodyPr/>
          <a:lstStyle/>
          <a:p>
            <a:pPr marL="0" indent="0" algn="r" rtl="1">
              <a:buNone/>
            </a:pPr>
            <a:r>
              <a:rPr lang="fa-IR" dirty="0"/>
              <a:t>ایده برای افزایش دقت تبدیل بازه ها : </a:t>
            </a:r>
          </a:p>
          <a:p>
            <a:pPr marL="0" indent="0" algn="r" rtl="1">
              <a:buNone/>
            </a:pPr>
            <a:r>
              <a:rPr lang="fa-IR" dirty="0"/>
              <a:t>ایده ای که داشتم این بود که در ابتدا دیتاها را سورت کنیم سپس آنهایی که پشت سر هم مقادیر خروجی یکسانی داشتند را یک گروه می کنیم سپس گروه ها را حرص می کنیم بر اساس فاکتورهای مختلف  </a:t>
            </a:r>
            <a:endParaRPr lang="en-US" dirty="0"/>
          </a:p>
        </p:txBody>
      </p:sp>
    </p:spTree>
    <p:extLst>
      <p:ext uri="{BB962C8B-B14F-4D97-AF65-F5344CB8AC3E}">
        <p14:creationId xmlns:p14="http://schemas.microsoft.com/office/powerpoint/2010/main" val="2756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1F74D91-A695-3F92-5EE1-F57F89B75B13}"/>
              </a:ext>
            </a:extLst>
          </p:cNvPr>
          <p:cNvSpPr txBox="1"/>
          <p:nvPr/>
        </p:nvSpPr>
        <p:spPr>
          <a:xfrm>
            <a:off x="1288026" y="3425408"/>
            <a:ext cx="8003458" cy="2862322"/>
          </a:xfrm>
          <a:prstGeom prst="rect">
            <a:avLst/>
          </a:prstGeom>
          <a:solidFill>
            <a:schemeClr val="tx1"/>
          </a:solidFill>
        </p:spPr>
        <p:txBody>
          <a:bodyPr wrap="square">
            <a:spAutoFit/>
          </a:bodyPr>
          <a:lstStyle/>
          <a:p>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Node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def</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__</a:t>
            </a:r>
            <a:r>
              <a:rPr lang="en-US" b="0" dirty="0" err="1">
                <a:solidFill>
                  <a:srgbClr val="DCDCAA"/>
                </a:solidFill>
                <a:effectLst/>
                <a:latin typeface="Consolas" panose="020B0609020204030204" pitchFamily="49" charset="0"/>
              </a:rPr>
              <a:t>init</a:t>
            </a:r>
            <a:r>
              <a:rPr lang="en-US" b="0" dirty="0">
                <a:solidFill>
                  <a:srgbClr val="DCDCAA"/>
                </a:solidFill>
                <a:effectLst/>
                <a:latin typeface="Consolas" panose="020B0609020204030204" pitchFamily="49" charset="0"/>
              </a:rPr>
              <a:t>__</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self</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parent</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attributes_list</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value</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datas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self</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parent</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parent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self</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value</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value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self</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remain_attribute_list</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attributes_list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self</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examples</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datas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self</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chosen_attribute</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None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self</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lable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for leaf</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self</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entropy</a:t>
            </a:r>
            <a:r>
              <a:rPr lang="en-US" b="0" dirty="0">
                <a:solidFill>
                  <a:srgbClr val="D4D4D4"/>
                </a:solidFill>
                <a:effectLst/>
                <a:latin typeface="Consolas" panose="020B0609020204030204" pitchFamily="49" charset="0"/>
              </a:rPr>
              <a:t> = </a:t>
            </a:r>
            <a:r>
              <a:rPr lang="en-US" b="0" dirty="0">
                <a:solidFill>
                  <a:srgbClr val="DCDCAA"/>
                </a:solidFill>
                <a:effectLst/>
                <a:latin typeface="Consolas" panose="020B0609020204030204" pitchFamily="49" charset="0"/>
              </a:rPr>
              <a:t>Entropy</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self</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examples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self</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info_Gain</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None</a:t>
            </a:r>
            <a:endParaRPr lang="en-US" b="0" dirty="0">
              <a:solidFill>
                <a:srgbClr val="D4D4D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CF9A221D-F8CD-B4FD-F07C-7550B6D704E9}"/>
              </a:ext>
            </a:extLst>
          </p:cNvPr>
          <p:cNvSpPr txBox="1"/>
          <p:nvPr/>
        </p:nvSpPr>
        <p:spPr>
          <a:xfrm>
            <a:off x="1288026" y="570270"/>
            <a:ext cx="9704439" cy="2308324"/>
          </a:xfrm>
          <a:prstGeom prst="rect">
            <a:avLst/>
          </a:prstGeom>
          <a:noFill/>
        </p:spPr>
        <p:txBody>
          <a:bodyPr wrap="square" rtlCol="0">
            <a:spAutoFit/>
          </a:bodyPr>
          <a:lstStyle/>
          <a:p>
            <a:pPr algn="r" rtl="1"/>
            <a:r>
              <a:rPr lang="fa-IR" dirty="0"/>
              <a:t>توضیحات :</a:t>
            </a:r>
          </a:p>
          <a:p>
            <a:pPr algn="r" rtl="1"/>
            <a:r>
              <a:rPr lang="fa-IR" dirty="0"/>
              <a:t>برای ساختن درخت از </a:t>
            </a:r>
            <a:r>
              <a:rPr lang="en-US" dirty="0"/>
              <a:t>node</a:t>
            </a:r>
            <a:r>
              <a:rPr lang="fa-IR" dirty="0"/>
              <a:t> استفاده می کنیم هر </a:t>
            </a:r>
            <a:r>
              <a:rPr lang="en-US" dirty="0"/>
              <a:t>node</a:t>
            </a:r>
            <a:r>
              <a:rPr lang="fa-IR" dirty="0"/>
              <a:t> دارای ویژگی های زیر می باشد :</a:t>
            </a:r>
          </a:p>
          <a:p>
            <a:pPr algn="l"/>
            <a:r>
              <a:rPr lang="en-US" dirty="0"/>
              <a:t>Parent</a:t>
            </a:r>
          </a:p>
          <a:p>
            <a:pPr algn="l"/>
            <a:r>
              <a:rPr lang="en-US" dirty="0"/>
              <a:t>Value</a:t>
            </a:r>
          </a:p>
          <a:p>
            <a:pPr algn="l"/>
            <a:r>
              <a:rPr lang="en-US" dirty="0"/>
              <a:t>Chosen_attribute</a:t>
            </a:r>
          </a:p>
          <a:p>
            <a:pPr algn="l"/>
            <a:r>
              <a:rPr lang="en-US" dirty="0" err="1"/>
              <a:t>Lable</a:t>
            </a:r>
            <a:endParaRPr lang="en-US" dirty="0"/>
          </a:p>
          <a:p>
            <a:pPr algn="l"/>
            <a:r>
              <a:rPr lang="en-US" dirty="0"/>
              <a:t>Entropy</a:t>
            </a:r>
          </a:p>
          <a:p>
            <a:pPr algn="l"/>
            <a:r>
              <a:rPr lang="en-US" dirty="0" err="1"/>
              <a:t>Info_Gain</a:t>
            </a:r>
            <a:endParaRPr lang="en-US" dirty="0"/>
          </a:p>
        </p:txBody>
      </p:sp>
    </p:spTree>
    <p:extLst>
      <p:ext uri="{BB962C8B-B14F-4D97-AF65-F5344CB8AC3E}">
        <p14:creationId xmlns:p14="http://schemas.microsoft.com/office/powerpoint/2010/main" val="1901526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38E2E0-4FFA-AF7A-4BF9-8A99DEE7B12D}"/>
              </a:ext>
            </a:extLst>
          </p:cNvPr>
          <p:cNvSpPr txBox="1"/>
          <p:nvPr/>
        </p:nvSpPr>
        <p:spPr>
          <a:xfrm>
            <a:off x="722671" y="3291713"/>
            <a:ext cx="10373032" cy="1200329"/>
          </a:xfrm>
          <a:prstGeom prst="rect">
            <a:avLst/>
          </a:prstGeom>
          <a:solidFill>
            <a:schemeClr val="tx1"/>
          </a:solidFill>
        </p:spPr>
        <p:txBody>
          <a:bodyPr wrap="square">
            <a:spAutoFit/>
          </a:bodyPr>
          <a:lstStyle/>
          <a:p>
            <a:r>
              <a:rPr lang="en-US" b="0" dirty="0">
                <a:solidFill>
                  <a:srgbClr val="569CD6"/>
                </a:solidFill>
                <a:effectLst/>
                <a:latin typeface="Consolas" panose="020B0609020204030204" pitchFamily="49" charset="0"/>
              </a:rPr>
              <a:t>def</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Pluarity_Value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examples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value</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examples</a:t>
            </a:r>
            <a:r>
              <a:rPr lang="en-US" b="0" dirty="0" err="1">
                <a:solidFill>
                  <a:srgbClr val="D4D4D4"/>
                </a:solidFill>
                <a:effectLst/>
                <a:latin typeface="Consolas" panose="020B0609020204030204" pitchFamily="49" charset="0"/>
              </a:rPr>
              <a:t>.iloc</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value_counts</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nlargest</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).index[</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count</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examples</a:t>
            </a:r>
            <a:r>
              <a:rPr lang="en-US" b="0" dirty="0" err="1">
                <a:solidFill>
                  <a:srgbClr val="D4D4D4"/>
                </a:solidFill>
                <a:effectLst/>
                <a:latin typeface="Consolas" panose="020B0609020204030204" pitchFamily="49" charset="0"/>
              </a:rPr>
              <a:t>.iloc</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value_counts</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nlargest</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tolist</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value</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count</a:t>
            </a:r>
            <a:endParaRPr lang="en-US" b="0"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07CCAB57-9079-204B-BA8C-9E870D49FE8C}"/>
              </a:ext>
            </a:extLst>
          </p:cNvPr>
          <p:cNvSpPr txBox="1"/>
          <p:nvPr/>
        </p:nvSpPr>
        <p:spPr>
          <a:xfrm>
            <a:off x="855407" y="943897"/>
            <a:ext cx="10481188" cy="1015663"/>
          </a:xfrm>
          <a:prstGeom prst="rect">
            <a:avLst/>
          </a:prstGeom>
          <a:noFill/>
        </p:spPr>
        <p:txBody>
          <a:bodyPr wrap="square" rtlCol="0">
            <a:spAutoFit/>
          </a:bodyPr>
          <a:lstStyle/>
          <a:p>
            <a:pPr algn="r" rtl="1"/>
            <a:r>
              <a:rPr lang="fa-IR" sz="2000" dirty="0"/>
              <a:t>توضیحات :</a:t>
            </a:r>
          </a:p>
          <a:p>
            <a:pPr algn="r" rtl="1"/>
            <a:r>
              <a:rPr lang="fa-IR" sz="2000" dirty="0"/>
              <a:t>این تابع </a:t>
            </a:r>
            <a:r>
              <a:rPr lang="en-US" sz="2000" dirty="0" err="1"/>
              <a:t>pluarity</a:t>
            </a:r>
            <a:r>
              <a:rPr lang="en-US" sz="2000" dirty="0"/>
              <a:t> Value </a:t>
            </a:r>
            <a:r>
              <a:rPr lang="fa-IR" sz="2000" dirty="0"/>
              <a:t> می باشد که در آن اینکه چه مقداری بیشتر است و تعداد آن چقدر است (زیرا دیتا های ما 0 و 1 هستند برای همین با استفاده از آن می توانیم انتروپی را نیز محاسبه کنیم)</a:t>
            </a:r>
            <a:endParaRPr lang="en-US" sz="2000" dirty="0"/>
          </a:p>
        </p:txBody>
      </p:sp>
    </p:spTree>
    <p:extLst>
      <p:ext uri="{BB962C8B-B14F-4D97-AF65-F5344CB8AC3E}">
        <p14:creationId xmlns:p14="http://schemas.microsoft.com/office/powerpoint/2010/main" val="4117814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576C76-7408-1F3F-B44A-B64475719D14}"/>
              </a:ext>
            </a:extLst>
          </p:cNvPr>
          <p:cNvSpPr txBox="1"/>
          <p:nvPr/>
        </p:nvSpPr>
        <p:spPr>
          <a:xfrm>
            <a:off x="1626907" y="3696929"/>
            <a:ext cx="8938186" cy="2862322"/>
          </a:xfrm>
          <a:prstGeom prst="rect">
            <a:avLst/>
          </a:prstGeom>
          <a:solidFill>
            <a:schemeClr val="tx1"/>
          </a:solidFill>
        </p:spPr>
        <p:txBody>
          <a:bodyPr wrap="square">
            <a:spAutoFit/>
          </a:bodyPr>
          <a:lstStyle/>
          <a:p>
            <a:r>
              <a:rPr lang="en-US" b="0" dirty="0">
                <a:solidFill>
                  <a:srgbClr val="569CD6"/>
                </a:solidFill>
                <a:effectLst/>
                <a:latin typeface="Consolas" panose="020B0609020204030204" pitchFamily="49" charset="0"/>
              </a:rPr>
              <a:t>def</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Entropy</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examples</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value</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count</a:t>
            </a:r>
            <a:r>
              <a:rPr lang="en-US" b="0" dirty="0">
                <a:solidFill>
                  <a:srgbClr val="D4D4D4"/>
                </a:solidFill>
                <a:effectLst/>
                <a:latin typeface="Consolas" panose="020B0609020204030204" pitchFamily="49" charset="0"/>
              </a:rPr>
              <a:t> = </a:t>
            </a:r>
            <a:r>
              <a:rPr lang="en-US" b="0" dirty="0" err="1">
                <a:solidFill>
                  <a:srgbClr val="DCDCAA"/>
                </a:solidFill>
                <a:effectLst/>
                <a:latin typeface="Consolas" panose="020B0609020204030204" pitchFamily="49" charset="0"/>
              </a:rPr>
              <a:t>Pluarity_Value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examples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count_all</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examples</a:t>
            </a:r>
            <a:r>
              <a:rPr lang="en-US" b="0" dirty="0" err="1">
                <a:solidFill>
                  <a:srgbClr val="D4D4D4"/>
                </a:solidFill>
                <a:effectLst/>
                <a:latin typeface="Consolas" panose="020B0609020204030204" pitchFamily="49" charset="0"/>
              </a:rPr>
              <a:t>.shape</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q</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count</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count_all</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q</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q</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q</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math</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log2</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q</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q</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math</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log2</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q</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F8B61A61-4C74-DB48-D9C6-039C45C6697F}"/>
              </a:ext>
            </a:extLst>
          </p:cNvPr>
          <p:cNvSpPr txBox="1"/>
          <p:nvPr/>
        </p:nvSpPr>
        <p:spPr>
          <a:xfrm>
            <a:off x="855407" y="943897"/>
            <a:ext cx="10481188" cy="707886"/>
          </a:xfrm>
          <a:prstGeom prst="rect">
            <a:avLst/>
          </a:prstGeom>
          <a:noFill/>
        </p:spPr>
        <p:txBody>
          <a:bodyPr wrap="square" rtlCol="0">
            <a:spAutoFit/>
          </a:bodyPr>
          <a:lstStyle/>
          <a:p>
            <a:pPr algn="r" rtl="1"/>
            <a:r>
              <a:rPr lang="fa-IR" sz="2000" dirty="0"/>
              <a:t>توضیحات :</a:t>
            </a:r>
          </a:p>
          <a:p>
            <a:pPr algn="r" rtl="1"/>
            <a:r>
              <a:rPr lang="fa-IR" sz="2000" dirty="0"/>
              <a:t>این تابع </a:t>
            </a:r>
            <a:r>
              <a:rPr lang="en-US" sz="2000" dirty="0"/>
              <a:t>entropy</a:t>
            </a:r>
            <a:r>
              <a:rPr lang="fa-IR" sz="2000" dirty="0"/>
              <a:t> می باشد</a:t>
            </a:r>
            <a:r>
              <a:rPr lang="en-US" sz="2000" dirty="0"/>
              <a:t> </a:t>
            </a:r>
            <a:r>
              <a:rPr lang="fa-IR" sz="2000" dirty="0"/>
              <a:t> که با توجه به توضیحات اسلاید درسی زده شده است</a:t>
            </a:r>
            <a:endParaRPr lang="en-US" sz="2000" dirty="0"/>
          </a:p>
        </p:txBody>
      </p:sp>
      <p:pic>
        <p:nvPicPr>
          <p:cNvPr id="8" name="Picture 7">
            <a:extLst>
              <a:ext uri="{FF2B5EF4-FFF2-40B4-BE49-F238E27FC236}">
                <a16:creationId xmlns:a16="http://schemas.microsoft.com/office/drawing/2014/main" id="{5F3BEB1A-59F3-7AD1-FB2F-D49FD12F5105}"/>
              </a:ext>
            </a:extLst>
          </p:cNvPr>
          <p:cNvPicPr>
            <a:picLocks noChangeAspect="1"/>
          </p:cNvPicPr>
          <p:nvPr/>
        </p:nvPicPr>
        <p:blipFill>
          <a:blip r:embed="rId2"/>
          <a:stretch>
            <a:fillRect/>
          </a:stretch>
        </p:blipFill>
        <p:spPr>
          <a:xfrm>
            <a:off x="2693375" y="1737213"/>
            <a:ext cx="6805250" cy="1691787"/>
          </a:xfrm>
          <a:prstGeom prst="rect">
            <a:avLst/>
          </a:prstGeom>
        </p:spPr>
      </p:pic>
    </p:spTree>
    <p:extLst>
      <p:ext uri="{BB962C8B-B14F-4D97-AF65-F5344CB8AC3E}">
        <p14:creationId xmlns:p14="http://schemas.microsoft.com/office/powerpoint/2010/main" val="724496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CF812D-B8A9-2E56-A859-B71B3FDFC25F}"/>
              </a:ext>
            </a:extLst>
          </p:cNvPr>
          <p:cNvSpPr txBox="1"/>
          <p:nvPr/>
        </p:nvSpPr>
        <p:spPr>
          <a:xfrm>
            <a:off x="1032386" y="3908603"/>
            <a:ext cx="8554065" cy="2308324"/>
          </a:xfrm>
          <a:prstGeom prst="rect">
            <a:avLst/>
          </a:prstGeom>
          <a:solidFill>
            <a:schemeClr val="tx1"/>
          </a:solidFill>
        </p:spPr>
        <p:txBody>
          <a:bodyPr wrap="square">
            <a:spAutoFit/>
          </a:bodyPr>
          <a:lstStyle/>
          <a:p>
            <a:r>
              <a:rPr lang="en-US" b="0" dirty="0">
                <a:solidFill>
                  <a:srgbClr val="569CD6"/>
                </a:solidFill>
                <a:effectLst/>
                <a:latin typeface="Consolas" panose="020B0609020204030204" pitchFamily="49" charset="0"/>
              </a:rPr>
              <a:t>def</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Gini_Index</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examples</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value</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count</a:t>
            </a:r>
            <a:r>
              <a:rPr lang="en-US" b="0" dirty="0">
                <a:solidFill>
                  <a:srgbClr val="D4D4D4"/>
                </a:solidFill>
                <a:effectLst/>
                <a:latin typeface="Consolas" panose="020B0609020204030204" pitchFamily="49" charset="0"/>
              </a:rPr>
              <a:t> = </a:t>
            </a:r>
            <a:r>
              <a:rPr lang="en-US" b="0" dirty="0" err="1">
                <a:solidFill>
                  <a:srgbClr val="DCDCAA"/>
                </a:solidFill>
                <a:effectLst/>
                <a:latin typeface="Consolas" panose="020B0609020204030204" pitchFamily="49" charset="0"/>
              </a:rPr>
              <a:t>Pluarity_Value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examples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count_all</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examples</a:t>
            </a:r>
            <a:r>
              <a:rPr lang="en-US" b="0" dirty="0" err="1">
                <a:solidFill>
                  <a:srgbClr val="D4D4D4"/>
                </a:solidFill>
                <a:effectLst/>
                <a:latin typeface="Consolas" panose="020B0609020204030204" pitchFamily="49" charset="0"/>
              </a:rPr>
              <a:t>.shape</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q</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count</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count_all</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q</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q</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q</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q</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q</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q</a:t>
            </a:r>
            <a:r>
              <a:rPr lang="en-US" b="0"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DD42B95A-AF4A-14AF-4F14-2775BED9D4CB}"/>
              </a:ext>
            </a:extLst>
          </p:cNvPr>
          <p:cNvSpPr txBox="1"/>
          <p:nvPr/>
        </p:nvSpPr>
        <p:spPr>
          <a:xfrm>
            <a:off x="855407" y="943897"/>
            <a:ext cx="10481188" cy="707886"/>
          </a:xfrm>
          <a:prstGeom prst="rect">
            <a:avLst/>
          </a:prstGeom>
          <a:noFill/>
        </p:spPr>
        <p:txBody>
          <a:bodyPr wrap="square" rtlCol="0">
            <a:spAutoFit/>
          </a:bodyPr>
          <a:lstStyle/>
          <a:p>
            <a:pPr algn="r" rtl="1"/>
            <a:r>
              <a:rPr lang="fa-IR" sz="2000" dirty="0"/>
              <a:t>توضیحات :</a:t>
            </a:r>
          </a:p>
          <a:p>
            <a:pPr algn="r" rtl="1"/>
            <a:r>
              <a:rPr lang="fa-IR" sz="2000" dirty="0"/>
              <a:t>این تابع </a:t>
            </a:r>
            <a:r>
              <a:rPr lang="en-US" sz="2000" dirty="0"/>
              <a:t>Gini Index</a:t>
            </a:r>
            <a:r>
              <a:rPr lang="fa-IR" sz="2000" dirty="0"/>
              <a:t> می باشد</a:t>
            </a:r>
            <a:r>
              <a:rPr lang="en-US" sz="2000" dirty="0"/>
              <a:t> </a:t>
            </a:r>
            <a:r>
              <a:rPr lang="fa-IR" sz="2000" dirty="0"/>
              <a:t> که در اینترنت سرچ کردم و با این فرمول زدم</a:t>
            </a:r>
            <a:endParaRPr lang="en-US" sz="2000" dirty="0"/>
          </a:p>
        </p:txBody>
      </p:sp>
    </p:spTree>
    <p:extLst>
      <p:ext uri="{BB962C8B-B14F-4D97-AF65-F5344CB8AC3E}">
        <p14:creationId xmlns:p14="http://schemas.microsoft.com/office/powerpoint/2010/main" val="1304976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08C242-38BB-FA21-FCE9-EA0FB2FDC859}"/>
              </a:ext>
            </a:extLst>
          </p:cNvPr>
          <p:cNvSpPr txBox="1"/>
          <p:nvPr/>
        </p:nvSpPr>
        <p:spPr>
          <a:xfrm>
            <a:off x="904568" y="3324260"/>
            <a:ext cx="8367252" cy="2862322"/>
          </a:xfrm>
          <a:prstGeom prst="rect">
            <a:avLst/>
          </a:prstGeom>
          <a:solidFill>
            <a:schemeClr val="tx1"/>
          </a:solidFill>
        </p:spPr>
        <p:txBody>
          <a:bodyPr wrap="square">
            <a:spAutoFit/>
          </a:bodyPr>
          <a:lstStyle/>
          <a:p>
            <a:r>
              <a:rPr lang="en-US" b="0" dirty="0">
                <a:solidFill>
                  <a:srgbClr val="569CD6"/>
                </a:solidFill>
                <a:effectLst/>
                <a:latin typeface="Consolas" panose="020B0609020204030204" pitchFamily="49" charset="0"/>
              </a:rPr>
              <a:t>def</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Reminder</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examples</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attribute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count_all</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examples</a:t>
            </a:r>
            <a:r>
              <a:rPr lang="en-US" b="0" dirty="0" err="1">
                <a:solidFill>
                  <a:srgbClr val="D4D4D4"/>
                </a:solidFill>
                <a:effectLst/>
                <a:latin typeface="Consolas" panose="020B0609020204030204" pitchFamily="49" charset="0"/>
              </a:rPr>
              <a:t>.shape</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#number of rows(data)</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unique_values</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examples</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attribute</a:t>
            </a:r>
            <a:r>
              <a:rPr lang="en-US" b="0" dirty="0">
                <a:solidFill>
                  <a:srgbClr val="D4D4D4"/>
                </a:solidFill>
                <a:effectLst/>
                <a:latin typeface="Consolas" panose="020B0609020204030204" pitchFamily="49" charset="0"/>
              </a:rPr>
              <a:t>].unique()</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sum</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for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value</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unique_values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group</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examples</a:t>
            </a:r>
            <a:r>
              <a:rPr lang="en-US" b="0" dirty="0" err="1">
                <a:solidFill>
                  <a:srgbClr val="D4D4D4"/>
                </a:solidFill>
                <a:effectLst/>
                <a:latin typeface="Consolas" panose="020B0609020204030204" pitchFamily="49" charset="0"/>
              </a:rPr>
              <a:t>.loc</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examples</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attribute</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value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count_group</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group</a:t>
            </a:r>
            <a:r>
              <a:rPr lang="en-US" b="0" dirty="0" err="1">
                <a:solidFill>
                  <a:srgbClr val="D4D4D4"/>
                </a:solidFill>
                <a:effectLst/>
                <a:latin typeface="Consolas" panose="020B0609020204030204" pitchFamily="49" charset="0"/>
              </a:rPr>
              <a:t>.shape</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group_Entropy</a:t>
            </a:r>
            <a:r>
              <a:rPr lang="en-US" b="0" dirty="0">
                <a:solidFill>
                  <a:srgbClr val="D4D4D4"/>
                </a:solidFill>
                <a:effectLst/>
                <a:latin typeface="Consolas" panose="020B0609020204030204" pitchFamily="49" charset="0"/>
              </a:rPr>
              <a:t> = </a:t>
            </a:r>
            <a:r>
              <a:rPr lang="en-US" b="0" dirty="0">
                <a:solidFill>
                  <a:srgbClr val="DCDCAA"/>
                </a:solidFill>
                <a:effectLst/>
                <a:latin typeface="Consolas" panose="020B0609020204030204" pitchFamily="49" charset="0"/>
              </a:rPr>
              <a:t>Entropy</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group</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sum</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group_Entropy</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count_group</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count_all</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sum</a:t>
            </a:r>
            <a:endParaRPr lang="en-US" b="0" dirty="0">
              <a:solidFill>
                <a:srgbClr val="D4D4D4"/>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8F350787-5E28-C5F7-0AC4-06B8E1F4B5AE}"/>
              </a:ext>
            </a:extLst>
          </p:cNvPr>
          <p:cNvPicPr>
            <a:picLocks noChangeAspect="1"/>
          </p:cNvPicPr>
          <p:nvPr/>
        </p:nvPicPr>
        <p:blipFill rotWithShape="1">
          <a:blip r:embed="rId2"/>
          <a:srcRect l="1396" t="6925"/>
          <a:stretch/>
        </p:blipFill>
        <p:spPr>
          <a:xfrm>
            <a:off x="904568" y="1868128"/>
            <a:ext cx="5485412" cy="1120683"/>
          </a:xfrm>
          <a:prstGeom prst="rect">
            <a:avLst/>
          </a:prstGeom>
        </p:spPr>
      </p:pic>
    </p:spTree>
    <p:extLst>
      <p:ext uri="{BB962C8B-B14F-4D97-AF65-F5344CB8AC3E}">
        <p14:creationId xmlns:p14="http://schemas.microsoft.com/office/powerpoint/2010/main" val="1544912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25C3A1-D18B-9C40-C4F4-E27068B36203}"/>
              </a:ext>
            </a:extLst>
          </p:cNvPr>
          <p:cNvSpPr txBox="1"/>
          <p:nvPr/>
        </p:nvSpPr>
        <p:spPr>
          <a:xfrm>
            <a:off x="727588" y="2876217"/>
            <a:ext cx="7541342" cy="2585323"/>
          </a:xfrm>
          <a:prstGeom prst="rect">
            <a:avLst/>
          </a:prstGeom>
          <a:solidFill>
            <a:schemeClr val="tx1"/>
          </a:solidFill>
        </p:spPr>
        <p:txBody>
          <a:bodyPr wrap="square">
            <a:spAutoFit/>
          </a:bodyPr>
          <a:lstStyle/>
          <a:p>
            <a:r>
              <a:rPr lang="en-US" b="0" dirty="0">
                <a:solidFill>
                  <a:srgbClr val="569CD6"/>
                </a:solidFill>
                <a:effectLst/>
                <a:latin typeface="Consolas" panose="020B0609020204030204" pitchFamily="49" charset="0"/>
              </a:rPr>
              <a:t>def</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choose_Attribute</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examples</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list_attr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chosen</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min_reminder</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1000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for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attr</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list_attr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rem</a:t>
            </a:r>
            <a:r>
              <a:rPr lang="en-US" b="0" dirty="0">
                <a:solidFill>
                  <a:srgbClr val="D4D4D4"/>
                </a:solidFill>
                <a:effectLst/>
                <a:latin typeface="Consolas" panose="020B0609020204030204" pitchFamily="49" charset="0"/>
              </a:rPr>
              <a:t> = </a:t>
            </a:r>
            <a:r>
              <a:rPr lang="en-US" b="0" dirty="0">
                <a:solidFill>
                  <a:srgbClr val="DCDCAA"/>
                </a:solidFill>
                <a:effectLst/>
                <a:latin typeface="Consolas" panose="020B0609020204030204" pitchFamily="49" charset="0"/>
              </a:rPr>
              <a:t>Reminder</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examples</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attr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rem</a:t>
            </a:r>
            <a:r>
              <a:rPr lang="en-US" b="0" dirty="0">
                <a:solidFill>
                  <a:srgbClr val="D4D4D4"/>
                </a:solidFill>
                <a:effectLst/>
                <a:latin typeface="Consolas" panose="020B0609020204030204" pitchFamily="49" charset="0"/>
              </a:rPr>
              <a:t>&lt;</a:t>
            </a:r>
            <a:r>
              <a:rPr lang="en-US" b="0" dirty="0" err="1">
                <a:solidFill>
                  <a:srgbClr val="9CDCFE"/>
                </a:solidFill>
                <a:effectLst/>
                <a:latin typeface="Consolas" panose="020B0609020204030204" pitchFamily="49" charset="0"/>
              </a:rPr>
              <a:t>min_reminder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min_reminder</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rem</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chosen</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attr</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chosen</a:t>
            </a:r>
            <a:endParaRPr lang="en-US" b="0"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B9DDB080-44FA-6CAF-88FB-270B288E9827}"/>
              </a:ext>
            </a:extLst>
          </p:cNvPr>
          <p:cNvSpPr txBox="1"/>
          <p:nvPr/>
        </p:nvSpPr>
        <p:spPr>
          <a:xfrm>
            <a:off x="1160206" y="757084"/>
            <a:ext cx="9871588" cy="1015663"/>
          </a:xfrm>
          <a:prstGeom prst="rect">
            <a:avLst/>
          </a:prstGeom>
          <a:noFill/>
        </p:spPr>
        <p:txBody>
          <a:bodyPr wrap="square" rtlCol="0">
            <a:spAutoFit/>
          </a:bodyPr>
          <a:lstStyle/>
          <a:p>
            <a:pPr algn="r" rtl="1"/>
            <a:r>
              <a:rPr lang="fa-IR" sz="2000" dirty="0"/>
              <a:t>توضیحات:</a:t>
            </a:r>
          </a:p>
          <a:p>
            <a:pPr algn="r" rtl="1"/>
            <a:r>
              <a:rPr lang="fa-IR" sz="2000" dirty="0"/>
              <a:t>در این تابع برای همه ی ویژگی های داده شده ی باقی مانده </a:t>
            </a:r>
            <a:r>
              <a:rPr lang="en-US" sz="2000" dirty="0"/>
              <a:t>reminder</a:t>
            </a:r>
            <a:r>
              <a:rPr lang="fa-IR" sz="2000" dirty="0"/>
              <a:t> را محاسبه می کنیم و ویژگی ای که کمترین </a:t>
            </a:r>
            <a:r>
              <a:rPr lang="en-US" sz="2000" dirty="0"/>
              <a:t>Reminder</a:t>
            </a:r>
            <a:r>
              <a:rPr lang="fa-IR" sz="2000" dirty="0"/>
              <a:t> را داشته باشد به عنوان ویژگی انتخابی برمی گرداند</a:t>
            </a:r>
            <a:endParaRPr lang="en-US" sz="2000" dirty="0"/>
          </a:p>
        </p:txBody>
      </p:sp>
      <p:pic>
        <p:nvPicPr>
          <p:cNvPr id="6" name="Picture 5">
            <a:extLst>
              <a:ext uri="{FF2B5EF4-FFF2-40B4-BE49-F238E27FC236}">
                <a16:creationId xmlns:a16="http://schemas.microsoft.com/office/drawing/2014/main" id="{EC72EC08-184F-9E61-F891-AA66A1D638A0}"/>
              </a:ext>
            </a:extLst>
          </p:cNvPr>
          <p:cNvPicPr>
            <a:picLocks noChangeAspect="1"/>
          </p:cNvPicPr>
          <p:nvPr/>
        </p:nvPicPr>
        <p:blipFill>
          <a:blip r:embed="rId2"/>
          <a:stretch>
            <a:fillRect/>
          </a:stretch>
        </p:blipFill>
        <p:spPr>
          <a:xfrm>
            <a:off x="727588" y="5935975"/>
            <a:ext cx="7541342" cy="329881"/>
          </a:xfrm>
          <a:prstGeom prst="rect">
            <a:avLst/>
          </a:prstGeom>
        </p:spPr>
      </p:pic>
    </p:spTree>
    <p:extLst>
      <p:ext uri="{BB962C8B-B14F-4D97-AF65-F5344CB8AC3E}">
        <p14:creationId xmlns:p14="http://schemas.microsoft.com/office/powerpoint/2010/main" val="3564729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27D9BA-7C0F-D41F-2002-97208CFF995E}"/>
              </a:ext>
            </a:extLst>
          </p:cNvPr>
          <p:cNvSpPr txBox="1"/>
          <p:nvPr/>
        </p:nvSpPr>
        <p:spPr>
          <a:xfrm>
            <a:off x="766915" y="1957716"/>
            <a:ext cx="7393859" cy="4339650"/>
          </a:xfrm>
          <a:prstGeom prst="rect">
            <a:avLst/>
          </a:prstGeom>
          <a:solidFill>
            <a:schemeClr val="tx1"/>
          </a:solidFill>
        </p:spPr>
        <p:txBody>
          <a:bodyPr wrap="square">
            <a:spAutoFit/>
          </a:bodyPr>
          <a:lstStyle/>
          <a:p>
            <a:r>
              <a:rPr lang="en-US" sz="1200" b="0" dirty="0">
                <a:solidFill>
                  <a:srgbClr val="9CDCFE"/>
                </a:solidFill>
                <a:effectLst/>
                <a:latin typeface="Consolas" panose="020B0609020204030204" pitchFamily="49" charset="0"/>
              </a:rPr>
              <a:t>node_list</a:t>
            </a:r>
            <a:r>
              <a:rPr lang="en-US" sz="1200" b="0" dirty="0">
                <a:solidFill>
                  <a:srgbClr val="D4D4D4"/>
                </a:solidFill>
                <a:effectLst/>
                <a:latin typeface="Consolas" panose="020B0609020204030204" pitchFamily="49" charset="0"/>
              </a:rPr>
              <a:t> = []</a:t>
            </a:r>
          </a:p>
          <a:p>
            <a:r>
              <a:rPr lang="en-US" sz="1200" b="0" dirty="0">
                <a:solidFill>
                  <a:srgbClr val="569CD6"/>
                </a:solidFill>
                <a:effectLst/>
                <a:latin typeface="Consolas" panose="020B0609020204030204" pitchFamily="49" charset="0"/>
              </a:rPr>
              <a:t>def</a:t>
            </a: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decision_Tree</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node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if </a:t>
            </a:r>
            <a:r>
              <a:rPr lang="en-US" sz="1200" b="0" dirty="0" err="1">
                <a:solidFill>
                  <a:srgbClr val="6A9955"/>
                </a:solidFill>
                <a:effectLst/>
                <a:latin typeface="Consolas" panose="020B0609020204030204" pitchFamily="49" charset="0"/>
              </a:rPr>
              <a:t>node.examples</a:t>
            </a:r>
            <a:r>
              <a:rPr lang="en-US" sz="1200" b="0" dirty="0">
                <a:solidFill>
                  <a:srgbClr val="6A9955"/>
                </a:solidFill>
                <a:effectLst/>
                <a:latin typeface="Consolas" panose="020B0609020204030204" pitchFamily="49" charset="0"/>
              </a:rPr>
              <a:t> = null then </a:t>
            </a:r>
            <a:r>
              <a:rPr lang="en-US" sz="1200" b="0" dirty="0" err="1">
                <a:solidFill>
                  <a:srgbClr val="6A9955"/>
                </a:solidFill>
                <a:effectLst/>
                <a:latin typeface="Consolas" panose="020B0609020204030204" pitchFamily="49" charset="0"/>
              </a:rPr>
              <a:t>node.lable</a:t>
            </a:r>
            <a:r>
              <a:rPr lang="en-US" sz="1200" b="0" dirty="0">
                <a:solidFill>
                  <a:srgbClr val="6A9955"/>
                </a:solidFill>
                <a:effectLst/>
                <a:latin typeface="Consolas" panose="020B0609020204030204" pitchFamily="49" charset="0"/>
              </a:rPr>
              <a:t> =</a:t>
            </a:r>
            <a:r>
              <a:rPr lang="en-US" sz="1200" b="0" dirty="0" err="1">
                <a:solidFill>
                  <a:srgbClr val="6A9955"/>
                </a:solidFill>
                <a:effectLst/>
                <a:latin typeface="Consolas" panose="020B0609020204030204" pitchFamily="49" charset="0"/>
              </a:rPr>
              <a:t>pluarity_value</a:t>
            </a:r>
            <a:r>
              <a:rPr lang="en-US" sz="1200" b="0" dirty="0">
                <a:solidFill>
                  <a:srgbClr val="6A9955"/>
                </a:solidFill>
                <a:effectLst/>
                <a:latin typeface="Consolas" panose="020B0609020204030204" pitchFamily="49" charset="0"/>
              </a:rPr>
              <a:t>(</a:t>
            </a:r>
            <a:r>
              <a:rPr lang="en-US" sz="1200" b="0" dirty="0" err="1">
                <a:solidFill>
                  <a:srgbClr val="6A9955"/>
                </a:solidFill>
                <a:effectLst/>
                <a:latin typeface="Consolas" panose="020B0609020204030204" pitchFamily="49" charset="0"/>
              </a:rPr>
              <a:t>node.parent</a:t>
            </a:r>
            <a:r>
              <a:rPr lang="en-US" sz="1200" b="0" dirty="0">
                <a:solidFill>
                  <a:srgbClr val="6A9955"/>
                </a:solidFill>
                <a:effectLst/>
                <a:latin typeface="Consolas" panose="020B0609020204030204" pitchFamily="49" charset="0"/>
              </a:rPr>
              <a:t>) </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node</a:t>
            </a:r>
            <a:r>
              <a:rPr lang="en-US" sz="1200" b="0" dirty="0" err="1">
                <a:solidFill>
                  <a:srgbClr val="D4D4D4"/>
                </a:solidFill>
                <a:effectLst/>
                <a:latin typeface="Consolas" panose="020B0609020204030204" pitchFamily="49" charset="0"/>
              </a:rPr>
              <a:t>.examples.empty</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True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node</a:t>
            </a:r>
            <a:r>
              <a:rPr lang="en-US" sz="1200" b="0" dirty="0" err="1">
                <a:solidFill>
                  <a:srgbClr val="D4D4D4"/>
                </a:solidFill>
                <a:effectLst/>
                <a:latin typeface="Consolas" panose="020B0609020204030204" pitchFamily="49" charset="0"/>
              </a:rPr>
              <a:t>.lable,</a:t>
            </a:r>
            <a:r>
              <a:rPr lang="en-US" sz="1200" b="0" dirty="0" err="1">
                <a:solidFill>
                  <a:srgbClr val="9CDCFE"/>
                </a:solidFill>
                <a:effectLst/>
                <a:latin typeface="Consolas" panose="020B0609020204030204" pitchFamily="49" charset="0"/>
              </a:rPr>
              <a:t>x</a:t>
            </a:r>
            <a:r>
              <a:rPr lang="en-US" sz="1200" b="0" dirty="0">
                <a:solidFill>
                  <a:srgbClr val="D4D4D4"/>
                </a:solidFill>
                <a:effectLst/>
                <a:latin typeface="Consolas" panose="020B0609020204030204" pitchFamily="49" charset="0"/>
              </a:rPr>
              <a:t> = </a:t>
            </a:r>
            <a:r>
              <a:rPr lang="en-US" sz="1200" b="0" dirty="0" err="1">
                <a:solidFill>
                  <a:srgbClr val="DCDCAA"/>
                </a:solidFill>
                <a:effectLst/>
                <a:latin typeface="Consolas" panose="020B0609020204030204" pitchFamily="49" charset="0"/>
              </a:rPr>
              <a:t>Pluarity_Value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node</a:t>
            </a:r>
            <a:r>
              <a:rPr lang="en-US" sz="1200" b="0" dirty="0" err="1">
                <a:solidFill>
                  <a:srgbClr val="D4D4D4"/>
                </a:solidFill>
                <a:effectLst/>
                <a:latin typeface="Consolas" panose="020B0609020204030204" pitchFamily="49" charset="0"/>
              </a:rPr>
              <a:t>.parent.examples</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if </a:t>
            </a:r>
            <a:r>
              <a:rPr lang="en-US" sz="1200" b="0" dirty="0" err="1">
                <a:solidFill>
                  <a:srgbClr val="6A9955"/>
                </a:solidFill>
                <a:effectLst/>
                <a:latin typeface="Consolas" panose="020B0609020204030204" pitchFamily="49" charset="0"/>
              </a:rPr>
              <a:t>node.attributes</a:t>
            </a:r>
            <a:r>
              <a:rPr lang="en-US" sz="1200" b="0" dirty="0">
                <a:solidFill>
                  <a:srgbClr val="6A9955"/>
                </a:solidFill>
                <a:effectLst/>
                <a:latin typeface="Consolas" panose="020B0609020204030204" pitchFamily="49" charset="0"/>
              </a:rPr>
              <a:t> == null then </a:t>
            </a:r>
            <a:r>
              <a:rPr lang="en-US" sz="1200" b="0" dirty="0" err="1">
                <a:solidFill>
                  <a:srgbClr val="6A9955"/>
                </a:solidFill>
                <a:effectLst/>
                <a:latin typeface="Consolas" panose="020B0609020204030204" pitchFamily="49" charset="0"/>
              </a:rPr>
              <a:t>node.lable</a:t>
            </a:r>
            <a:r>
              <a:rPr lang="en-US" sz="1200" b="0" dirty="0">
                <a:solidFill>
                  <a:srgbClr val="6A9955"/>
                </a:solidFill>
                <a:effectLst/>
                <a:latin typeface="Consolas" panose="020B0609020204030204" pitchFamily="49" charset="0"/>
              </a:rPr>
              <a:t> = </a:t>
            </a:r>
            <a:r>
              <a:rPr lang="en-US" sz="1200" b="0" dirty="0" err="1">
                <a:solidFill>
                  <a:srgbClr val="6A9955"/>
                </a:solidFill>
                <a:effectLst/>
                <a:latin typeface="Consolas" panose="020B0609020204030204" pitchFamily="49" charset="0"/>
              </a:rPr>
              <a:t>pluarity_value</a:t>
            </a:r>
            <a:r>
              <a:rPr lang="en-US" sz="1200" b="0" dirty="0">
                <a:solidFill>
                  <a:srgbClr val="6A9955"/>
                </a:solidFill>
                <a:effectLst/>
                <a:latin typeface="Consolas" panose="020B0609020204030204" pitchFamily="49" charset="0"/>
              </a:rPr>
              <a:t>(node)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C586C0"/>
                </a:solidFill>
                <a:effectLst/>
                <a:latin typeface="Consolas" panose="020B0609020204030204" pitchFamily="49" charset="0"/>
              </a:rPr>
              <a:t>elif</a:t>
            </a: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len</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node</a:t>
            </a:r>
            <a:r>
              <a:rPr lang="en-US" sz="1200" b="0" dirty="0" err="1">
                <a:solidFill>
                  <a:srgbClr val="D4D4D4"/>
                </a:solidFill>
                <a:effectLst/>
                <a:latin typeface="Consolas" panose="020B0609020204030204" pitchFamily="49" charset="0"/>
              </a:rPr>
              <a:t>.remain_attribute_list</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or</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node</a:t>
            </a:r>
            <a:r>
              <a:rPr lang="en-US" sz="1200" b="0" dirty="0" err="1">
                <a:solidFill>
                  <a:srgbClr val="D4D4D4"/>
                </a:solidFill>
                <a:effectLst/>
                <a:latin typeface="Consolas" panose="020B0609020204030204" pitchFamily="49" charset="0"/>
              </a:rPr>
              <a:t>.remain_attribute_list</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None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node</a:t>
            </a:r>
            <a:r>
              <a:rPr lang="en-US" sz="1200" b="0" dirty="0" err="1">
                <a:solidFill>
                  <a:srgbClr val="D4D4D4"/>
                </a:solidFill>
                <a:effectLst/>
                <a:latin typeface="Consolas" panose="020B0609020204030204" pitchFamily="49" charset="0"/>
              </a:rPr>
              <a:t>.lable,</a:t>
            </a:r>
            <a:r>
              <a:rPr lang="en-US" sz="1200" b="0" dirty="0" err="1">
                <a:solidFill>
                  <a:srgbClr val="9CDCFE"/>
                </a:solidFill>
                <a:effectLst/>
                <a:latin typeface="Consolas" panose="020B0609020204030204" pitchFamily="49" charset="0"/>
              </a:rPr>
              <a:t>x</a:t>
            </a:r>
            <a:r>
              <a:rPr lang="en-US" sz="1200" b="0" dirty="0">
                <a:solidFill>
                  <a:srgbClr val="D4D4D4"/>
                </a:solidFill>
                <a:effectLst/>
                <a:latin typeface="Consolas" panose="020B0609020204030204" pitchFamily="49" charset="0"/>
              </a:rPr>
              <a:t> = </a:t>
            </a:r>
            <a:r>
              <a:rPr lang="en-US" sz="1200" b="0" dirty="0" err="1">
                <a:solidFill>
                  <a:srgbClr val="DCDCAA"/>
                </a:solidFill>
                <a:effectLst/>
                <a:latin typeface="Consolas" panose="020B0609020204030204" pitchFamily="49" charset="0"/>
              </a:rPr>
              <a:t>Pluarity_Value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node</a:t>
            </a:r>
            <a:r>
              <a:rPr lang="en-US" sz="1200" b="0" dirty="0" err="1">
                <a:solidFill>
                  <a:srgbClr val="D4D4D4"/>
                </a:solidFill>
                <a:effectLst/>
                <a:latin typeface="Consolas" panose="020B0609020204030204" pitchFamily="49" charset="0"/>
              </a:rPr>
              <a:t>.examples</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if </a:t>
            </a:r>
            <a:r>
              <a:rPr lang="en-US" sz="1200" b="0" dirty="0" err="1">
                <a:solidFill>
                  <a:srgbClr val="6A9955"/>
                </a:solidFill>
                <a:effectLst/>
                <a:latin typeface="Consolas" panose="020B0609020204030204" pitchFamily="49" charset="0"/>
              </a:rPr>
              <a:t>poluarityvalue</a:t>
            </a:r>
            <a:r>
              <a:rPr lang="en-US" sz="1200" b="0" dirty="0">
                <a:solidFill>
                  <a:srgbClr val="6A9955"/>
                </a:solidFill>
                <a:effectLst/>
                <a:latin typeface="Consolas" panose="020B0609020204030204" pitchFamily="49" charset="0"/>
              </a:rPr>
              <a:t>(node).count = all =&gt; </a:t>
            </a:r>
            <a:r>
              <a:rPr lang="en-US" sz="1200" b="0" dirty="0" err="1">
                <a:solidFill>
                  <a:srgbClr val="6A9955"/>
                </a:solidFill>
                <a:effectLst/>
                <a:latin typeface="Consolas" panose="020B0609020204030204" pitchFamily="49" charset="0"/>
              </a:rPr>
              <a:t>node.lable</a:t>
            </a:r>
            <a:r>
              <a:rPr lang="en-US" sz="1200" b="0" dirty="0">
                <a:solidFill>
                  <a:srgbClr val="6A9955"/>
                </a:solidFill>
                <a:effectLst/>
                <a:latin typeface="Consolas" panose="020B0609020204030204" pitchFamily="49" charset="0"/>
              </a:rPr>
              <a:t> = </a:t>
            </a:r>
            <a:r>
              <a:rPr lang="en-US" sz="1200" b="0" dirty="0" err="1">
                <a:solidFill>
                  <a:srgbClr val="6A9955"/>
                </a:solidFill>
                <a:effectLst/>
                <a:latin typeface="Consolas" panose="020B0609020204030204" pitchFamily="49" charset="0"/>
              </a:rPr>
              <a:t>poluarityvalue</a:t>
            </a:r>
            <a:r>
              <a:rPr lang="en-US" sz="1200" b="0" dirty="0">
                <a:solidFill>
                  <a:srgbClr val="6A9955"/>
                </a:solidFill>
                <a:effectLst/>
                <a:latin typeface="Consolas" panose="020B0609020204030204" pitchFamily="49" charset="0"/>
              </a:rPr>
              <a:t>(node)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C586C0"/>
                </a:solidFill>
                <a:effectLst/>
                <a:latin typeface="Consolas" panose="020B0609020204030204" pitchFamily="49" charset="0"/>
              </a:rPr>
              <a:t>elif</a:t>
            </a: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Pluarity_Value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node</a:t>
            </a:r>
            <a:r>
              <a:rPr lang="en-US" sz="1200" b="0" dirty="0" err="1">
                <a:solidFill>
                  <a:srgbClr val="D4D4D4"/>
                </a:solidFill>
                <a:effectLst/>
                <a:latin typeface="Consolas" panose="020B0609020204030204" pitchFamily="49" charset="0"/>
              </a:rPr>
              <a:t>.examples</a:t>
            </a:r>
            <a:r>
              <a:rPr lang="en-US" sz="1200" b="0" dirty="0">
                <a:solidFill>
                  <a:srgbClr val="D4D4D4"/>
                </a:solidFill>
                <a:effectLst/>
                <a:latin typeface="Consolas" panose="020B0609020204030204" pitchFamily="49" charset="0"/>
              </a:rPr>
              <a:t>)[</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node</a:t>
            </a:r>
            <a:r>
              <a:rPr lang="en-US" sz="1200" b="0" dirty="0" err="1">
                <a:solidFill>
                  <a:srgbClr val="D4D4D4"/>
                </a:solidFill>
                <a:effectLst/>
                <a:latin typeface="Consolas" panose="020B0609020204030204" pitchFamily="49" charset="0"/>
              </a:rPr>
              <a:t>.examples.shape</a:t>
            </a:r>
            <a:r>
              <a:rPr lang="en-US" sz="1200" b="0" dirty="0">
                <a:solidFill>
                  <a:srgbClr val="D4D4D4"/>
                </a:solidFill>
                <a:effectLst/>
                <a:latin typeface="Consolas" panose="020B0609020204030204" pitchFamily="49" charset="0"/>
              </a:rPr>
              <a:t>[</a:t>
            </a:r>
            <a:r>
              <a:rPr lang="en-US" sz="1200" b="0" dirty="0">
                <a:solidFill>
                  <a:srgbClr val="B5CEA8"/>
                </a:solidFill>
                <a:effectLst/>
                <a:latin typeface="Consolas" panose="020B0609020204030204" pitchFamily="49" charset="0"/>
              </a:rPr>
              <a:t>0</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node</a:t>
            </a:r>
            <a:r>
              <a:rPr lang="en-US" sz="1200" b="0" dirty="0" err="1">
                <a:solidFill>
                  <a:srgbClr val="D4D4D4"/>
                </a:solidFill>
                <a:effectLst/>
                <a:latin typeface="Consolas" panose="020B0609020204030204" pitchFamily="49" charset="0"/>
              </a:rPr>
              <a:t>.lable,</a:t>
            </a:r>
            <a:r>
              <a:rPr lang="en-US" sz="1200" b="0" dirty="0" err="1">
                <a:solidFill>
                  <a:srgbClr val="9CDCFE"/>
                </a:solidFill>
                <a:effectLst/>
                <a:latin typeface="Consolas" panose="020B0609020204030204" pitchFamily="49" charset="0"/>
              </a:rPr>
              <a:t>x</a:t>
            </a:r>
            <a:r>
              <a:rPr lang="en-US" sz="1200" b="0" dirty="0">
                <a:solidFill>
                  <a:srgbClr val="D4D4D4"/>
                </a:solidFill>
                <a:effectLst/>
                <a:latin typeface="Consolas" panose="020B0609020204030204" pitchFamily="49" charset="0"/>
              </a:rPr>
              <a:t> = </a:t>
            </a:r>
            <a:r>
              <a:rPr lang="en-US" sz="1200" b="0" dirty="0" err="1">
                <a:solidFill>
                  <a:srgbClr val="DCDCAA"/>
                </a:solidFill>
                <a:effectLst/>
                <a:latin typeface="Consolas" panose="020B0609020204030204" pitchFamily="49" charset="0"/>
              </a:rPr>
              <a:t>Pluarity_Value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node</a:t>
            </a:r>
            <a:r>
              <a:rPr lang="en-US" sz="1200" b="0" dirty="0" err="1">
                <a:solidFill>
                  <a:srgbClr val="D4D4D4"/>
                </a:solidFill>
                <a:effectLst/>
                <a:latin typeface="Consolas" panose="020B0609020204030204" pitchFamily="49" charset="0"/>
              </a:rPr>
              <a:t>.examples</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else</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attr</a:t>
            </a:r>
            <a:r>
              <a:rPr lang="en-US" sz="1200" b="0" dirty="0">
                <a:solidFill>
                  <a:srgbClr val="D4D4D4"/>
                </a:solidFill>
                <a:effectLst/>
                <a:latin typeface="Consolas" panose="020B0609020204030204" pitchFamily="49" charset="0"/>
              </a:rPr>
              <a:t> = </a:t>
            </a:r>
            <a:r>
              <a:rPr lang="en-US" sz="1200" b="0" dirty="0" err="1">
                <a:solidFill>
                  <a:srgbClr val="DCDCAA"/>
                </a:solidFill>
                <a:effectLst/>
                <a:latin typeface="Consolas" panose="020B0609020204030204" pitchFamily="49" charset="0"/>
              </a:rPr>
              <a:t>choose_Attribute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node</a:t>
            </a:r>
            <a:r>
              <a:rPr lang="en-US" sz="1200" b="0" dirty="0" err="1">
                <a:solidFill>
                  <a:srgbClr val="D4D4D4"/>
                </a:solidFill>
                <a:effectLst/>
                <a:latin typeface="Consolas" panose="020B0609020204030204" pitchFamily="49" charset="0"/>
              </a:rPr>
              <a:t>.examples,</a:t>
            </a:r>
            <a:r>
              <a:rPr lang="en-US" sz="1200" b="0" dirty="0" err="1">
                <a:solidFill>
                  <a:srgbClr val="9CDCFE"/>
                </a:solidFill>
                <a:effectLst/>
                <a:latin typeface="Consolas" panose="020B0609020204030204" pitchFamily="49" charset="0"/>
              </a:rPr>
              <a:t>node</a:t>
            </a:r>
            <a:r>
              <a:rPr lang="en-US" sz="1200" b="0" dirty="0" err="1">
                <a:solidFill>
                  <a:srgbClr val="D4D4D4"/>
                </a:solidFill>
                <a:effectLst/>
                <a:latin typeface="Consolas" panose="020B0609020204030204" pitchFamily="49" charset="0"/>
              </a:rPr>
              <a:t>.remain_attribute_list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node</a:t>
            </a:r>
            <a:r>
              <a:rPr lang="en-US" sz="1200" b="0" dirty="0" err="1">
                <a:solidFill>
                  <a:srgbClr val="D4D4D4"/>
                </a:solidFill>
                <a:effectLst/>
                <a:latin typeface="Consolas" panose="020B0609020204030204" pitchFamily="49" charset="0"/>
              </a:rPr>
              <a:t>.chosen_attribute</a:t>
            </a:r>
            <a:r>
              <a:rPr lang="en-US" sz="1200" b="0" dirty="0">
                <a:solidFill>
                  <a:srgbClr val="D4D4D4"/>
                </a:solidFill>
                <a:effectLst/>
                <a:latin typeface="Consolas" panose="020B0609020204030204" pitchFamily="49" charset="0"/>
              </a:rPr>
              <a:t> = </a:t>
            </a:r>
            <a:r>
              <a:rPr lang="en-US" sz="1200" b="0" dirty="0" err="1">
                <a:solidFill>
                  <a:srgbClr val="9CDCFE"/>
                </a:solidFill>
                <a:effectLst/>
                <a:latin typeface="Consolas" panose="020B0609020204030204" pitchFamily="49" charset="0"/>
              </a:rPr>
              <a:t>attr</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node</a:t>
            </a:r>
            <a:r>
              <a:rPr lang="en-US" sz="1200" b="0" dirty="0" err="1">
                <a:solidFill>
                  <a:srgbClr val="D4D4D4"/>
                </a:solidFill>
                <a:effectLst/>
                <a:latin typeface="Consolas" panose="020B0609020204030204" pitchFamily="49" charset="0"/>
              </a:rPr>
              <a:t>.info_Gain</a:t>
            </a:r>
            <a:r>
              <a:rPr lang="en-US" sz="1200" b="0" dirty="0">
                <a:solidFill>
                  <a:srgbClr val="D4D4D4"/>
                </a:solidFill>
                <a:effectLst/>
                <a:latin typeface="Consolas" panose="020B0609020204030204" pitchFamily="49" charset="0"/>
              </a:rPr>
              <a:t> = </a:t>
            </a:r>
            <a:r>
              <a:rPr lang="en-US" sz="1200" b="0" dirty="0" err="1">
                <a:solidFill>
                  <a:srgbClr val="9CDCFE"/>
                </a:solidFill>
                <a:effectLst/>
                <a:latin typeface="Consolas" panose="020B0609020204030204" pitchFamily="49" charset="0"/>
              </a:rPr>
              <a:t>node</a:t>
            </a:r>
            <a:r>
              <a:rPr lang="en-US" sz="1200" b="0" dirty="0" err="1">
                <a:solidFill>
                  <a:srgbClr val="D4D4D4"/>
                </a:solidFill>
                <a:effectLst/>
                <a:latin typeface="Consolas" panose="020B0609020204030204" pitchFamily="49" charset="0"/>
              </a:rPr>
              <a:t>.entropy</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Reminder</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node</a:t>
            </a:r>
            <a:r>
              <a:rPr lang="en-US" sz="1200" b="0" dirty="0" err="1">
                <a:solidFill>
                  <a:srgbClr val="D4D4D4"/>
                </a:solidFill>
                <a:effectLst/>
                <a:latin typeface="Consolas" panose="020B0609020204030204" pitchFamily="49" charset="0"/>
              </a:rPr>
              <a:t>.examples,</a:t>
            </a:r>
            <a:r>
              <a:rPr lang="en-US" sz="1200" b="0" dirty="0" err="1">
                <a:solidFill>
                  <a:srgbClr val="9CDCFE"/>
                </a:solidFill>
                <a:effectLst/>
                <a:latin typeface="Consolas" panose="020B0609020204030204" pitchFamily="49" charset="0"/>
              </a:rPr>
              <a:t>attr</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new_attributes</a:t>
            </a:r>
            <a:r>
              <a:rPr lang="en-US" sz="1200" b="0" dirty="0">
                <a:solidFill>
                  <a:srgbClr val="D4D4D4"/>
                </a:solidFill>
                <a:effectLst/>
                <a:latin typeface="Consolas" panose="020B0609020204030204" pitchFamily="49" charset="0"/>
              </a:rPr>
              <a:t> = </a:t>
            </a:r>
            <a:r>
              <a:rPr lang="en-US" sz="1200" b="0" dirty="0" err="1">
                <a:solidFill>
                  <a:srgbClr val="9CDCFE"/>
                </a:solidFill>
                <a:effectLst/>
                <a:latin typeface="Consolas" panose="020B0609020204030204" pitchFamily="49" charset="0"/>
              </a:rPr>
              <a:t>node</a:t>
            </a:r>
            <a:r>
              <a:rPr lang="en-US" sz="1200" b="0" dirty="0" err="1">
                <a:solidFill>
                  <a:srgbClr val="D4D4D4"/>
                </a:solidFill>
                <a:effectLst/>
                <a:latin typeface="Consolas" panose="020B0609020204030204" pitchFamily="49" charset="0"/>
              </a:rPr>
              <a:t>.remain_attribute_list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new_attributes</a:t>
            </a:r>
            <a:r>
              <a:rPr lang="en-US" sz="1200" b="0" dirty="0" err="1">
                <a:solidFill>
                  <a:srgbClr val="D4D4D4"/>
                </a:solidFill>
                <a:effectLst/>
                <a:latin typeface="Consolas" panose="020B0609020204030204" pitchFamily="49" charset="0"/>
              </a:rPr>
              <a:t>.remove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attr</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unique_values</a:t>
            </a:r>
            <a:r>
              <a:rPr lang="en-US" sz="1200" b="0" dirty="0">
                <a:solidFill>
                  <a:srgbClr val="D4D4D4"/>
                </a:solidFill>
                <a:effectLst/>
                <a:latin typeface="Consolas" panose="020B0609020204030204" pitchFamily="49" charset="0"/>
              </a:rPr>
              <a:t> = </a:t>
            </a:r>
            <a:r>
              <a:rPr lang="en-US" sz="1200" b="0" dirty="0" err="1">
                <a:solidFill>
                  <a:srgbClr val="9CDCFE"/>
                </a:solidFill>
                <a:effectLst/>
                <a:latin typeface="Consolas" panose="020B0609020204030204" pitchFamily="49" charset="0"/>
              </a:rPr>
              <a:t>node</a:t>
            </a:r>
            <a:r>
              <a:rPr lang="en-US" sz="1200" b="0" dirty="0" err="1">
                <a:solidFill>
                  <a:srgbClr val="D4D4D4"/>
                </a:solidFill>
                <a:effectLst/>
                <a:latin typeface="Consolas" panose="020B0609020204030204" pitchFamily="49" charset="0"/>
              </a:rPr>
              <a:t>.examples</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attr</a:t>
            </a:r>
            <a:r>
              <a:rPr lang="en-US" sz="1200" b="0" dirty="0">
                <a:solidFill>
                  <a:srgbClr val="D4D4D4"/>
                </a:solidFill>
                <a:effectLst/>
                <a:latin typeface="Consolas" panose="020B0609020204030204" pitchFamily="49" charset="0"/>
              </a:rPr>
              <a:t>].unique()</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value</a:t>
            </a:r>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in</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unique_values</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group</a:t>
            </a:r>
            <a:r>
              <a:rPr lang="en-US" sz="1200" b="0" dirty="0">
                <a:solidFill>
                  <a:srgbClr val="D4D4D4"/>
                </a:solidFill>
                <a:effectLst/>
                <a:latin typeface="Consolas" panose="020B0609020204030204" pitchFamily="49" charset="0"/>
              </a:rPr>
              <a:t> = </a:t>
            </a:r>
            <a:r>
              <a:rPr lang="en-US" sz="1200" b="0" dirty="0" err="1">
                <a:solidFill>
                  <a:srgbClr val="9CDCFE"/>
                </a:solidFill>
                <a:effectLst/>
                <a:latin typeface="Consolas" panose="020B0609020204030204" pitchFamily="49" charset="0"/>
              </a:rPr>
              <a:t>node</a:t>
            </a:r>
            <a:r>
              <a:rPr lang="en-US" sz="1200" b="0" dirty="0" err="1">
                <a:solidFill>
                  <a:srgbClr val="D4D4D4"/>
                </a:solidFill>
                <a:effectLst/>
                <a:latin typeface="Consolas" panose="020B0609020204030204" pitchFamily="49" charset="0"/>
              </a:rPr>
              <a:t>.examples.loc</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node</a:t>
            </a:r>
            <a:r>
              <a:rPr lang="en-US" sz="1200" b="0" dirty="0" err="1">
                <a:solidFill>
                  <a:srgbClr val="D4D4D4"/>
                </a:solidFill>
                <a:effectLst/>
                <a:latin typeface="Consolas" panose="020B0609020204030204" pitchFamily="49" charset="0"/>
              </a:rPr>
              <a:t>.examples</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attr</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value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a:t>
            </a:r>
            <a:r>
              <a:rPr lang="en-US" sz="1200" b="0" dirty="0">
                <a:solidFill>
                  <a:srgbClr val="D4D4D4"/>
                </a:solidFill>
                <a:effectLst/>
                <a:latin typeface="Consolas" panose="020B0609020204030204" pitchFamily="49" charset="0"/>
              </a:rPr>
              <a:t> = </a:t>
            </a:r>
            <a:r>
              <a:rPr lang="en-US" sz="1200" b="0" dirty="0">
                <a:solidFill>
                  <a:srgbClr val="4EC9B0"/>
                </a:solidFill>
                <a:effectLst/>
                <a:latin typeface="Consolas" panose="020B0609020204030204" pitchFamily="49" charset="0"/>
              </a:rPr>
              <a:t>Node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node</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new_attributes</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value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value</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datas</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group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node_list</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append</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decision_Tree</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t</a:t>
            </a:r>
            <a:r>
              <a:rPr lang="en-US" sz="1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81655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0D031-A808-6E78-65E8-DA8508ED461A}"/>
              </a:ext>
            </a:extLst>
          </p:cNvPr>
          <p:cNvSpPr>
            <a:spLocks noGrp="1"/>
          </p:cNvSpPr>
          <p:nvPr>
            <p:ph type="ctrTitle"/>
          </p:nvPr>
        </p:nvSpPr>
        <p:spPr/>
        <p:txBody>
          <a:bodyPr/>
          <a:lstStyle/>
          <a:p>
            <a:r>
              <a:rPr lang="fa-IR" dirty="0"/>
              <a:t>تست کردن</a:t>
            </a:r>
            <a:endParaRPr lang="en-US" dirty="0"/>
          </a:p>
        </p:txBody>
      </p:sp>
    </p:spTree>
    <p:extLst>
      <p:ext uri="{BB962C8B-B14F-4D97-AF65-F5344CB8AC3E}">
        <p14:creationId xmlns:p14="http://schemas.microsoft.com/office/powerpoint/2010/main" val="365083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1330</Words>
  <Application>Microsoft Office PowerPoint</Application>
  <PresentationFormat>Widescreen</PresentationFormat>
  <Paragraphs>134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Consolas</vt:lpstr>
      <vt:lpstr>Office Theme</vt:lpstr>
      <vt:lpstr>پروژه درخت تصمیم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تست کردن</vt:lpstr>
      <vt:lpstr>PowerPoint Presentation</vt:lpstr>
      <vt:lpstr>گسسته سازی داده پیوسته</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پروژه درخت تصمیم</dc:title>
  <dc:creator>Maryam Jafari</dc:creator>
  <cp:lastModifiedBy>Maryam Jafari</cp:lastModifiedBy>
  <cp:revision>30</cp:revision>
  <dcterms:created xsi:type="dcterms:W3CDTF">2023-03-10T19:32:22Z</dcterms:created>
  <dcterms:modified xsi:type="dcterms:W3CDTF">2023-03-10T20:13:47Z</dcterms:modified>
</cp:coreProperties>
</file>