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8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EF6B-F90A-424A-A20E-66567768004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6CD28-B5C4-4CCE-94AA-6BE827A6A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155" y="369649"/>
            <a:ext cx="1545465" cy="437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251783" y="403924"/>
            <a:ext cx="253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ورود / ثبت نام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95004" y="1455905"/>
            <a:ext cx="3309870" cy="3863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2869" y="1496743"/>
            <a:ext cx="27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موقعیت های شغلی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74475" y="315657"/>
            <a:ext cx="249270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a-IR" dirty="0"/>
              <a:t>جستجو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44382" y="1476709"/>
            <a:ext cx="3889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20389" y="1496743"/>
            <a:ext cx="273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رزومه ساز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29104" y="2686251"/>
            <a:ext cx="20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استخدام های سراسری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65079" y="5194856"/>
            <a:ext cx="461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ارتباط با ما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26920" y="5176591"/>
            <a:ext cx="23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ورود کاربران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4C69E8-2A22-F9A1-53BB-E73AD09B6C86}"/>
              </a:ext>
            </a:extLst>
          </p:cNvPr>
          <p:cNvSpPr/>
          <p:nvPr/>
        </p:nvSpPr>
        <p:spPr>
          <a:xfrm>
            <a:off x="241155" y="3055583"/>
            <a:ext cx="11641643" cy="19563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DB5BF0-AF33-1EB5-974A-22A341EC7573}"/>
              </a:ext>
            </a:extLst>
          </p:cNvPr>
          <p:cNvSpPr/>
          <p:nvPr/>
        </p:nvSpPr>
        <p:spPr>
          <a:xfrm>
            <a:off x="8049939" y="5563357"/>
            <a:ext cx="3951778" cy="12471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80943D-1DB9-09D0-1007-DA59EED64088}"/>
              </a:ext>
            </a:extLst>
          </p:cNvPr>
          <p:cNvSpPr/>
          <p:nvPr/>
        </p:nvSpPr>
        <p:spPr>
          <a:xfrm>
            <a:off x="438540" y="5547951"/>
            <a:ext cx="5784980" cy="1272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66473" y="1715217"/>
            <a:ext cx="6477358" cy="321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74265" y="3412903"/>
            <a:ext cx="4861775" cy="592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درج آگهی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74265" y="2444840"/>
            <a:ext cx="4861775" cy="59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پنل کارفرمایان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5318" y="678286"/>
            <a:ext cx="1519707" cy="59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36040" y="678286"/>
            <a:ext cx="1519707" cy="59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7442" y="1906073"/>
            <a:ext cx="56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کارفرما هستید 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5206" y="768575"/>
            <a:ext cx="127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ورود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9409" y="801435"/>
            <a:ext cx="132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ثبت نام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3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1300" y="304800"/>
            <a:ext cx="539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00B0F0"/>
                </a:solidFill>
              </a:rPr>
              <a:t>ورود کار جویان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6400" y="1587500"/>
            <a:ext cx="776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ایمیل یا شماره موبایل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09300" y="3073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رمز عبور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93145" y="455930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فراموشی رمز عبور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91300" y="2095500"/>
            <a:ext cx="5391731" cy="55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91300" y="3581746"/>
            <a:ext cx="5391731" cy="55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2899" y="5321529"/>
            <a:ext cx="5391731" cy="5592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3904" y="5416491"/>
            <a:ext cx="156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ورود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8415" y="6184900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درسایت عضو نیستید؟</a:t>
            </a:r>
            <a:r>
              <a:rPr lang="fa-IR" dirty="0">
                <a:solidFill>
                  <a:srgbClr val="00B0F0"/>
                </a:solidFill>
              </a:rPr>
              <a:t>ثبت نام کنید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7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3800" y="342900"/>
            <a:ext cx="464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ثبت نام کارجویان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48832" y="805418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نام و نام خانوادگی: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71844" y="1991578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جنسیت: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397" y="2552055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آدرس ایمیل: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48832" y="3607356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شماره موبایل: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48832" y="4793347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رمز عبور: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48832" y="5858495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تکرار رمز عبور: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9655" y="2034222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استان: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38555" y="3091778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شهر: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9654" y="4252766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آخرین مقطع تحصیلی: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9656" y="855702"/>
            <a:ext cx="19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rgbClr val="FF0000"/>
                </a:solidFill>
              </a:rPr>
              <a:t>*</a:t>
            </a:r>
            <a:r>
              <a:rPr lang="fa-IR" dirty="0"/>
              <a:t>رشته تحصیلی: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699500" y="1351905"/>
            <a:ext cx="3238151" cy="369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699499" y="5250103"/>
            <a:ext cx="3238151" cy="369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00321" y="1378421"/>
            <a:ext cx="3238151" cy="369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809065" y="6344682"/>
            <a:ext cx="3238151" cy="369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699500" y="3004669"/>
            <a:ext cx="3238151" cy="369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703306" y="4068100"/>
            <a:ext cx="3238151" cy="369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05054" y="2521495"/>
            <a:ext cx="3238151" cy="369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200322" y="3507354"/>
            <a:ext cx="3238151" cy="369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00320" y="4886992"/>
            <a:ext cx="3238151" cy="369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444060" y="6026784"/>
            <a:ext cx="3238151" cy="369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88955" y="6043161"/>
            <a:ext cx="194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ثبت نام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0522140" y="2072002"/>
            <a:ext cx="334932" cy="221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44298" y="2108332"/>
            <a:ext cx="334932" cy="221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891781" y="203422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زن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65015" y="2034403"/>
            <a:ext cx="7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مرد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99700" y="1778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موقعیت های شغلی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5300" y="749300"/>
            <a:ext cx="63246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schemeClr val="bg1">
                    <a:lumMod val="75000"/>
                  </a:schemeClr>
                </a:solidFill>
              </a:rPr>
              <a:t>جستجو در گروه شغلی زیر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6666" y="1550173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</a:t>
            </a:r>
            <a:r>
              <a:rPr lang="fa-IR" dirty="0"/>
              <a:t>کامپیوتر،نرم افزار و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79541" y="2234347"/>
            <a:ext cx="1739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فنی و مهندسی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8991" y="2934732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درمان پزشکی و سلامت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6991" y="36467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هنری و رسانه ای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95441" y="4414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اداری و دفتری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41441" y="516358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حسابداری و مالی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67066" y="1576607"/>
            <a:ext cx="286266" cy="304800"/>
            <a:chOff x="6349484" y="2870200"/>
            <a:chExt cx="286266" cy="304800"/>
          </a:xfrm>
        </p:grpSpPr>
        <p:sp>
          <p:nvSpPr>
            <p:cNvPr id="11" name="Rounded Rectangle 10"/>
            <p:cNvSpPr/>
            <p:nvPr/>
          </p:nvSpPr>
          <p:spPr>
            <a:xfrm>
              <a:off x="6349484" y="2870200"/>
              <a:ext cx="286266" cy="304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 rot="16200000">
              <a:off x="6448167" y="2937133"/>
              <a:ext cx="88900" cy="14656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773416" y="2310547"/>
            <a:ext cx="286266" cy="304800"/>
            <a:chOff x="6349484" y="2870200"/>
            <a:chExt cx="286266" cy="304800"/>
          </a:xfrm>
        </p:grpSpPr>
        <p:sp>
          <p:nvSpPr>
            <p:cNvPr id="15" name="Rounded Rectangle 14"/>
            <p:cNvSpPr/>
            <p:nvPr/>
          </p:nvSpPr>
          <p:spPr>
            <a:xfrm>
              <a:off x="6349484" y="2870200"/>
              <a:ext cx="286266" cy="304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 rot="16200000">
              <a:off x="6448167" y="2937133"/>
              <a:ext cx="88900" cy="14656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767066" y="2936022"/>
            <a:ext cx="286266" cy="304800"/>
            <a:chOff x="6349484" y="2870200"/>
            <a:chExt cx="286266" cy="304800"/>
          </a:xfrm>
        </p:grpSpPr>
        <p:sp>
          <p:nvSpPr>
            <p:cNvPr id="18" name="Rounded Rectangle 17"/>
            <p:cNvSpPr/>
            <p:nvPr/>
          </p:nvSpPr>
          <p:spPr>
            <a:xfrm>
              <a:off x="6349484" y="2870200"/>
              <a:ext cx="286266" cy="304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rot="16200000">
              <a:off x="6448167" y="2937133"/>
              <a:ext cx="88900" cy="14656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767066" y="3639373"/>
            <a:ext cx="286266" cy="304800"/>
            <a:chOff x="6349484" y="2870200"/>
            <a:chExt cx="286266" cy="304800"/>
          </a:xfrm>
        </p:grpSpPr>
        <p:sp>
          <p:nvSpPr>
            <p:cNvPr id="21" name="Rounded Rectangle 20"/>
            <p:cNvSpPr/>
            <p:nvPr/>
          </p:nvSpPr>
          <p:spPr>
            <a:xfrm>
              <a:off x="6349484" y="2870200"/>
              <a:ext cx="286266" cy="304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 rot="16200000">
              <a:off x="6448167" y="2937133"/>
              <a:ext cx="88900" cy="14656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763633" y="4460230"/>
            <a:ext cx="286266" cy="304800"/>
            <a:chOff x="6349484" y="2870200"/>
            <a:chExt cx="286266" cy="304800"/>
          </a:xfrm>
        </p:grpSpPr>
        <p:sp>
          <p:nvSpPr>
            <p:cNvPr id="24" name="Rounded Rectangle 23"/>
            <p:cNvSpPr/>
            <p:nvPr/>
          </p:nvSpPr>
          <p:spPr>
            <a:xfrm>
              <a:off x="6349484" y="2870200"/>
              <a:ext cx="286266" cy="304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 rot="16200000">
              <a:off x="6448167" y="2937133"/>
              <a:ext cx="88900" cy="14656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755140" y="5195847"/>
            <a:ext cx="286266" cy="304800"/>
            <a:chOff x="6349484" y="2870200"/>
            <a:chExt cx="286266" cy="304800"/>
          </a:xfrm>
        </p:grpSpPr>
        <p:sp>
          <p:nvSpPr>
            <p:cNvPr id="27" name="Rounded Rectangle 26"/>
            <p:cNvSpPr/>
            <p:nvPr/>
          </p:nvSpPr>
          <p:spPr>
            <a:xfrm>
              <a:off x="6349484" y="2870200"/>
              <a:ext cx="286266" cy="304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6200000">
              <a:off x="6448167" y="2937133"/>
              <a:ext cx="88900" cy="14656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035963" y="5856503"/>
            <a:ext cx="7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سایر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1730772" y="5900954"/>
            <a:ext cx="286266" cy="304800"/>
            <a:chOff x="6349484" y="2870200"/>
            <a:chExt cx="286266" cy="304800"/>
          </a:xfrm>
        </p:grpSpPr>
        <p:sp>
          <p:nvSpPr>
            <p:cNvPr id="31" name="Rounded Rectangle 30"/>
            <p:cNvSpPr/>
            <p:nvPr/>
          </p:nvSpPr>
          <p:spPr>
            <a:xfrm>
              <a:off x="6349484" y="2870200"/>
              <a:ext cx="286266" cy="304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rot="16200000">
              <a:off x="6448167" y="2937133"/>
              <a:ext cx="88900" cy="14656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20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2200" y="203200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استخدام.....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06100" y="8509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فیلتر جستجو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67700" y="1384300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07700" y="1352490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Kamran" panose="00000400000000000000" pitchFamily="2" charset="-78"/>
              </a:rPr>
              <a:t>منطقه جستجو</a:t>
            </a:r>
            <a:endParaRPr lang="en-US" sz="2000" b="1" dirty="0">
              <a:cs typeface="B Kamran" panose="00000400000000000000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67700" y="2323008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76000" y="2302866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Kamran" panose="00000400000000000000" pitchFamily="2" charset="-78"/>
              </a:rPr>
              <a:t>سابقه</a:t>
            </a:r>
            <a:endParaRPr lang="en-US" sz="2000" b="1" dirty="0">
              <a:cs typeface="B Kamra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67700" y="3377108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71200" y="3396098"/>
            <a:ext cx="105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Kamran" panose="00000400000000000000" pitchFamily="2" charset="-78"/>
              </a:rPr>
              <a:t>نوع قرارداد</a:t>
            </a:r>
            <a:endParaRPr lang="en-US" sz="2000" b="1" dirty="0">
              <a:cs typeface="B Kamra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8800" y="1384300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800" y="2323008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8800" y="3377108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59000" y="13524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Kamran" panose="00000400000000000000" pitchFamily="2" charset="-78"/>
              </a:rPr>
              <a:t>عنوان شغل/موقعیت شغلی</a:t>
            </a:r>
            <a:endParaRPr lang="en-US" sz="2000" b="1" dirty="0">
              <a:cs typeface="B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8800" y="2302866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Kamran" panose="00000400000000000000" pitchFamily="2" charset="-78"/>
              </a:rPr>
              <a:t>منطقه جستجو</a:t>
            </a:r>
            <a:endParaRPr lang="en-US" sz="2000" b="1" dirty="0">
              <a:cs typeface="B Kamran" panose="00000400000000000000" pitchFamily="2" charset="-7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67700" y="4538006"/>
            <a:ext cx="3556000" cy="1443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07700" y="4538006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Kamran" panose="00000400000000000000" pitchFamily="2" charset="-78"/>
              </a:rPr>
              <a:t>توضیحات </a:t>
            </a:r>
            <a:endParaRPr lang="en-US" sz="2000" b="1" dirty="0">
              <a:cs typeface="B Kamra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6200" y="339609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Kamran" panose="00000400000000000000" pitchFamily="2" charset="-78"/>
              </a:rPr>
              <a:t>میزان حقوق دریافتی</a:t>
            </a:r>
            <a:endParaRPr lang="en-US" sz="2000" b="1" dirty="0">
              <a:cs typeface="B Kamran" panose="00000400000000000000" pitchFamily="2" charset="-7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82700" y="5215402"/>
            <a:ext cx="2832100" cy="107109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20900" y="5427784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600" dirty="0"/>
              <a:t>ارسال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036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3400" y="482600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>
                <a:cs typeface="B Baran" panose="00000400000000000000" pitchFamily="2" charset="-78"/>
              </a:rPr>
              <a:t>رزومه ساز (رایگان)</a:t>
            </a:r>
            <a:endParaRPr lang="en-US" b="1" dirty="0">
              <a:cs typeface="B Baran" panose="000004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22600" y="1512332"/>
            <a:ext cx="2222500" cy="5069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18300" y="1512332"/>
            <a:ext cx="2222500" cy="5069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18300" y="158115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شروع کنید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4400" y="1555750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نمونه رزومه ها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17950" y="2286000"/>
            <a:ext cx="3911600" cy="4318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39243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عکس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82424" y="163745"/>
            <a:ext cx="3708400" cy="161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30524" y="292100"/>
            <a:ext cx="104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solidFill>
                  <a:srgbClr val="0070C0"/>
                </a:solidFill>
              </a:rPr>
              <a:t>رزومه من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8423" y="2128162"/>
            <a:ext cx="142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اطلاعات شغلی:</a:t>
            </a:r>
          </a:p>
          <a:p>
            <a:pPr algn="r"/>
            <a:endParaRPr lang="fa-IR" dirty="0"/>
          </a:p>
        </p:txBody>
      </p:sp>
      <p:sp>
        <p:nvSpPr>
          <p:cNvPr id="6" name="TextBox 5"/>
          <p:cNvSpPr txBox="1"/>
          <p:nvPr/>
        </p:nvSpPr>
        <p:spPr>
          <a:xfrm>
            <a:off x="9213214" y="4402657"/>
            <a:ext cx="266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مهارتها: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90824" y="523960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سوابق کاری: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2318" y="334008"/>
            <a:ext cx="203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پروژه ها: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2958" y="1298676"/>
            <a:ext cx="15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زبانهای خارجی: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72937" y="2348175"/>
            <a:ext cx="183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مدارک .گواهینامه ها،</a:t>
            </a:r>
          </a:p>
          <a:p>
            <a:pPr algn="r"/>
            <a:r>
              <a:rPr lang="fa-IR" dirty="0"/>
              <a:t>افتخارات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2120" y="3288114"/>
            <a:ext cx="183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مقالات،ژورنال ها،</a:t>
            </a:r>
          </a:p>
          <a:p>
            <a:pPr algn="ctr"/>
            <a:r>
              <a:rPr lang="fa-IR" dirty="0"/>
              <a:t>کتاب ها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82424" y="2014463"/>
            <a:ext cx="3556000" cy="804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2424" y="3159331"/>
            <a:ext cx="3556000" cy="6461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66468" y="273110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66469" y="2400131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49958" y="3423367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49959" y="1298676"/>
            <a:ext cx="3642359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082424" y="4328407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82424" y="5165804"/>
            <a:ext cx="3556000" cy="419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44174" y="3208954"/>
            <a:ext cx="161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اطلاعات تحصیلی:</a:t>
            </a:r>
          </a:p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9012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Remis System</cp:lastModifiedBy>
  <cp:revision>18</cp:revision>
  <dcterms:created xsi:type="dcterms:W3CDTF">2023-02-28T17:19:40Z</dcterms:created>
  <dcterms:modified xsi:type="dcterms:W3CDTF">2023-03-08T10:10:19Z</dcterms:modified>
</cp:coreProperties>
</file>