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04775" y="2044065"/>
          <a:ext cx="119520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/>
                <a:gridCol w="864000"/>
                <a:gridCol w="864000"/>
                <a:gridCol w="863600"/>
                <a:gridCol w="864400"/>
                <a:gridCol w="864000"/>
                <a:gridCol w="864000"/>
                <a:gridCol w="864000"/>
                <a:gridCol w="864000"/>
                <a:gridCol w="864000"/>
                <a:gridCol w="864000"/>
                <a:gridCol w="864000"/>
                <a:gridCol w="8640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L2 Error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MSE Error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Disparity L2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Disparity MSE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Uniform 100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5.715022e-02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4.222852e-02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4.446980e-02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6.497769e-02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5.491685e-02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6.735312e-02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4.429127e-02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3.749247e-02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4.139242e-02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2.892470e-01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2.556830e-01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3.073226e-01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DATS 100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4.144000e-02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4.382137e-02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4.506060e-02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1.902068e-02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2.861598e-02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1.352678e-02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2.626297e-02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2.699231e-02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3.172972e-02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7.937541e-02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1.296177e-01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5.260385e-02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DATS 1000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3.429995e-02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3.716343e-02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3.704959e-02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5.476077e-03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3.891502e-03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3.882744e-03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2.723609e-02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3.670115e-02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3.410671e-02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2.061407e-02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1.252865e-02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1.183629e-02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DATS 10000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3.636656e-02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2.960470e-02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3.543764e-02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4.772630e-03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3.574649e-03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4.177262e-03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2.447880e-02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1.313581e-02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2.572285e-02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1.583445e-02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1.300541e-02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1.457378e-02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Uniform 10000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3.714227e-02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3.560673e-02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3.084799e-02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5.532691e-03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3.731406e-03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3.747508e-03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3.266020e-02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3.290479e-02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2.336143e-02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1.938890e-02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1.226613e-02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1.394432e-02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99695" y="2044065"/>
          <a:ext cx="119520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/>
                <a:gridCol w="864000"/>
                <a:gridCol w="864000"/>
                <a:gridCol w="863600"/>
                <a:gridCol w="864400"/>
                <a:gridCol w="864000"/>
                <a:gridCol w="864000"/>
                <a:gridCol w="864000"/>
                <a:gridCol w="864000"/>
                <a:gridCol w="864000"/>
                <a:gridCol w="864000"/>
                <a:gridCol w="864000"/>
                <a:gridCol w="86400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L2 Error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MSE Error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Disparity L2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Disparity MSE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Uniform 100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3.593062e-02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3.920354e-02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4.893824e-02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1.686394e-02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2.375404e-02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2.509491e-02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1.582636e-02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1.832680e-02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2.096960e-02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6.019367e-02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8.141862e-02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8.443544e-02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DATS 100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3.668371e-02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3.738392e-02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3.838675e-02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7.993478e-03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7.823573e-03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1.241277e-02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1.445163e-02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1.433815e-02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1.441296e-02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2.212565e-02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3.986066e-02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2.419696e-02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DATS 1000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3.336596e-02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3.269120e-02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3.049890e-02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2.468379e-03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2.108126e-03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2.203129e-03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1.867673e-02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1.850851e-02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1.750584e-02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4.242940e-03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2.961679e-03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3.964776e-03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DATS 10000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3.361692e-02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2.816592e-02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3.179174e-02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2.690149e-03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2.676023e-03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2.195239e-03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1.197018e-02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6.208826e-03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1.638173e-02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4.870307e-03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7.030400e-03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4.391397e-03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Uniform 10000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3.259489e-02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3.125252e-02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3.131424e-02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2.767170e-03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1.817034e-03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3.190458e-03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1.531684e-02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1.902501e-02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1.526423e-02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5.134298e-03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2.612421e-03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7.635005e-03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032760" y="9855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eneralization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2ZkMzI5N2UyOGQzNDAzYzdhNTJjYTYzOWViM2E3OGQ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1808</Words>
  <Application>WPS 演示</Application>
  <PresentationFormat>宽屏</PresentationFormat>
  <Paragraphs>310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</dc:creator>
  <cp:lastModifiedBy>Go For It</cp:lastModifiedBy>
  <cp:revision>3</cp:revision>
  <dcterms:created xsi:type="dcterms:W3CDTF">2023-11-22T11:16:00Z</dcterms:created>
  <dcterms:modified xsi:type="dcterms:W3CDTF">2023-11-22T11:45:42Z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8C55FB509F3E4A9982ABE33B6915C2BA_12</vt:lpwstr>
  </property>
  <property fmtid="{D5CDD505-2E9C-101B-9397-08002B2CF9AE}" pid="3" name="KSOProductBuildVer">
    <vt:lpwstr>2052-12.1.0.15712</vt:lpwstr>
  </property>
</Properties>
</file>