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s2WjDR0pHetC/Ko8e80nXbRJH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0" y="1964975"/>
            <a:ext cx="43245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/>
              <a:t>The Big Mountain Resort is a ski resort offering spectacular views of Glacier National Park and Flathead National Forest located in Montana. Every year about 350,000 guests visit a Big Mountain resort. Recently, the resort's management installed an additional chairlift to assist the distribution of visitors across the mountain, which cost the resort an extra $1,540,000 in OPEX.  The usual costing strategy was to charge a premium over the industry's average price.  However, due to the need to absorb the chairlift costs, management expressed the desire to capitalize on the resorts' facilities by selecting a more data-driven business strategy. 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0" y="3538875"/>
            <a:ext cx="4324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AU" sz="1200"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en-AU" sz="1200">
                <a:latin typeface="Calibri"/>
                <a:ea typeface="Calibri"/>
                <a:cs typeface="Calibri"/>
                <a:sym typeface="Calibri"/>
              </a:rPr>
              <a:t> a pricing strategy capable to absorb ticket price increase of $4.4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b="1" sz="1071"/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Business Strategic Management: Pricing Strategy</a:t>
            </a:r>
            <a:endParaRPr sz="1071"/>
          </a:p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Cost Management</a:t>
            </a:r>
            <a:endParaRPr sz="1071"/>
          </a:p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OPEX: Op Cost Reduction strategies</a:t>
            </a:r>
            <a:endParaRPr sz="107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/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Not enough data to form a conclusion. </a:t>
            </a:r>
            <a:endParaRPr i="0" sz="1070" u="none" cap="none" strike="noStrike">
              <a:solidFill>
                <a:srgbClr val="000000"/>
              </a:solidFill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270"/>
              <a:t>CSV file, which contains information from 330 resorts in the US </a:t>
            </a:r>
            <a:endParaRPr i="0" sz="1270" u="none" cap="none" strike="noStrike">
              <a:solidFill>
                <a:srgbClr val="000000"/>
              </a:solidFill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Director of Operations, Jimmy Blackburn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Alesha Eisen, the Database Manager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</p:txBody>
      </p:sp>
      <p:sp>
        <p:nvSpPr>
          <p:cNvPr id="48" name="Google Shape;48;p1"/>
          <p:cNvSpPr txBox="1"/>
          <p:nvPr/>
        </p:nvSpPr>
        <p:spPr>
          <a:xfrm>
            <a:off x="184150" y="540900"/>
            <a:ext cx="7503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Which</a:t>
            </a:r>
            <a:r>
              <a:rPr b="1" lang="en-AU"/>
              <a:t> types/quality of snow park attractions/additional facilities are </a:t>
            </a:r>
            <a:r>
              <a:rPr b="1" lang="en-AU"/>
              <a:t>sufficiently</a:t>
            </a:r>
            <a:r>
              <a:rPr b="1" lang="en-AU"/>
              <a:t> appealing to support a chairlift ticket price by $4.4?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