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77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2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9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3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6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095B3-8055-4D77-8CFD-B3913D5587E9}" type="datetimeFigureOut">
              <a:rPr lang="en-US" smtClean="0"/>
              <a:t>21-Jun-18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1A8D8-C857-4842-B668-22A20FBEE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HOME</a:t>
            </a:r>
            <a:r>
              <a:rPr lang="en-US" sz="1350" dirty="0">
                <a:solidFill>
                  <a:schemeClr val="tx1"/>
                </a:solidFill>
              </a:rPr>
              <a:t>    OUR FLEET    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8601075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Welcome to </a:t>
            </a:r>
          </a:p>
          <a:p>
            <a:pPr algn="ctr"/>
            <a:r>
              <a:rPr lang="en-US" sz="1350" dirty="0">
                <a:solidFill>
                  <a:schemeClr val="tx1"/>
                </a:solidFill>
              </a:rPr>
              <a:t>Cool Wheels!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</p:spTree>
    <p:extLst>
      <p:ext uri="{BB962C8B-B14F-4D97-AF65-F5344CB8AC3E}">
        <p14:creationId xmlns:p14="http://schemas.microsoft.com/office/powerpoint/2010/main" val="353837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Our fleet 	</a:t>
            </a:r>
            <a:r>
              <a:rPr lang="en-US" sz="1350" b="1" dirty="0">
                <a:solidFill>
                  <a:schemeClr val="tx1"/>
                </a:solidFill>
              </a:rPr>
              <a:t>Register 	 </a:t>
            </a:r>
            <a:r>
              <a:rPr lang="en-US" sz="1350" dirty="0">
                <a:solidFill>
                  <a:schemeClr val="tx1"/>
                </a:solidFill>
              </a:rPr>
              <a:t>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8601075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538F7-F7C7-44EC-B3EE-818C480B5727}"/>
              </a:ext>
            </a:extLst>
          </p:cNvPr>
          <p:cNvSpPr txBox="1"/>
          <p:nvPr/>
        </p:nvSpPr>
        <p:spPr>
          <a:xfrm>
            <a:off x="2541181" y="1137684"/>
            <a:ext cx="394467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form to register</a:t>
            </a:r>
          </a:p>
          <a:p>
            <a:endParaRPr lang="en-US" dirty="0"/>
          </a:p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Email:</a:t>
            </a:r>
          </a:p>
          <a:p>
            <a:r>
              <a:rPr lang="en-US" dirty="0"/>
              <a:t>Pass: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6977F-766B-4ACD-91A0-670311480B43}"/>
              </a:ext>
            </a:extLst>
          </p:cNvPr>
          <p:cNvSpPr txBox="1"/>
          <p:nvPr/>
        </p:nvSpPr>
        <p:spPr>
          <a:xfrm>
            <a:off x="3888194" y="1817931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C9FC8E-6963-4712-8E92-D588AB9EA1A0}"/>
              </a:ext>
            </a:extLst>
          </p:cNvPr>
          <p:cNvSpPr txBox="1"/>
          <p:nvPr/>
        </p:nvSpPr>
        <p:spPr>
          <a:xfrm>
            <a:off x="3888194" y="2084036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BE258-DE7D-4CC8-BBE8-83142626067A}"/>
              </a:ext>
            </a:extLst>
          </p:cNvPr>
          <p:cNvSpPr txBox="1"/>
          <p:nvPr/>
        </p:nvSpPr>
        <p:spPr>
          <a:xfrm>
            <a:off x="3888194" y="2351738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F76054-1B44-4D71-9687-19463687C4B3}"/>
              </a:ext>
            </a:extLst>
          </p:cNvPr>
          <p:cNvSpPr txBox="1"/>
          <p:nvPr/>
        </p:nvSpPr>
        <p:spPr>
          <a:xfrm>
            <a:off x="3888194" y="2577493"/>
            <a:ext cx="1681935" cy="182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18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</a:t>
            </a:r>
            <a:r>
              <a:rPr lang="en-US" sz="1350" b="1" dirty="0">
                <a:solidFill>
                  <a:schemeClr val="tx1"/>
                </a:solidFill>
              </a:rPr>
              <a:t>OUR FLEET    </a:t>
            </a:r>
            <a:r>
              <a:rPr lang="en-US" sz="1350" dirty="0">
                <a:solidFill>
                  <a:schemeClr val="tx1"/>
                </a:solidFill>
              </a:rPr>
              <a:t>MAKE RESERVATION    CONTACTS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F50A9-954B-44E1-9752-A6CC0D8258A2}"/>
              </a:ext>
            </a:extLst>
          </p:cNvPr>
          <p:cNvSpPr/>
          <p:nvPr/>
        </p:nvSpPr>
        <p:spPr>
          <a:xfrm>
            <a:off x="276224" y="940540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/>
              <a:t>User input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6B407C-6980-437D-9052-B255F446F9AA}"/>
              </a:ext>
            </a:extLst>
          </p:cNvPr>
          <p:cNvSpPr/>
          <p:nvPr/>
        </p:nvSpPr>
        <p:spPr>
          <a:xfrm>
            <a:off x="4671059" y="940540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276224" y="3814655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A7CC8-6BD8-4A1F-9820-9310876E1AFF}"/>
              </a:ext>
            </a:extLst>
          </p:cNvPr>
          <p:cNvSpPr/>
          <p:nvPr/>
        </p:nvSpPr>
        <p:spPr>
          <a:xfrm>
            <a:off x="4671059" y="3814655"/>
            <a:ext cx="4206240" cy="2743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EDEEA7-E108-4D69-A13F-EE5EF060CA62}"/>
              </a:ext>
            </a:extLst>
          </p:cNvPr>
          <p:cNvSpPr/>
          <p:nvPr/>
        </p:nvSpPr>
        <p:spPr>
          <a:xfrm>
            <a:off x="412321" y="1116419"/>
            <a:ext cx="1967023" cy="166931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Car picture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6AEC7-B55F-4F21-B3B5-5795EB736128}"/>
              </a:ext>
            </a:extLst>
          </p:cNvPr>
          <p:cNvSpPr txBox="1"/>
          <p:nvPr/>
        </p:nvSpPr>
        <p:spPr>
          <a:xfrm>
            <a:off x="2564350" y="1116419"/>
            <a:ext cx="17331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Brand</a:t>
            </a:r>
            <a:r>
              <a:rPr lang="en-US" sz="1400" dirty="0"/>
              <a:t>: Audi</a:t>
            </a:r>
          </a:p>
          <a:p>
            <a:r>
              <a:rPr lang="en-US" sz="1400" b="1" dirty="0"/>
              <a:t>Model</a:t>
            </a:r>
            <a:r>
              <a:rPr lang="en-US" sz="1400" dirty="0"/>
              <a:t>: A6</a:t>
            </a:r>
          </a:p>
          <a:p>
            <a:r>
              <a:rPr lang="en-US" sz="1400" b="1" dirty="0"/>
              <a:t>Color</a:t>
            </a:r>
            <a:r>
              <a:rPr lang="en-US" sz="1400" dirty="0"/>
              <a:t>: blue</a:t>
            </a:r>
          </a:p>
          <a:p>
            <a:r>
              <a:rPr lang="en-US" sz="1400" b="1" dirty="0"/>
              <a:t>Air condition</a:t>
            </a:r>
            <a:r>
              <a:rPr lang="en-US" sz="1400" dirty="0"/>
              <a:t>: climate control</a:t>
            </a:r>
          </a:p>
          <a:p>
            <a:r>
              <a:rPr lang="en-US" sz="1400" b="1" dirty="0"/>
              <a:t>Transmission</a:t>
            </a:r>
            <a:r>
              <a:rPr lang="en-US" sz="1400" dirty="0"/>
              <a:t>: Auto</a:t>
            </a:r>
          </a:p>
          <a:p>
            <a:r>
              <a:rPr lang="en-US" sz="1400" b="1" dirty="0"/>
              <a:t>Seats</a:t>
            </a:r>
            <a:r>
              <a:rPr lang="en-US" sz="1400" dirty="0"/>
              <a:t>: 5</a:t>
            </a:r>
          </a:p>
          <a:p>
            <a:r>
              <a:rPr lang="en-US" sz="1400" b="1" dirty="0"/>
              <a:t>Price per day</a:t>
            </a:r>
            <a:r>
              <a:rPr lang="en-US" sz="1400" dirty="0"/>
              <a:t>: 60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EC9F6F-A80C-4367-A9DA-4365E866A9FE}"/>
              </a:ext>
            </a:extLst>
          </p:cNvPr>
          <p:cNvSpPr/>
          <p:nvPr/>
        </p:nvSpPr>
        <p:spPr>
          <a:xfrm>
            <a:off x="720664" y="3051544"/>
            <a:ext cx="1350335" cy="489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 car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FCF410-D56A-4297-B5CB-02A9507A724E}"/>
              </a:ext>
            </a:extLst>
          </p:cNvPr>
          <p:cNvSpPr/>
          <p:nvPr/>
        </p:nvSpPr>
        <p:spPr>
          <a:xfrm>
            <a:off x="2564350" y="3051544"/>
            <a:ext cx="1350335" cy="4890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Delete car</a:t>
            </a:r>
          </a:p>
        </p:txBody>
      </p:sp>
    </p:spTree>
    <p:extLst>
      <p:ext uri="{BB962C8B-B14F-4D97-AF65-F5344CB8AC3E}">
        <p14:creationId xmlns:p14="http://schemas.microsoft.com/office/powerpoint/2010/main" val="1285277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HOME    OUR FLEET    </a:t>
            </a:r>
            <a:r>
              <a:rPr lang="en-US" sz="1350" b="1" dirty="0">
                <a:solidFill>
                  <a:schemeClr val="tx1"/>
                </a:solidFill>
              </a:rPr>
              <a:t>MAKE RESERVATION</a:t>
            </a:r>
            <a:r>
              <a:rPr lang="en-US" sz="1350" dirty="0">
                <a:solidFill>
                  <a:schemeClr val="tx1"/>
                </a:solidFill>
              </a:rPr>
              <a:t>    CONTACTS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1588901" y="986971"/>
            <a:ext cx="5975720" cy="54428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BEBEA-ADEA-438B-AD31-12124E06D391}"/>
              </a:ext>
            </a:extLst>
          </p:cNvPr>
          <p:cNvSpPr txBox="1"/>
          <p:nvPr/>
        </p:nvSpPr>
        <p:spPr>
          <a:xfrm>
            <a:off x="1870775" y="2056501"/>
            <a:ext cx="54119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name:</a:t>
            </a:r>
          </a:p>
          <a:p>
            <a:r>
              <a:rPr lang="en-US" dirty="0"/>
              <a:t>Last name:</a:t>
            </a:r>
          </a:p>
          <a:p>
            <a:r>
              <a:rPr lang="en-US" dirty="0"/>
              <a:t>Birthdate:</a:t>
            </a:r>
          </a:p>
          <a:p>
            <a:r>
              <a:rPr lang="en-US" dirty="0"/>
              <a:t>Nationality:</a:t>
            </a:r>
          </a:p>
          <a:p>
            <a:r>
              <a:rPr lang="en-US" dirty="0"/>
              <a:t>Address:</a:t>
            </a:r>
          </a:p>
          <a:p>
            <a:r>
              <a:rPr lang="en-US" dirty="0"/>
              <a:t>Driving license number:</a:t>
            </a:r>
          </a:p>
          <a:p>
            <a:r>
              <a:rPr lang="en-US" dirty="0"/>
              <a:t>Driving license number:</a:t>
            </a:r>
          </a:p>
          <a:p>
            <a:r>
              <a:rPr lang="en-US" dirty="0"/>
              <a:t>Pick up date:</a:t>
            </a:r>
          </a:p>
          <a:p>
            <a:r>
              <a:rPr lang="en-US" dirty="0"/>
              <a:t>Pick up location:</a:t>
            </a:r>
          </a:p>
          <a:p>
            <a:r>
              <a:rPr lang="en-US" dirty="0"/>
              <a:t>Return date:</a:t>
            </a:r>
          </a:p>
          <a:p>
            <a:r>
              <a:rPr lang="en-US" dirty="0"/>
              <a:t>Return location:</a:t>
            </a:r>
          </a:p>
          <a:p>
            <a:r>
              <a:rPr lang="en-US" dirty="0"/>
              <a:t>Credit card number:</a:t>
            </a:r>
          </a:p>
          <a:p>
            <a:r>
              <a:rPr lang="en-US" dirty="0"/>
              <a:t>Name on credit card</a:t>
            </a:r>
          </a:p>
          <a:p>
            <a:r>
              <a:rPr lang="en-US" dirty="0"/>
              <a:t>Expires on:</a:t>
            </a:r>
          </a:p>
          <a:p>
            <a:r>
              <a:rPr lang="en-US" dirty="0"/>
              <a:t>CVV 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8FCF9-D8F3-4C49-9A50-7FFA41E81913}"/>
              </a:ext>
            </a:extLst>
          </p:cNvPr>
          <p:cNvSpPr txBox="1"/>
          <p:nvPr/>
        </p:nvSpPr>
        <p:spPr>
          <a:xfrm>
            <a:off x="1961151" y="1152404"/>
            <a:ext cx="523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Fill the form to make a reservation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DBD1D-DCEB-441C-8B33-EB8D3253244D}"/>
              </a:ext>
            </a:extLst>
          </p:cNvPr>
          <p:cNvSpPr txBox="1"/>
          <p:nvPr/>
        </p:nvSpPr>
        <p:spPr>
          <a:xfrm>
            <a:off x="1961151" y="1598496"/>
            <a:ext cx="1681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Pick a car</a:t>
            </a:r>
          </a:p>
        </p:txBody>
      </p:sp>
    </p:spTree>
    <p:extLst>
      <p:ext uri="{BB962C8B-B14F-4D97-AF65-F5344CB8AC3E}">
        <p14:creationId xmlns:p14="http://schemas.microsoft.com/office/powerpoint/2010/main" val="7348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EADC15-CA43-43A7-8FBD-142BFA3FA45E}"/>
              </a:ext>
            </a:extLst>
          </p:cNvPr>
          <p:cNvSpPr/>
          <p:nvPr/>
        </p:nvSpPr>
        <p:spPr>
          <a:xfrm>
            <a:off x="276224" y="390525"/>
            <a:ext cx="8601075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Our fleet    Make reservation    Add new car    Edit car    Delete car    Contacts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1BD55-CF5B-476E-886E-73E8915E2296}"/>
              </a:ext>
            </a:extLst>
          </p:cNvPr>
          <p:cNvSpPr/>
          <p:nvPr/>
        </p:nvSpPr>
        <p:spPr>
          <a:xfrm>
            <a:off x="276224" y="390525"/>
            <a:ext cx="1333500" cy="419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b="1" dirty="0">
                <a:solidFill>
                  <a:schemeClr val="tx1"/>
                </a:solidFill>
              </a:rPr>
              <a:t>Cool Wheels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9FEE4-5CD1-40D1-923F-42F27CF2C25E}"/>
              </a:ext>
            </a:extLst>
          </p:cNvPr>
          <p:cNvSpPr/>
          <p:nvPr/>
        </p:nvSpPr>
        <p:spPr>
          <a:xfrm>
            <a:off x="3210199" y="1029502"/>
            <a:ext cx="2733123" cy="22139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4F9151-CDDE-44B1-89C7-B307852DDD16}"/>
              </a:ext>
            </a:extLst>
          </p:cNvPr>
          <p:cNvSpPr txBox="1"/>
          <p:nvPr/>
        </p:nvSpPr>
        <p:spPr>
          <a:xfrm>
            <a:off x="3210198" y="1120807"/>
            <a:ext cx="27331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new car parameters</a:t>
            </a:r>
          </a:p>
          <a:p>
            <a:endParaRPr lang="en-US" dirty="0"/>
          </a:p>
          <a:p>
            <a:r>
              <a:rPr lang="en-US" dirty="0"/>
              <a:t>Model ID: </a:t>
            </a:r>
          </a:p>
          <a:p>
            <a:r>
              <a:rPr lang="en-US" dirty="0"/>
              <a:t>Year:</a:t>
            </a:r>
          </a:p>
          <a:p>
            <a:r>
              <a:rPr lang="en-US" dirty="0"/>
              <a:t>Color:</a:t>
            </a:r>
          </a:p>
          <a:p>
            <a:r>
              <a:rPr lang="en-US" dirty="0"/>
              <a:t>Price per day: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8AA91-840F-4AF3-A98E-363F3DF08ED0}"/>
              </a:ext>
            </a:extLst>
          </p:cNvPr>
          <p:cNvSpPr txBox="1"/>
          <p:nvPr/>
        </p:nvSpPr>
        <p:spPr>
          <a:xfrm>
            <a:off x="4261386" y="1764768"/>
            <a:ext cx="16819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SQL selector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DFCB40-2DC6-48B2-AA63-36DDE16867C4}"/>
              </a:ext>
            </a:extLst>
          </p:cNvPr>
          <p:cNvSpPr txBox="1"/>
          <p:nvPr/>
        </p:nvSpPr>
        <p:spPr>
          <a:xfrm>
            <a:off x="4261386" y="2038953"/>
            <a:ext cx="16819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User input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BC8E9-8779-4672-A80A-591D6FF64011}"/>
              </a:ext>
            </a:extLst>
          </p:cNvPr>
          <p:cNvSpPr txBox="1"/>
          <p:nvPr/>
        </p:nvSpPr>
        <p:spPr>
          <a:xfrm>
            <a:off x="4261385" y="2313138"/>
            <a:ext cx="1681935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User input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0169D-690D-4F72-B671-03ABE18347D3}"/>
              </a:ext>
            </a:extLst>
          </p:cNvPr>
          <p:cNvSpPr txBox="1"/>
          <p:nvPr/>
        </p:nvSpPr>
        <p:spPr>
          <a:xfrm>
            <a:off x="4754600" y="2587323"/>
            <a:ext cx="118872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User input</a:t>
            </a:r>
          </a:p>
        </p:txBody>
      </p:sp>
    </p:spTree>
    <p:extLst>
      <p:ext uri="{BB962C8B-B14F-4D97-AF65-F5344CB8AC3E}">
        <p14:creationId xmlns:p14="http://schemas.microsoft.com/office/powerpoint/2010/main" val="9931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177</Words>
  <Application>Microsoft Office PowerPoint</Application>
  <PresentationFormat>On-screen Show (4:3)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</dc:creator>
  <cp:lastModifiedBy>Ivan</cp:lastModifiedBy>
  <cp:revision>12</cp:revision>
  <dcterms:created xsi:type="dcterms:W3CDTF">2018-06-18T09:17:43Z</dcterms:created>
  <dcterms:modified xsi:type="dcterms:W3CDTF">2018-06-21T11:36:42Z</dcterms:modified>
</cp:coreProperties>
</file>