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E2AF"/>
    <a:srgbClr val="F7CCAF"/>
    <a:srgbClr val="F5BE99"/>
    <a:srgbClr val="FFB3B3"/>
    <a:srgbClr val="FF7D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14" autoAdjust="0"/>
    <p:restoredTop sz="94660"/>
  </p:normalViewPr>
  <p:slideViewPr>
    <p:cSldViewPr snapToGrid="0">
      <p:cViewPr varScale="1">
        <p:scale>
          <a:sx n="22" d="100"/>
          <a:sy n="22" d="100"/>
        </p:scale>
        <p:origin x="-1440" y="48"/>
      </p:cViewPr>
      <p:guideLst>
        <p:guide orient="horz" pos="6735"/>
        <p:guide pos="953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8830270" y="0"/>
            <a:ext cx="21444943" cy="21383625"/>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295187" tIns="147593" rIns="295187" bIns="147593"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861542" y="10691813"/>
            <a:ext cx="21383625"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295187" tIns="147593" rIns="295187" bIns="147593" anchor="t" compatLnSpc="1"/>
          <a:lstStyle>
            <a:extLst/>
          </a:lstStyle>
          <a:p>
            <a:endParaRPr kumimoji="0" lang="en-US"/>
          </a:p>
        </p:txBody>
      </p:sp>
      <p:sp>
        <p:nvSpPr>
          <p:cNvPr id="12" name="Title 11"/>
          <p:cNvSpPr>
            <a:spLocks noGrp="1"/>
          </p:cNvSpPr>
          <p:nvPr>
            <p:ph type="ctrTitle"/>
          </p:nvPr>
        </p:nvSpPr>
        <p:spPr>
          <a:xfrm>
            <a:off x="11147489" y="1663171"/>
            <a:ext cx="16903661" cy="8943107"/>
          </a:xfrm>
        </p:spPr>
        <p:txBody>
          <a:bodyPr lIns="147593" tIns="0" rIns="147593">
            <a:noAutofit/>
          </a:bodyPr>
          <a:lstStyle>
            <a:lvl1pPr algn="r">
              <a:defRPr sz="136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11106348" y="11037493"/>
            <a:ext cx="16934711" cy="3433752"/>
          </a:xfrm>
        </p:spPr>
        <p:txBody>
          <a:bodyPr lIns="147593" tIns="0" rIns="147593" bIns="0"/>
          <a:lstStyle>
            <a:lvl1pPr marL="0" indent="0" algn="r">
              <a:buNone/>
              <a:defRPr sz="7100">
                <a:solidFill>
                  <a:srgbClr val="FFFFFF"/>
                </a:solidFill>
                <a:effectLst/>
              </a:defRPr>
            </a:lvl1pPr>
            <a:lvl2pPr marL="1475933" indent="0" algn="ctr">
              <a:buNone/>
            </a:lvl2pPr>
            <a:lvl3pPr marL="2951866" indent="0" algn="ctr">
              <a:buNone/>
            </a:lvl3pPr>
            <a:lvl4pPr marL="4427799" indent="0" algn="ctr">
              <a:buNone/>
            </a:lvl4pPr>
            <a:lvl5pPr marL="5903732" indent="0" algn="ctr">
              <a:buNone/>
            </a:lvl5pPr>
            <a:lvl6pPr marL="7379665" indent="0" algn="ctr">
              <a:buNone/>
            </a:lvl6pPr>
            <a:lvl7pPr marL="8855598" indent="0" algn="ctr">
              <a:buNone/>
            </a:lvl7pPr>
            <a:lvl8pPr marL="10331531" indent="0" algn="ctr">
              <a:buNone/>
            </a:lvl8pPr>
            <a:lvl9pPr marL="11807464"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19439256" y="20448040"/>
            <a:ext cx="6630033" cy="707493"/>
          </a:xfrm>
        </p:spPr>
        <p:txBody>
          <a:bodyPr/>
          <a:lstStyle>
            <a:lvl1pPr>
              <a:defRPr lang="en-US" smtClean="0">
                <a:solidFill>
                  <a:srgbClr val="FFFFFF"/>
                </a:solidFill>
              </a:defRPr>
            </a:lvl1pPr>
            <a:extLst/>
          </a:lstStyle>
          <a:p>
            <a:fld id="{D0365C76-E963-4EC0-BE5A-963D7AA9B3E5}" type="datetimeFigureOut">
              <a:rPr lang="en-GB" smtClean="0"/>
              <a:pPr/>
              <a:t>09/09/2022</a:t>
            </a:fld>
            <a:endParaRPr lang="en-GB"/>
          </a:p>
        </p:txBody>
      </p:sp>
      <p:sp>
        <p:nvSpPr>
          <p:cNvPr id="18" name="Footer Placeholder 17"/>
          <p:cNvSpPr>
            <a:spLocks noGrp="1"/>
          </p:cNvSpPr>
          <p:nvPr>
            <p:ph type="ftr" sz="quarter" idx="11"/>
          </p:nvPr>
        </p:nvSpPr>
        <p:spPr>
          <a:xfrm>
            <a:off x="9334857" y="20448040"/>
            <a:ext cx="9693505" cy="712788"/>
          </a:xfrm>
        </p:spPr>
        <p:txBody>
          <a:bodyPr/>
          <a:lstStyle>
            <a:lvl1pPr>
              <a:defRPr lang="en-US" dirty="0">
                <a:solidFill>
                  <a:srgbClr val="FFFFFF"/>
                </a:solidFill>
              </a:defRPr>
            </a:lvl1pPr>
            <a:extLst/>
          </a:lstStyle>
          <a:p>
            <a:endParaRPr lang="en-GB"/>
          </a:p>
        </p:txBody>
      </p:sp>
      <p:sp>
        <p:nvSpPr>
          <p:cNvPr id="29" name="Slide Number Placeholder 28"/>
          <p:cNvSpPr>
            <a:spLocks noGrp="1"/>
          </p:cNvSpPr>
          <p:nvPr>
            <p:ph type="sldNum" sz="quarter" idx="12"/>
          </p:nvPr>
        </p:nvSpPr>
        <p:spPr>
          <a:xfrm>
            <a:off x="26093115" y="20442745"/>
            <a:ext cx="1947944" cy="712788"/>
          </a:xfrm>
        </p:spPr>
        <p:txBody>
          <a:bodyPr/>
          <a:lstStyle>
            <a:lvl1pPr>
              <a:defRPr lang="en-US" smtClean="0">
                <a:solidFill>
                  <a:srgbClr val="FFFFFF"/>
                </a:solidFill>
              </a:defRPr>
            </a:lvl1pPr>
            <a:extLst/>
          </a:lstStyle>
          <a:p>
            <a:fld id="{899E6DCF-AA79-4DFF-A109-40BB853CF34D}"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97236" y="857327"/>
            <a:ext cx="5045869" cy="18245380"/>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13761" y="856351"/>
            <a:ext cx="19931182" cy="1824538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14047699" y="20448040"/>
            <a:ext cx="6630033" cy="707493"/>
          </a:xfrm>
        </p:spPr>
        <p:txBody>
          <a:bodyPr/>
          <a:lstStyle>
            <a:extLst/>
          </a:lstStyle>
          <a:p>
            <a:fld id="{D0365C76-E963-4EC0-BE5A-963D7AA9B3E5}" type="datetimeFigureOut">
              <a:rPr lang="en-GB" smtClean="0"/>
              <a:pPr/>
              <a:t>09/09/2022</a:t>
            </a:fld>
            <a:endParaRPr lang="en-GB"/>
          </a:p>
        </p:txBody>
      </p:sp>
      <p:sp>
        <p:nvSpPr>
          <p:cNvPr id="5" name="Footer Placeholder 4"/>
          <p:cNvSpPr>
            <a:spLocks noGrp="1"/>
          </p:cNvSpPr>
          <p:nvPr>
            <p:ph type="ftr" sz="quarter" idx="11"/>
          </p:nvPr>
        </p:nvSpPr>
        <p:spPr>
          <a:xfrm>
            <a:off x="1513761" y="20442745"/>
            <a:ext cx="12110085" cy="712788"/>
          </a:xfrm>
        </p:spPr>
        <p:txBody>
          <a:bodyPr/>
          <a:lstStyle>
            <a:extLst/>
          </a:lstStyle>
          <a:p>
            <a:endParaRPr lang="en-GB"/>
          </a:p>
        </p:txBody>
      </p:sp>
      <p:sp>
        <p:nvSpPr>
          <p:cNvPr id="6" name="Slide Number Placeholder 5"/>
          <p:cNvSpPr>
            <a:spLocks noGrp="1"/>
          </p:cNvSpPr>
          <p:nvPr>
            <p:ph type="sldNum" sz="quarter" idx="12"/>
          </p:nvPr>
        </p:nvSpPr>
        <p:spPr>
          <a:xfrm>
            <a:off x="20708246" y="20433241"/>
            <a:ext cx="1947944" cy="712788"/>
          </a:xfrm>
        </p:spPr>
        <p:txBody>
          <a:bodyPr/>
          <a:lstStyle>
            <a:lvl1pPr>
              <a:defRPr>
                <a:solidFill>
                  <a:schemeClr val="tx2"/>
                </a:solidFill>
              </a:defRPr>
            </a:lvl1pPr>
            <a:extLst/>
          </a:lstStyle>
          <a:p>
            <a:fld id="{899E6DCF-AA79-4DFF-A109-40BB853CF34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32108" y="8798646"/>
            <a:ext cx="20711530" cy="4247026"/>
          </a:xfrm>
        </p:spPr>
        <p:txBody>
          <a:bodyPr tIns="0" anchor="t"/>
          <a:lstStyle>
            <a:lvl1pPr algn="r">
              <a:buNone/>
              <a:defRPr sz="136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532108" y="5939897"/>
            <a:ext cx="20711530" cy="2318296"/>
          </a:xfrm>
        </p:spPr>
        <p:txBody>
          <a:bodyPr anchor="b"/>
          <a:lstStyle>
            <a:lvl1pPr marL="0" indent="0" algn="r">
              <a:buNone/>
              <a:defRPr sz="6500">
                <a:solidFill>
                  <a:schemeClr val="tx1"/>
                </a:solidFill>
                <a:effectLst/>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15641657" y="20444498"/>
            <a:ext cx="6630033" cy="707493"/>
          </a:xfrm>
        </p:spPr>
        <p:txBody>
          <a:bodyPr bIns="0" anchor="b"/>
          <a:lstStyle>
            <a:lvl1pPr>
              <a:defRPr>
                <a:solidFill>
                  <a:schemeClr val="tx2"/>
                </a:solidFill>
              </a:defRPr>
            </a:lvl1pPr>
            <a:extLst/>
          </a:lstStyle>
          <a:p>
            <a:fld id="{D0365C76-E963-4EC0-BE5A-963D7AA9B3E5}" type="datetimeFigureOut">
              <a:rPr lang="en-GB" smtClean="0"/>
              <a:pPr/>
              <a:t>09/09/2022</a:t>
            </a:fld>
            <a:endParaRPr lang="en-GB"/>
          </a:p>
        </p:txBody>
      </p:sp>
      <p:sp>
        <p:nvSpPr>
          <p:cNvPr id="5" name="Footer Placeholder 4"/>
          <p:cNvSpPr>
            <a:spLocks noGrp="1"/>
          </p:cNvSpPr>
          <p:nvPr>
            <p:ph type="ftr" sz="quarter" idx="11"/>
          </p:nvPr>
        </p:nvSpPr>
        <p:spPr>
          <a:xfrm>
            <a:off x="5745662" y="20444498"/>
            <a:ext cx="9587151" cy="712788"/>
          </a:xfrm>
        </p:spPr>
        <p:txBody>
          <a:bodyPr bIns="0" anchor="b"/>
          <a:lstStyle>
            <a:lvl1pPr>
              <a:defRPr>
                <a:solidFill>
                  <a:schemeClr val="tx2"/>
                </a:solidFill>
              </a:defRPr>
            </a:lvl1pPr>
            <a:extLst/>
          </a:lstStyle>
          <a:p>
            <a:endParaRPr lang="en-GB"/>
          </a:p>
        </p:txBody>
      </p:sp>
      <p:sp>
        <p:nvSpPr>
          <p:cNvPr id="6" name="Slide Number Placeholder 5"/>
          <p:cNvSpPr>
            <a:spLocks noGrp="1"/>
          </p:cNvSpPr>
          <p:nvPr>
            <p:ph type="sldNum" sz="quarter" idx="12"/>
          </p:nvPr>
        </p:nvSpPr>
        <p:spPr>
          <a:xfrm>
            <a:off x="22295694" y="20439203"/>
            <a:ext cx="1947944" cy="712788"/>
          </a:xfrm>
        </p:spPr>
        <p:txBody>
          <a:bodyPr/>
          <a:lstStyle>
            <a:extLst/>
          </a:lstStyle>
          <a:p>
            <a:fld id="{899E6DCF-AA79-4DFF-A109-40BB853CF34D}"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0" y="997902"/>
            <a:ext cx="23977969" cy="3563938"/>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513761" y="4989514"/>
            <a:ext cx="11655957" cy="14112204"/>
          </a:xfrm>
        </p:spPr>
        <p:txBody>
          <a:bodyPr anchor="t"/>
          <a:lstStyle>
            <a:lvl1pPr>
              <a:defRPr sz="9000"/>
            </a:lvl1pPr>
            <a:lvl2pPr>
              <a:defRPr sz="7700"/>
            </a:lvl2pPr>
            <a:lvl3pPr>
              <a:defRPr sz="6500"/>
            </a:lvl3pPr>
            <a:lvl4pPr>
              <a:defRPr sz="5800"/>
            </a:lvl4pPr>
            <a:lvl5pPr>
              <a:defRPr sz="5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3835772" y="4989514"/>
            <a:ext cx="11655957" cy="14112204"/>
          </a:xfrm>
        </p:spPr>
        <p:txBody>
          <a:bodyPr anchor="t"/>
          <a:lstStyle>
            <a:lvl1pPr>
              <a:defRPr sz="9000"/>
            </a:lvl1pPr>
            <a:lvl2pPr>
              <a:defRPr sz="7700"/>
            </a:lvl2pPr>
            <a:lvl3pPr>
              <a:defRPr sz="6500"/>
            </a:lvl3pPr>
            <a:lvl4pPr>
              <a:defRPr sz="5800"/>
            </a:lvl4pPr>
            <a:lvl5pPr>
              <a:defRPr sz="5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0" y="997902"/>
            <a:ext cx="23977969" cy="3563938"/>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513761" y="18294879"/>
            <a:ext cx="11655957" cy="1425575"/>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5800" b="1">
                <a:solidFill>
                  <a:schemeClr val="tx2"/>
                </a:solidFill>
                <a:effectLst/>
              </a:defRPr>
            </a:lvl1pPr>
            <a:lvl2pPr>
              <a:buNone/>
              <a:defRPr sz="6500" b="1"/>
            </a:lvl2pPr>
            <a:lvl3pPr>
              <a:buNone/>
              <a:defRPr sz="5800" b="1"/>
            </a:lvl3pPr>
            <a:lvl4pPr>
              <a:buNone/>
              <a:defRPr sz="5200" b="1"/>
            </a:lvl4pPr>
            <a:lvl5pPr>
              <a:buNone/>
              <a:defRPr sz="52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835772" y="18294879"/>
            <a:ext cx="11655957" cy="1425575"/>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5800" b="1">
                <a:solidFill>
                  <a:schemeClr val="tx2"/>
                </a:solidFill>
                <a:effectLst/>
              </a:defRPr>
            </a:lvl1pPr>
            <a:lvl2pPr>
              <a:buNone/>
              <a:defRPr sz="6500" b="1"/>
            </a:lvl2pPr>
            <a:lvl3pPr>
              <a:buNone/>
              <a:defRPr sz="5800" b="1"/>
            </a:lvl3pPr>
            <a:lvl4pPr>
              <a:buNone/>
              <a:defRPr sz="5200" b="1"/>
            </a:lvl4pPr>
            <a:lvl5pPr>
              <a:buNone/>
              <a:defRPr sz="52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1513761" y="5337612"/>
            <a:ext cx="11655957" cy="12830175"/>
          </a:xfrm>
        </p:spPr>
        <p:txBody>
          <a:bodyPr/>
          <a:lstStyle>
            <a:lvl1pPr>
              <a:defRPr sz="7700"/>
            </a:lvl1pPr>
            <a:lvl2pPr>
              <a:defRPr sz="6500"/>
            </a:lvl2pPr>
            <a:lvl3pPr>
              <a:defRPr sz="5800"/>
            </a:lvl3pPr>
            <a:lvl4pPr>
              <a:defRPr sz="5200"/>
            </a:lvl4pPr>
            <a:lvl5pPr>
              <a:defRPr sz="5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13835772" y="5337612"/>
            <a:ext cx="11655957" cy="12830175"/>
          </a:xfrm>
        </p:spPr>
        <p:txBody>
          <a:bodyPr/>
          <a:lstStyle>
            <a:lvl1pPr>
              <a:defRPr sz="7700"/>
            </a:lvl1pPr>
            <a:lvl2pPr>
              <a:defRPr sz="6500"/>
            </a:lvl2pPr>
            <a:lvl3pPr>
              <a:defRPr sz="5800"/>
            </a:lvl3pPr>
            <a:lvl4pPr>
              <a:defRPr sz="5200"/>
            </a:lvl4pPr>
            <a:lvl5pPr>
              <a:defRPr sz="5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760" y="997902"/>
            <a:ext cx="23977969" cy="3563938"/>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0365C76-E963-4EC0-BE5A-963D7AA9B3E5}" type="datetimeFigureOut">
              <a:rPr lang="en-GB" smtClean="0"/>
              <a:pPr/>
              <a:t>09/09/2022</a:t>
            </a:fld>
            <a:endParaRPr lang="en-GB"/>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a:p>
        </p:txBody>
      </p:sp>
      <p:sp>
        <p:nvSpPr>
          <p:cNvPr id="4" name="Slide Number Placeholder 3"/>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1" y="712787"/>
            <a:ext cx="19527512" cy="3658976"/>
          </a:xfrm>
        </p:spPr>
        <p:txBody>
          <a:bodyPr wrap="square" anchor="b"/>
          <a:lstStyle>
            <a:lvl1pPr algn="l">
              <a:buNone/>
              <a:defRPr lang="en-US" sz="77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1513761" y="4669026"/>
            <a:ext cx="19527512" cy="1878666"/>
          </a:xfrm>
        </p:spPr>
        <p:txBody>
          <a:bodyPr rot="0" spcFirstLastPara="0" vertOverflow="overflow" horzOverflow="overflow" vert="horz" wrap="square" lIns="147593" tIns="0" rIns="0" bIns="0" numCol="1" spcCol="0" rtlCol="0" fromWordArt="0" anchor="t" anchorCtr="0" forceAA="0" compatLnSpc="1">
            <a:normAutofit/>
          </a:bodyPr>
          <a:lstStyle>
            <a:lvl1pPr marL="0" indent="0">
              <a:spcBef>
                <a:spcPts val="0"/>
              </a:spcBef>
              <a:spcAft>
                <a:spcPts val="0"/>
              </a:spcAft>
              <a:buNone/>
              <a:defRPr sz="4500"/>
            </a:lvl1pPr>
            <a:lvl2pPr>
              <a:buNone/>
              <a:defRPr sz="3900"/>
            </a:lvl2pPr>
            <a:lvl3pPr>
              <a:buNone/>
              <a:defRPr sz="3200"/>
            </a:lvl3pPr>
            <a:lvl4pPr>
              <a:buNone/>
              <a:defRPr sz="2900"/>
            </a:lvl4pPr>
            <a:lvl5pPr>
              <a:buNone/>
              <a:defRPr sz="2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13761" y="6652683"/>
            <a:ext cx="23967877" cy="13631366"/>
          </a:xfrm>
        </p:spPr>
        <p:txBody>
          <a:bodyPr/>
          <a:lstStyle>
            <a:lvl1pPr>
              <a:defRPr sz="10300"/>
            </a:lvl1pPr>
            <a:lvl2pPr>
              <a:defRPr sz="9000"/>
            </a:lvl2pPr>
            <a:lvl3pPr>
              <a:defRPr sz="7700"/>
            </a:lvl3pPr>
            <a:lvl4pPr>
              <a:defRPr sz="6500"/>
            </a:lvl4pPr>
            <a:lvl5pPr>
              <a:defRPr sz="6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99E6DCF-AA79-4DFF-A109-40BB853CF34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1979836" y="3132612"/>
            <a:ext cx="14301684" cy="13446842"/>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295187" tIns="147593" rIns="295187" bIns="147593" rtlCol="0" anchor="ctr"/>
          <a:lstStyle>
            <a:extLst/>
          </a:lstStyle>
          <a:p>
            <a:pPr algn="ctr" eaLnBrk="1" latinLnBrk="0" hangingPunct="1"/>
            <a:endParaRPr kumimoji="0" lang="en-US"/>
          </a:p>
        </p:txBody>
      </p:sp>
      <p:sp>
        <p:nvSpPr>
          <p:cNvPr id="9" name="Rectangle 8"/>
          <p:cNvSpPr/>
          <p:nvPr/>
        </p:nvSpPr>
        <p:spPr>
          <a:xfrm rot="21420000">
            <a:off x="1975658" y="3114365"/>
            <a:ext cx="14301684" cy="13446842"/>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295187" tIns="147593" rIns="295187" bIns="147593" rtlCol="0" anchor="ctr"/>
          <a:lstStyle>
            <a:extLst/>
          </a:lstStyle>
          <a:p>
            <a:pPr algn="ctr" eaLnBrk="1" latinLnBrk="0" hangingPunct="1"/>
            <a:endParaRPr kumimoji="0" lang="en-US"/>
          </a:p>
        </p:txBody>
      </p:sp>
      <p:sp>
        <p:nvSpPr>
          <p:cNvPr id="2" name="Title 1"/>
          <p:cNvSpPr>
            <a:spLocks noGrp="1"/>
          </p:cNvSpPr>
          <p:nvPr>
            <p:ph type="title"/>
          </p:nvPr>
        </p:nvSpPr>
        <p:spPr>
          <a:xfrm>
            <a:off x="17842967" y="3563937"/>
            <a:ext cx="11353205" cy="6415088"/>
          </a:xfrm>
        </p:spPr>
        <p:txBody>
          <a:bodyPr vert="horz" anchor="b"/>
          <a:lstStyle>
            <a:lvl1pPr algn="l">
              <a:buNone/>
              <a:defRPr sz="97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17842967" y="10238553"/>
            <a:ext cx="11353205" cy="5987415"/>
          </a:xfrm>
        </p:spPr>
        <p:txBody>
          <a:bodyPr rot="0" spcFirstLastPara="0" vertOverflow="overflow" horzOverflow="overflow" vert="horz" wrap="square" lIns="265668" tIns="0" rIns="0" bIns="0" numCol="1" spcCol="0" rtlCol="0" fromWordArt="0" anchor="t" anchorCtr="0" forceAA="0" compatLnSpc="1">
            <a:normAutofit/>
          </a:bodyPr>
          <a:lstStyle>
            <a:lvl1pPr marL="0" indent="0">
              <a:lnSpc>
                <a:spcPct val="100000"/>
              </a:lnSpc>
              <a:spcBef>
                <a:spcPts val="0"/>
              </a:spcBef>
              <a:buFontTx/>
              <a:buNone/>
              <a:defRPr sz="4500" baseline="0">
                <a:solidFill>
                  <a:schemeClr val="tx1"/>
                </a:solidFill>
              </a:defRPr>
            </a:lvl1pPr>
            <a:lvl2pPr>
              <a:defRPr sz="3900"/>
            </a:lvl2pPr>
            <a:lvl3pPr>
              <a:defRPr sz="3200"/>
            </a:lvl3pPr>
            <a:lvl4pPr>
              <a:defRPr sz="2900"/>
            </a:lvl4pPr>
            <a:lvl5pPr>
              <a:defRPr sz="2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0365C76-E963-4EC0-BE5A-963D7AA9B3E5}" type="datetimeFigureOut">
              <a:rPr lang="en-GB" smtClean="0"/>
              <a:pPr/>
              <a:t>09/09/2022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99E6DCF-AA79-4DFF-A109-40BB853CF34D}" type="slidenum">
              <a:rPr lang="en-GB" smtClean="0"/>
              <a:pPr/>
              <a:t>‹#›</a:t>
            </a:fld>
            <a:endParaRPr lang="en-GB"/>
          </a:p>
        </p:txBody>
      </p:sp>
      <p:sp>
        <p:nvSpPr>
          <p:cNvPr id="10" name="Picture Placeholder 9"/>
          <p:cNvSpPr>
            <a:spLocks noGrp="1"/>
          </p:cNvSpPr>
          <p:nvPr>
            <p:ph type="pic" idx="1"/>
          </p:nvPr>
        </p:nvSpPr>
        <p:spPr>
          <a:xfrm>
            <a:off x="2197410" y="3245902"/>
            <a:ext cx="13926598" cy="1311529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103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6995398" y="0"/>
            <a:ext cx="3279815" cy="21383625"/>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295187" tIns="147593" rIns="295187" bIns="147593" anchor="ctr"/>
          <a:lstStyle>
            <a:extLst/>
          </a:lstStyle>
          <a:p>
            <a:pPr algn="ctr" eaLnBrk="1" latinLnBrk="0" hangingPunct="1"/>
            <a:endParaRPr kumimoji="0" lang="en-US"/>
          </a:p>
        </p:txBody>
      </p:sp>
      <p:sp>
        <p:nvSpPr>
          <p:cNvPr id="3" name="Title Placeholder 2"/>
          <p:cNvSpPr>
            <a:spLocks noGrp="1"/>
          </p:cNvSpPr>
          <p:nvPr>
            <p:ph type="title"/>
          </p:nvPr>
        </p:nvSpPr>
        <p:spPr>
          <a:xfrm>
            <a:off x="1513761" y="997902"/>
            <a:ext cx="23967877" cy="3563938"/>
          </a:xfrm>
          <a:prstGeom prst="rect">
            <a:avLst/>
          </a:prstGeom>
        </p:spPr>
        <p:txBody>
          <a:bodyPr vert="horz" lIns="147593" tIns="0" rIns="147593"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1513761" y="5018249"/>
            <a:ext cx="23967877" cy="15111095"/>
          </a:xfrm>
          <a:prstGeom prst="rect">
            <a:avLst/>
          </a:prstGeom>
        </p:spPr>
        <p:txBody>
          <a:bodyPr vert="horz" lIns="295187" tIns="147593" rIns="295187" bIns="147593">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14058029" y="20448040"/>
            <a:ext cx="6630033" cy="707493"/>
          </a:xfrm>
          <a:prstGeom prst="rect">
            <a:avLst/>
          </a:prstGeom>
        </p:spPr>
        <p:txBody>
          <a:bodyPr vert="horz" lIns="295187" tIns="0" rIns="295187" bIns="0" anchor="b"/>
          <a:lstStyle>
            <a:lvl1pPr algn="l" eaLnBrk="1" latinLnBrk="0" hangingPunct="1">
              <a:defRPr kumimoji="0" sz="3200">
                <a:solidFill>
                  <a:schemeClr val="tx2"/>
                </a:solidFill>
              </a:defRPr>
            </a:lvl1pPr>
            <a:extLst/>
          </a:lstStyle>
          <a:p>
            <a:fld id="{D0365C76-E963-4EC0-BE5A-963D7AA9B3E5}" type="datetimeFigureOut">
              <a:rPr lang="en-GB" smtClean="0"/>
              <a:pPr/>
              <a:t>09/09/2022</a:t>
            </a:fld>
            <a:endParaRPr lang="en-GB"/>
          </a:p>
        </p:txBody>
      </p:sp>
      <p:sp>
        <p:nvSpPr>
          <p:cNvPr id="4" name="Footer Placeholder 3"/>
          <p:cNvSpPr>
            <a:spLocks noGrp="1"/>
          </p:cNvSpPr>
          <p:nvPr>
            <p:ph type="ftr" sz="quarter" idx="3"/>
          </p:nvPr>
        </p:nvSpPr>
        <p:spPr>
          <a:xfrm>
            <a:off x="1513761" y="20448040"/>
            <a:ext cx="12110085" cy="712788"/>
          </a:xfrm>
          <a:prstGeom prst="rect">
            <a:avLst/>
          </a:prstGeom>
        </p:spPr>
        <p:txBody>
          <a:bodyPr vert="horz" lIns="295187" tIns="0" rIns="295187" bIns="0" anchor="b"/>
          <a:lstStyle>
            <a:lvl1pPr algn="r" eaLnBrk="1" latinLnBrk="0" hangingPunct="1">
              <a:defRPr kumimoji="0" sz="3200">
                <a:solidFill>
                  <a:schemeClr val="tx2"/>
                </a:solidFill>
              </a:defRPr>
            </a:lvl1pPr>
            <a:extLst/>
          </a:lstStyle>
          <a:p>
            <a:endParaRPr lang="en-GB"/>
          </a:p>
        </p:txBody>
      </p:sp>
      <p:sp>
        <p:nvSpPr>
          <p:cNvPr id="16" name="Slide Number Placeholder 15"/>
          <p:cNvSpPr>
            <a:spLocks noGrp="1"/>
          </p:cNvSpPr>
          <p:nvPr>
            <p:ph type="sldNum" sz="quarter" idx="4"/>
          </p:nvPr>
        </p:nvSpPr>
        <p:spPr>
          <a:xfrm>
            <a:off x="20698154" y="20442745"/>
            <a:ext cx="1947944" cy="712788"/>
          </a:xfrm>
          <a:prstGeom prst="rect">
            <a:avLst/>
          </a:prstGeom>
        </p:spPr>
        <p:txBody>
          <a:bodyPr vert="horz" lIns="0" tIns="0" rIns="0" bIns="0" anchor="b"/>
          <a:lstStyle>
            <a:lvl1pPr algn="r" eaLnBrk="1" latinLnBrk="0" hangingPunct="1">
              <a:defRPr kumimoji="0" sz="3600">
                <a:solidFill>
                  <a:schemeClr val="tx2"/>
                </a:solidFill>
              </a:defRPr>
            </a:lvl1pPr>
            <a:extLst/>
          </a:lstStyle>
          <a:p>
            <a:fld id="{899E6DCF-AA79-4DFF-A109-40BB853CF34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123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885560" indent="-885560" algn="l" rtl="0" eaLnBrk="1" latinLnBrk="0" hangingPunct="1">
        <a:spcBef>
          <a:spcPts val="1937"/>
        </a:spcBef>
        <a:buClr>
          <a:schemeClr val="tx2"/>
        </a:buClr>
        <a:buSzPct val="73000"/>
        <a:buFont typeface="Wingdings 2"/>
        <a:buChar char=""/>
        <a:defRPr kumimoji="0" sz="8400" kern="1200" baseline="0">
          <a:solidFill>
            <a:schemeClr val="tx1"/>
          </a:solidFill>
          <a:latin typeface="+mn-lt"/>
          <a:ea typeface="+mn-ea"/>
          <a:cs typeface="+mn-cs"/>
        </a:defRPr>
      </a:lvl1pPr>
      <a:lvl2pPr marL="1682564" indent="-737967" algn="l" rtl="0" eaLnBrk="1" latinLnBrk="0" hangingPunct="1">
        <a:spcBef>
          <a:spcPts val="1614"/>
        </a:spcBef>
        <a:buClr>
          <a:schemeClr val="accent4"/>
        </a:buClr>
        <a:buSzPct val="80000"/>
        <a:buFont typeface="Wingdings 2"/>
        <a:buChar char=""/>
        <a:defRPr kumimoji="0" sz="7400" kern="1200">
          <a:solidFill>
            <a:schemeClr val="tx1">
              <a:tint val="85000"/>
            </a:schemeClr>
          </a:solidFill>
          <a:latin typeface="+mn-lt"/>
          <a:ea typeface="+mn-ea"/>
          <a:cs typeface="+mn-cs"/>
        </a:defRPr>
      </a:lvl2pPr>
      <a:lvl3pPr marL="2450049" indent="-737967" algn="l" rtl="0" eaLnBrk="1" latinLnBrk="0" hangingPunct="1">
        <a:spcBef>
          <a:spcPts val="1291"/>
        </a:spcBef>
        <a:buClr>
          <a:schemeClr val="accent4"/>
        </a:buClr>
        <a:buSzPct val="60000"/>
        <a:buFont typeface="Wingdings"/>
        <a:buChar char=""/>
        <a:defRPr kumimoji="0" sz="6500" kern="1200">
          <a:solidFill>
            <a:schemeClr val="tx1"/>
          </a:solidFill>
          <a:latin typeface="+mn-lt"/>
          <a:ea typeface="+mn-ea"/>
          <a:cs typeface="+mn-cs"/>
        </a:defRPr>
      </a:lvl3pPr>
      <a:lvl4pPr marL="3247053" indent="-737967" algn="l" rtl="0" eaLnBrk="1" latinLnBrk="0" hangingPunct="1">
        <a:spcBef>
          <a:spcPct val="20000"/>
        </a:spcBef>
        <a:buClr>
          <a:schemeClr val="accent4"/>
        </a:buClr>
        <a:buSzPct val="80000"/>
        <a:buFont typeface="Wingdings 2"/>
        <a:buChar char=""/>
        <a:defRPr kumimoji="0" sz="6500" kern="1200">
          <a:solidFill>
            <a:schemeClr val="tx1">
              <a:tint val="85000"/>
            </a:schemeClr>
          </a:solidFill>
          <a:latin typeface="+mn-lt"/>
          <a:ea typeface="+mn-ea"/>
          <a:cs typeface="+mn-cs"/>
        </a:defRPr>
      </a:lvl4pPr>
      <a:lvl5pPr marL="4132613" indent="-737967" algn="l" rtl="0" eaLnBrk="1" latinLnBrk="0" hangingPunct="1">
        <a:spcBef>
          <a:spcPts val="1291"/>
        </a:spcBef>
        <a:buClr>
          <a:schemeClr val="accent4"/>
        </a:buClr>
        <a:buSzPct val="70000"/>
        <a:buFont typeface="Wingdings"/>
        <a:buChar char=""/>
        <a:defRPr kumimoji="0" sz="5800" kern="1200">
          <a:solidFill>
            <a:schemeClr val="tx1"/>
          </a:solidFill>
          <a:latin typeface="+mn-lt"/>
          <a:ea typeface="+mn-ea"/>
          <a:cs typeface="+mn-cs"/>
        </a:defRPr>
      </a:lvl5pPr>
      <a:lvl6pPr marL="4752504" indent="-590373" algn="l" rtl="0" eaLnBrk="1" latinLnBrk="0" hangingPunct="1">
        <a:spcBef>
          <a:spcPts val="1291"/>
        </a:spcBef>
        <a:buClr>
          <a:schemeClr val="accent4"/>
        </a:buClr>
        <a:buSzPct val="80000"/>
        <a:buFont typeface="Wingdings 2"/>
        <a:buChar char=""/>
        <a:defRPr kumimoji="0" sz="5800" kern="1200">
          <a:solidFill>
            <a:schemeClr val="tx1">
              <a:tint val="85000"/>
            </a:schemeClr>
          </a:solidFill>
          <a:latin typeface="+mn-lt"/>
          <a:ea typeface="+mn-ea"/>
          <a:cs typeface="+mn-cs"/>
        </a:defRPr>
      </a:lvl6pPr>
      <a:lvl7pPr marL="5401915" indent="-590373" algn="l" rtl="0" eaLnBrk="1" latinLnBrk="0" hangingPunct="1">
        <a:spcBef>
          <a:spcPct val="20000"/>
        </a:spcBef>
        <a:buClr>
          <a:schemeClr val="accent4"/>
        </a:buClr>
        <a:buSzPct val="80000"/>
        <a:buFont typeface="Wingdings 2"/>
        <a:buChar char=""/>
        <a:defRPr kumimoji="0" sz="5200" kern="1200" baseline="0">
          <a:solidFill>
            <a:schemeClr val="tx1"/>
          </a:solidFill>
          <a:latin typeface="+mn-lt"/>
          <a:ea typeface="+mn-ea"/>
          <a:cs typeface="+mn-cs"/>
        </a:defRPr>
      </a:lvl7pPr>
      <a:lvl8pPr marL="5962769" indent="-590373" algn="l" rtl="0" eaLnBrk="1" latinLnBrk="0" hangingPunct="1">
        <a:spcBef>
          <a:spcPts val="968"/>
        </a:spcBef>
        <a:buClr>
          <a:schemeClr val="accent4"/>
        </a:buClr>
        <a:buSzPct val="100000"/>
        <a:buChar char="•"/>
        <a:defRPr kumimoji="0" sz="5200" kern="1200" baseline="0">
          <a:solidFill>
            <a:schemeClr val="tx1">
              <a:tint val="85000"/>
            </a:schemeClr>
          </a:solidFill>
          <a:latin typeface="+mn-lt"/>
          <a:ea typeface="+mn-ea"/>
          <a:cs typeface="+mn-cs"/>
        </a:defRPr>
      </a:lvl8pPr>
      <a:lvl9pPr marL="6641699" indent="-590373" algn="l" rtl="0" eaLnBrk="1" latinLnBrk="0" hangingPunct="1">
        <a:spcBef>
          <a:spcPct val="20000"/>
        </a:spcBef>
        <a:buClr>
          <a:schemeClr val="accent4"/>
        </a:buClr>
        <a:buSzPct val="100000"/>
        <a:buFont typeface="Wingdings"/>
        <a:buChar char="§"/>
        <a:defRPr kumimoji="0" sz="45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1475933" algn="l" rtl="0" eaLnBrk="1" latinLnBrk="0" hangingPunct="1">
        <a:defRPr kumimoji="0" kern="1200">
          <a:solidFill>
            <a:schemeClr val="tx1"/>
          </a:solidFill>
          <a:latin typeface="+mn-lt"/>
          <a:ea typeface="+mn-ea"/>
          <a:cs typeface="+mn-cs"/>
        </a:defRPr>
      </a:lvl2pPr>
      <a:lvl3pPr marL="2951866" algn="l" rtl="0" eaLnBrk="1" latinLnBrk="0" hangingPunct="1">
        <a:defRPr kumimoji="0" kern="1200">
          <a:solidFill>
            <a:schemeClr val="tx1"/>
          </a:solidFill>
          <a:latin typeface="+mn-lt"/>
          <a:ea typeface="+mn-ea"/>
          <a:cs typeface="+mn-cs"/>
        </a:defRPr>
      </a:lvl3pPr>
      <a:lvl4pPr marL="4427799" algn="l" rtl="0" eaLnBrk="1" latinLnBrk="0" hangingPunct="1">
        <a:defRPr kumimoji="0" kern="1200">
          <a:solidFill>
            <a:schemeClr val="tx1"/>
          </a:solidFill>
          <a:latin typeface="+mn-lt"/>
          <a:ea typeface="+mn-ea"/>
          <a:cs typeface="+mn-cs"/>
        </a:defRPr>
      </a:lvl4pPr>
      <a:lvl5pPr marL="5903732" algn="l" rtl="0" eaLnBrk="1" latinLnBrk="0" hangingPunct="1">
        <a:defRPr kumimoji="0" kern="1200">
          <a:solidFill>
            <a:schemeClr val="tx1"/>
          </a:solidFill>
          <a:latin typeface="+mn-lt"/>
          <a:ea typeface="+mn-ea"/>
          <a:cs typeface="+mn-cs"/>
        </a:defRPr>
      </a:lvl5pPr>
      <a:lvl6pPr marL="7379665" algn="l" rtl="0" eaLnBrk="1" latinLnBrk="0" hangingPunct="1">
        <a:defRPr kumimoji="0" kern="1200">
          <a:solidFill>
            <a:schemeClr val="tx1"/>
          </a:solidFill>
          <a:latin typeface="+mn-lt"/>
          <a:ea typeface="+mn-ea"/>
          <a:cs typeface="+mn-cs"/>
        </a:defRPr>
      </a:lvl6pPr>
      <a:lvl7pPr marL="8855598" algn="l" rtl="0" eaLnBrk="1" latinLnBrk="0" hangingPunct="1">
        <a:defRPr kumimoji="0" kern="1200">
          <a:solidFill>
            <a:schemeClr val="tx1"/>
          </a:solidFill>
          <a:latin typeface="+mn-lt"/>
          <a:ea typeface="+mn-ea"/>
          <a:cs typeface="+mn-cs"/>
        </a:defRPr>
      </a:lvl7pPr>
      <a:lvl8pPr marL="10331531" algn="l" rtl="0" eaLnBrk="1" latinLnBrk="0" hangingPunct="1">
        <a:defRPr kumimoji="0" kern="1200">
          <a:solidFill>
            <a:schemeClr val="tx1"/>
          </a:solidFill>
          <a:latin typeface="+mn-lt"/>
          <a:ea typeface="+mn-ea"/>
          <a:cs typeface="+mn-cs"/>
        </a:defRPr>
      </a:lvl8pPr>
      <a:lvl9pPr marL="1180746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A24C5670-FB4B-499C-A94C-3CFA70304EAD}"/>
              </a:ext>
            </a:extLst>
          </p:cNvPr>
          <p:cNvSpPr txBox="1"/>
          <p:nvPr/>
        </p:nvSpPr>
        <p:spPr>
          <a:xfrm>
            <a:off x="19674348" y="19446791"/>
            <a:ext cx="9586451" cy="1569660"/>
          </a:xfrm>
          <a:prstGeom prst="rect">
            <a:avLst/>
          </a:prstGeom>
          <a:noFill/>
        </p:spPr>
        <p:txBody>
          <a:bodyPr wrap="square" rtlCol="0">
            <a:spAutoFit/>
          </a:bodyPr>
          <a:lstStyle/>
          <a:p>
            <a:pPr algn="ctr"/>
            <a:r>
              <a:rPr lang="en-GB" sz="4800" b="1" dirty="0">
                <a:latin typeface="Verdana Pro SemiBold" panose="020B0604020202020204" pitchFamily="34" charset="0"/>
              </a:rPr>
              <a:t>SCHOOL OF COMPUTER SCIENCE AND TECHNOLOGY</a:t>
            </a:r>
          </a:p>
        </p:txBody>
      </p:sp>
      <p:sp>
        <p:nvSpPr>
          <p:cNvPr id="4" name="TextBox 3">
            <a:extLst>
              <a:ext uri="{FF2B5EF4-FFF2-40B4-BE49-F238E27FC236}">
                <a16:creationId xmlns="" xmlns:a16="http://schemas.microsoft.com/office/drawing/2014/main" id="{C5229BA4-A942-4606-897C-D4EE51C309E4}"/>
              </a:ext>
            </a:extLst>
          </p:cNvPr>
          <p:cNvSpPr txBox="1"/>
          <p:nvPr/>
        </p:nvSpPr>
        <p:spPr>
          <a:xfrm>
            <a:off x="-1" y="0"/>
            <a:ext cx="30275213" cy="2477729"/>
          </a:xfrm>
          <a:prstGeom prst="rect">
            <a:avLst/>
          </a:prstGeom>
          <a:solidFill>
            <a:srgbClr val="FFB3B3"/>
          </a:solidFill>
        </p:spPr>
        <p:txBody>
          <a:bodyPr wrap="square" rtlCol="0">
            <a:spAutoFit/>
          </a:bodyPr>
          <a:lstStyle/>
          <a:p>
            <a:endParaRPr lang="en-GB" dirty="0"/>
          </a:p>
        </p:txBody>
      </p:sp>
      <p:sp>
        <p:nvSpPr>
          <p:cNvPr id="7" name="TextBox 6">
            <a:extLst>
              <a:ext uri="{FF2B5EF4-FFF2-40B4-BE49-F238E27FC236}">
                <a16:creationId xmlns="" xmlns:a16="http://schemas.microsoft.com/office/drawing/2014/main" id="{56823EB8-770C-45A6-940A-6D6972B77BDB}"/>
              </a:ext>
            </a:extLst>
          </p:cNvPr>
          <p:cNvSpPr txBox="1"/>
          <p:nvPr/>
        </p:nvSpPr>
        <p:spPr>
          <a:xfrm>
            <a:off x="-1" y="0"/>
            <a:ext cx="30275213" cy="3046988"/>
          </a:xfrm>
          <a:prstGeom prst="rect">
            <a:avLst/>
          </a:prstGeom>
          <a:noFill/>
        </p:spPr>
        <p:txBody>
          <a:bodyPr wrap="square" rtlCol="0">
            <a:spAutoFit/>
          </a:bodyPr>
          <a:lstStyle/>
          <a:p>
            <a:pPr algn="ctr"/>
            <a:r>
              <a:rPr lang="en-GB" sz="4800" dirty="0" smtClean="0"/>
              <a:t>Soc using </a:t>
            </a:r>
            <a:r>
              <a:rPr lang="en-GB" sz="4800" dirty="0" smtClean="0"/>
              <a:t>advanced </a:t>
            </a:r>
            <a:r>
              <a:rPr lang="en-GB" sz="4800" dirty="0" smtClean="0"/>
              <a:t>techniques</a:t>
            </a:r>
          </a:p>
          <a:p>
            <a:pPr algn="ctr"/>
            <a:r>
              <a:rPr lang="en-US" sz="4800" b="1" dirty="0" smtClean="0"/>
              <a:t>SAI </a:t>
            </a:r>
            <a:r>
              <a:rPr lang="en-US" sz="4800" b="1" dirty="0" smtClean="0"/>
              <a:t>BHARADWAJ VALLURUPALLI</a:t>
            </a:r>
            <a:endParaRPr lang="en-US" sz="4800" dirty="0" smtClean="0"/>
          </a:p>
          <a:p>
            <a:pPr algn="ctr"/>
            <a:r>
              <a:rPr lang="en-GB" sz="4800" b="1" dirty="0" smtClean="0">
                <a:latin typeface="Aparajita" panose="020B0502040204020203" pitchFamily="18" charset="0"/>
                <a:ea typeface="Gungsuh" panose="020B0503020000020004" pitchFamily="18" charset="-127"/>
                <a:cs typeface="Aparajita" panose="020B0502040204020203" pitchFamily="18" charset="0"/>
              </a:rPr>
              <a:t>, </a:t>
            </a:r>
            <a:r>
              <a:rPr lang="en-US" sz="4800" dirty="0" smtClean="0"/>
              <a:t>1831681</a:t>
            </a:r>
            <a:endParaRPr lang="en-GB" sz="4800" b="1" dirty="0">
              <a:latin typeface="Aparajita" panose="020B0502040204020203" pitchFamily="18" charset="0"/>
              <a:ea typeface="Gungsuh" panose="020B0503020000020004" pitchFamily="18" charset="-127"/>
              <a:cs typeface="Aparajita" panose="020B0502040204020203" pitchFamily="18" charset="0"/>
            </a:endParaRPr>
          </a:p>
          <a:p>
            <a:pPr algn="ctr"/>
            <a:r>
              <a:rPr lang="en-GB" sz="4800" b="1" dirty="0">
                <a:latin typeface="Aparajita" panose="020B0502040204020203" pitchFamily="18" charset="0"/>
                <a:ea typeface="Gungsuh" panose="020B0503020000020004" pitchFamily="18" charset="-127"/>
                <a:cs typeface="Aparajita" panose="020B0502040204020203" pitchFamily="18" charset="0"/>
              </a:rPr>
              <a:t>MSc Project, Supervisor: name</a:t>
            </a:r>
          </a:p>
        </p:txBody>
      </p:sp>
      <p:sp>
        <p:nvSpPr>
          <p:cNvPr id="10" name="TextBox 9">
            <a:extLst>
              <a:ext uri="{FF2B5EF4-FFF2-40B4-BE49-F238E27FC236}">
                <a16:creationId xmlns="" xmlns:a16="http://schemas.microsoft.com/office/drawing/2014/main" id="{CEB10118-0B37-43CD-ACC8-18672D02B6CD}"/>
              </a:ext>
            </a:extLst>
          </p:cNvPr>
          <p:cNvSpPr txBox="1"/>
          <p:nvPr/>
        </p:nvSpPr>
        <p:spPr>
          <a:xfrm>
            <a:off x="140675" y="2542249"/>
            <a:ext cx="7308000" cy="15840000"/>
          </a:xfrm>
          <a:prstGeom prst="rect">
            <a:avLst/>
          </a:prstGeom>
          <a:solidFill>
            <a:schemeClr val="accent2">
              <a:lumMod val="20000"/>
              <a:lumOff val="80000"/>
            </a:schemeClr>
          </a:solidFill>
        </p:spPr>
        <p:txBody>
          <a:bodyPr wrap="square" rtlCol="0">
            <a:spAutoFit/>
          </a:bodyPr>
          <a:lstStyle/>
          <a:p>
            <a:endParaRPr lang="en-GB" dirty="0"/>
          </a:p>
        </p:txBody>
      </p:sp>
      <p:sp>
        <p:nvSpPr>
          <p:cNvPr id="11" name="TextBox 10">
            <a:extLst>
              <a:ext uri="{FF2B5EF4-FFF2-40B4-BE49-F238E27FC236}">
                <a16:creationId xmlns="" xmlns:a16="http://schemas.microsoft.com/office/drawing/2014/main" id="{EB9909F0-A034-4658-92C7-AA269DA1FB2F}"/>
              </a:ext>
            </a:extLst>
          </p:cNvPr>
          <p:cNvSpPr txBox="1"/>
          <p:nvPr/>
        </p:nvSpPr>
        <p:spPr>
          <a:xfrm>
            <a:off x="8056683" y="2427300"/>
            <a:ext cx="7308000" cy="15840000"/>
          </a:xfrm>
          <a:prstGeom prst="rect">
            <a:avLst/>
          </a:prstGeom>
          <a:solidFill>
            <a:srgbClr val="F7CCAF"/>
          </a:solidFill>
        </p:spPr>
        <p:txBody>
          <a:bodyPr wrap="square" rtlCol="0">
            <a:spAutoFit/>
          </a:bodyPr>
          <a:lstStyle/>
          <a:p>
            <a:endParaRPr lang="en-GB" dirty="0"/>
          </a:p>
        </p:txBody>
      </p:sp>
      <p:sp>
        <p:nvSpPr>
          <p:cNvPr id="12" name="TextBox 11">
            <a:extLst>
              <a:ext uri="{FF2B5EF4-FFF2-40B4-BE49-F238E27FC236}">
                <a16:creationId xmlns="" xmlns:a16="http://schemas.microsoft.com/office/drawing/2014/main" id="{A733B15D-198A-4B66-9FF0-4C3375F53D9E}"/>
              </a:ext>
            </a:extLst>
          </p:cNvPr>
          <p:cNvSpPr txBox="1"/>
          <p:nvPr/>
        </p:nvSpPr>
        <p:spPr>
          <a:xfrm>
            <a:off x="15286892" y="2913075"/>
            <a:ext cx="7308000" cy="15840000"/>
          </a:xfrm>
          <a:prstGeom prst="rect">
            <a:avLst/>
          </a:prstGeom>
          <a:solidFill>
            <a:srgbClr val="F7E2AF"/>
          </a:solidFill>
        </p:spPr>
        <p:txBody>
          <a:bodyPr wrap="square" rtlCol="0">
            <a:spAutoFit/>
          </a:bodyPr>
          <a:lstStyle/>
          <a:p>
            <a:endParaRPr lang="en-GB" dirty="0"/>
          </a:p>
        </p:txBody>
      </p:sp>
      <p:sp>
        <p:nvSpPr>
          <p:cNvPr id="13" name="TextBox 12">
            <a:extLst>
              <a:ext uri="{FF2B5EF4-FFF2-40B4-BE49-F238E27FC236}">
                <a16:creationId xmlns="" xmlns:a16="http://schemas.microsoft.com/office/drawing/2014/main" id="{052B22FC-C7DD-4EE7-BC71-0E65C524F225}"/>
              </a:ext>
            </a:extLst>
          </p:cNvPr>
          <p:cNvSpPr txBox="1"/>
          <p:nvPr/>
        </p:nvSpPr>
        <p:spPr>
          <a:xfrm>
            <a:off x="22967213" y="2455875"/>
            <a:ext cx="7308000" cy="15840000"/>
          </a:xfrm>
          <a:prstGeom prst="rect">
            <a:avLst/>
          </a:prstGeom>
          <a:solidFill>
            <a:srgbClr val="F7CCAF"/>
          </a:solidFill>
        </p:spPr>
        <p:txBody>
          <a:bodyPr wrap="square" rtlCol="0">
            <a:spAutoFit/>
          </a:bodyPr>
          <a:lstStyle/>
          <a:p>
            <a:endParaRPr lang="en-GB" dirty="0"/>
          </a:p>
        </p:txBody>
      </p:sp>
      <p:cxnSp>
        <p:nvCxnSpPr>
          <p:cNvPr id="15" name="Straight Connector 14">
            <a:extLst>
              <a:ext uri="{FF2B5EF4-FFF2-40B4-BE49-F238E27FC236}">
                <a16:creationId xmlns="" xmlns:a16="http://schemas.microsoft.com/office/drawing/2014/main" id="{1784E166-6203-4F55-9C7E-1F7743D5B04B}"/>
              </a:ext>
            </a:extLst>
          </p:cNvPr>
          <p:cNvCxnSpPr/>
          <p:nvPr/>
        </p:nvCxnSpPr>
        <p:spPr>
          <a:xfrm>
            <a:off x="140675" y="18674862"/>
            <a:ext cx="3001559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AD28B0CE-407D-42F4-8DE1-293033410C35}"/>
              </a:ext>
            </a:extLst>
          </p:cNvPr>
          <p:cNvSpPr txBox="1"/>
          <p:nvPr/>
        </p:nvSpPr>
        <p:spPr>
          <a:xfrm>
            <a:off x="266699" y="3200401"/>
            <a:ext cx="7191376" cy="6001643"/>
          </a:xfrm>
          <a:prstGeom prst="rect">
            <a:avLst/>
          </a:prstGeom>
          <a:noFill/>
        </p:spPr>
        <p:txBody>
          <a:bodyPr wrap="square" rtlCol="0">
            <a:spAutoFit/>
          </a:bodyPr>
          <a:lstStyle/>
          <a:p>
            <a:pPr>
              <a:spcAft>
                <a:spcPts val="1200"/>
              </a:spcAft>
            </a:pPr>
            <a:r>
              <a:rPr lang="en-GB" sz="4000" b="1" dirty="0" smtClean="0"/>
              <a:t>ABSTRACT</a:t>
            </a:r>
          </a:p>
          <a:p>
            <a:pPr>
              <a:spcAft>
                <a:spcPts val="1200"/>
              </a:spcAft>
            </a:pPr>
            <a:r>
              <a:rPr lang="en-US" sz="2800" dirty="0" smtClean="0"/>
              <a:t>This research describes the fundamental concepts of SOC and the specifics of a practical solution that uses the </a:t>
            </a:r>
            <a:r>
              <a:rPr lang="en-US" sz="2800" dirty="0" err="1" smtClean="0"/>
              <a:t>Splunk</a:t>
            </a:r>
            <a:r>
              <a:rPr lang="en-US" sz="2800" dirty="0" smtClean="0"/>
              <a:t> tool for real-time cyber threat detection and remediation. We set up the lab on </a:t>
            </a:r>
            <a:r>
              <a:rPr lang="en-US" sz="2800" dirty="0" err="1" smtClean="0"/>
              <a:t>Splunk</a:t>
            </a:r>
            <a:r>
              <a:rPr lang="en-US" sz="2800" dirty="0" smtClean="0"/>
              <a:t>; Machine Learning Algorithms can detect anomalies from system logs. We were impressed with the accurate predictions of the </a:t>
            </a:r>
            <a:r>
              <a:rPr lang="en-US" sz="2800" dirty="0" err="1" smtClean="0"/>
              <a:t>Splunk</a:t>
            </a:r>
            <a:r>
              <a:rPr lang="en-US" sz="2800" dirty="0" smtClean="0"/>
              <a:t> machine learning linear regression algorithm</a:t>
            </a:r>
            <a:r>
              <a:rPr lang="en-US" sz="3600" dirty="0" smtClean="0"/>
              <a:t>.</a:t>
            </a:r>
          </a:p>
          <a:p>
            <a:pPr>
              <a:spcAft>
                <a:spcPts val="1200"/>
              </a:spcAft>
            </a:pPr>
            <a:endParaRPr lang="en-GB" sz="3600" dirty="0"/>
          </a:p>
        </p:txBody>
      </p:sp>
      <p:sp>
        <p:nvSpPr>
          <p:cNvPr id="18" name="TextBox 17">
            <a:extLst>
              <a:ext uri="{FF2B5EF4-FFF2-40B4-BE49-F238E27FC236}">
                <a16:creationId xmlns="" xmlns:a16="http://schemas.microsoft.com/office/drawing/2014/main" id="{A1D2CA8E-2B59-4DB6-AF75-576B929DDEAE}"/>
              </a:ext>
            </a:extLst>
          </p:cNvPr>
          <p:cNvSpPr txBox="1"/>
          <p:nvPr/>
        </p:nvSpPr>
        <p:spPr>
          <a:xfrm>
            <a:off x="266699" y="8543925"/>
            <a:ext cx="7477126" cy="13326725"/>
          </a:xfrm>
          <a:prstGeom prst="rect">
            <a:avLst/>
          </a:prstGeom>
          <a:noFill/>
        </p:spPr>
        <p:txBody>
          <a:bodyPr wrap="square" rtlCol="0">
            <a:spAutoFit/>
          </a:bodyPr>
          <a:lstStyle/>
          <a:p>
            <a:pPr>
              <a:spcAft>
                <a:spcPts val="1200"/>
              </a:spcAft>
            </a:pPr>
            <a:r>
              <a:rPr lang="en-GB" sz="4000" b="1" dirty="0" smtClean="0"/>
              <a:t>INTRODUCTION</a:t>
            </a:r>
          </a:p>
          <a:p>
            <a:r>
              <a:rPr lang="en-US" sz="2800" b="1" dirty="0" smtClean="0"/>
              <a:t>1.1 Aims</a:t>
            </a:r>
          </a:p>
          <a:p>
            <a:r>
              <a:rPr lang="en-GB" sz="2800" dirty="0" smtClean="0"/>
              <a:t>This thesis aims to highlight the problems of thinking like hackers, identifying exploitable flaws in technology, process, and people, or if we are too preoccupied with dealing with billions of logs pushed into SOC. This is the time to begin upgrading our SOC tools with Artificial Intelligence and linear regression-based security technologies to automate and improve our organization's security posture</a:t>
            </a:r>
            <a:r>
              <a:rPr lang="en-GB" sz="2800" dirty="0" smtClean="0"/>
              <a:t>.</a:t>
            </a:r>
            <a:endParaRPr lang="en-US" sz="2400" dirty="0" smtClean="0"/>
          </a:p>
          <a:p>
            <a:r>
              <a:rPr lang="en-US" sz="2400" b="1" dirty="0" smtClean="0"/>
              <a:t>1.2 </a:t>
            </a:r>
            <a:r>
              <a:rPr lang="en-US" sz="2400" b="1" dirty="0" smtClean="0"/>
              <a:t>Objectives</a:t>
            </a:r>
          </a:p>
          <a:p>
            <a:r>
              <a:rPr lang="en-GB" sz="2400" dirty="0" smtClean="0"/>
              <a:t>Below are a few research project objectives that the suggested technological artefact must meet.</a:t>
            </a:r>
            <a:endParaRPr lang="en-US" sz="2400" dirty="0" smtClean="0"/>
          </a:p>
          <a:p>
            <a:pPr lvl="0"/>
            <a:r>
              <a:rPr lang="en-GB" sz="2400" dirty="0" smtClean="0"/>
              <a:t>They must examine each record and classify it as hazardous or non-malicious. This task may be simpler by incorporating various tools to speed up the process.</a:t>
            </a:r>
            <a:endParaRPr lang="en-US" sz="2400" dirty="0" smtClean="0"/>
          </a:p>
          <a:p>
            <a:pPr lvl="0"/>
            <a:r>
              <a:rPr lang="en-GB" sz="2400" dirty="0" smtClean="0"/>
              <a:t>The goal of this study is to use techniques to identify dangers in SOC.</a:t>
            </a:r>
            <a:endParaRPr lang="en-US" sz="2400" dirty="0" smtClean="0"/>
          </a:p>
          <a:p>
            <a:pPr lvl="0"/>
            <a:r>
              <a:rPr lang="en-GB" sz="2400" dirty="0" smtClean="0"/>
              <a:t>Compare static implementation </a:t>
            </a:r>
            <a:r>
              <a:rPr lang="en-GB" sz="2400" dirty="0" err="1" smtClean="0"/>
              <a:t>vs</a:t>
            </a:r>
            <a:r>
              <a:rPr lang="en-GB" sz="2400" dirty="0" smtClean="0"/>
              <a:t> ML implementation using the </a:t>
            </a:r>
            <a:r>
              <a:rPr lang="en-GB" sz="2400" dirty="0" err="1" smtClean="0"/>
              <a:t>Splunk</a:t>
            </a:r>
            <a:r>
              <a:rPr lang="en-GB" sz="2400" dirty="0" smtClean="0"/>
              <a:t> tool.</a:t>
            </a:r>
            <a:endParaRPr lang="en-US" sz="2400" dirty="0" smtClean="0"/>
          </a:p>
          <a:p>
            <a:pPr marL="265113" indent="-265113">
              <a:spcAft>
                <a:spcPts val="1200"/>
              </a:spcAft>
              <a:buFont typeface="Arial" panose="020B0604020202020204" pitchFamily="34" charset="0"/>
              <a:buChar char="•"/>
            </a:pPr>
            <a:endParaRPr lang="en-US" sz="3600" dirty="0" smtClean="0"/>
          </a:p>
          <a:p>
            <a:pPr marL="265113" indent="-265113">
              <a:spcAft>
                <a:spcPts val="1200"/>
              </a:spcAft>
              <a:buFont typeface="Arial" panose="020B0604020202020204" pitchFamily="34" charset="0"/>
              <a:buChar char="•"/>
            </a:pPr>
            <a:endParaRPr lang="en-US" sz="3600" dirty="0" smtClean="0"/>
          </a:p>
          <a:p>
            <a:pPr marL="265113" indent="-265113">
              <a:spcAft>
                <a:spcPts val="1200"/>
              </a:spcAft>
              <a:buFont typeface="Arial" panose="020B0604020202020204" pitchFamily="34" charset="0"/>
              <a:buChar char="•"/>
            </a:pPr>
            <a:endParaRPr lang="en-US" sz="3600" dirty="0" smtClean="0"/>
          </a:p>
          <a:p>
            <a:pPr marL="265113" indent="-265113">
              <a:spcAft>
                <a:spcPts val="1200"/>
              </a:spcAft>
              <a:buFont typeface="Arial" panose="020B0604020202020204" pitchFamily="34" charset="0"/>
              <a:buChar char="•"/>
            </a:pPr>
            <a:endParaRPr lang="en-US" sz="3600" dirty="0" smtClean="0"/>
          </a:p>
          <a:p>
            <a:pPr marL="265113" indent="-265113">
              <a:spcAft>
                <a:spcPts val="1200"/>
              </a:spcAft>
              <a:buFont typeface="Arial" panose="020B0604020202020204" pitchFamily="34" charset="0"/>
              <a:buChar char="•"/>
            </a:pPr>
            <a:endParaRPr lang="en-US" sz="3600" dirty="0" smtClean="0"/>
          </a:p>
          <a:p>
            <a:pPr marL="265113" indent="-265113">
              <a:spcAft>
                <a:spcPts val="1200"/>
              </a:spcAft>
              <a:buFont typeface="Arial" panose="020B0604020202020204" pitchFamily="34" charset="0"/>
              <a:buChar char="•"/>
            </a:pPr>
            <a:endParaRPr lang="en-GB" sz="3600" dirty="0"/>
          </a:p>
        </p:txBody>
      </p:sp>
      <p:sp>
        <p:nvSpPr>
          <p:cNvPr id="14" name="TextBox 13">
            <a:extLst>
              <a:ext uri="{FF2B5EF4-FFF2-40B4-BE49-F238E27FC236}">
                <a16:creationId xmlns="" xmlns:a16="http://schemas.microsoft.com/office/drawing/2014/main" id="{FF9347D9-5CBC-4CB5-9BA1-33618985F640}"/>
              </a:ext>
            </a:extLst>
          </p:cNvPr>
          <p:cNvSpPr txBox="1"/>
          <p:nvPr/>
        </p:nvSpPr>
        <p:spPr>
          <a:xfrm>
            <a:off x="7972425" y="3217609"/>
            <a:ext cx="6915150" cy="7237879"/>
          </a:xfrm>
          <a:prstGeom prst="rect">
            <a:avLst/>
          </a:prstGeom>
          <a:noFill/>
        </p:spPr>
        <p:txBody>
          <a:bodyPr wrap="square" rtlCol="0">
            <a:spAutoFit/>
          </a:bodyPr>
          <a:lstStyle/>
          <a:p>
            <a:pPr>
              <a:spcAft>
                <a:spcPts val="1200"/>
              </a:spcAft>
            </a:pPr>
            <a:r>
              <a:rPr lang="en-GB" sz="4000" b="1" dirty="0"/>
              <a:t>RESEARCH </a:t>
            </a:r>
            <a:r>
              <a:rPr lang="en-GB" sz="4000" b="1" dirty="0" smtClean="0"/>
              <a:t>METHODOLOGY</a:t>
            </a:r>
          </a:p>
          <a:p>
            <a:pPr algn="just">
              <a:lnSpc>
                <a:spcPct val="150000"/>
              </a:lnSpc>
              <a:spcAft>
                <a:spcPts val="1000"/>
              </a:spcAft>
            </a:pPr>
            <a:r>
              <a:rPr lang="en-US" sz="2800" dirty="0" smtClean="0">
                <a:ea typeface="SimSun"/>
              </a:rPr>
              <a:t>we discuss the quantitative research strategy thesis adopted to provide organizations with a secure environment by analyzing logs in the security operation center using the </a:t>
            </a:r>
            <a:r>
              <a:rPr lang="en-US" sz="2800" dirty="0" err="1" smtClean="0">
                <a:ea typeface="SimSun"/>
              </a:rPr>
              <a:t>Splunk</a:t>
            </a:r>
            <a:r>
              <a:rPr lang="en-US" sz="2800" dirty="0" smtClean="0">
                <a:ea typeface="SimSun"/>
              </a:rPr>
              <a:t> tool.</a:t>
            </a:r>
          </a:p>
          <a:p>
            <a:pPr>
              <a:buNone/>
            </a:pPr>
            <a:endParaRPr lang="en-GB" sz="4000" b="1" dirty="0" smtClean="0"/>
          </a:p>
          <a:p>
            <a:r>
              <a:rPr lang="en-GB" sz="4000" b="1" dirty="0" smtClean="0"/>
              <a:t>Static implementation</a:t>
            </a:r>
            <a:endParaRPr lang="en-US" sz="4000" b="1" dirty="0" smtClean="0"/>
          </a:p>
          <a:p>
            <a:pPr>
              <a:buNone/>
            </a:pPr>
            <a:endParaRPr lang="en-GB" sz="4000" b="1" dirty="0" smtClean="0"/>
          </a:p>
          <a:p>
            <a:pPr>
              <a:buNone/>
            </a:pPr>
            <a:endParaRPr lang="en-GB" sz="4000" b="1" dirty="0"/>
          </a:p>
          <a:p>
            <a:pPr marL="265113" indent="-265113">
              <a:spcAft>
                <a:spcPts val="1200"/>
              </a:spcAft>
              <a:buFont typeface="Arial" panose="020B0604020202020204" pitchFamily="34" charset="0"/>
              <a:buChar char="•"/>
            </a:pPr>
            <a:endParaRPr lang="en-GB" sz="3600" dirty="0"/>
          </a:p>
        </p:txBody>
      </p:sp>
      <p:sp>
        <p:nvSpPr>
          <p:cNvPr id="19" name="TextBox 18">
            <a:extLst>
              <a:ext uri="{FF2B5EF4-FFF2-40B4-BE49-F238E27FC236}">
                <a16:creationId xmlns="" xmlns:a16="http://schemas.microsoft.com/office/drawing/2014/main" id="{E31873B3-2FA3-48E2-A434-F56A82228A90}"/>
              </a:ext>
            </a:extLst>
          </p:cNvPr>
          <p:cNvSpPr txBox="1"/>
          <p:nvPr/>
        </p:nvSpPr>
        <p:spPr>
          <a:xfrm>
            <a:off x="7970584" y="7305992"/>
            <a:ext cx="7181975" cy="1415772"/>
          </a:xfrm>
          <a:prstGeom prst="rect">
            <a:avLst/>
          </a:prstGeom>
          <a:noFill/>
        </p:spPr>
        <p:txBody>
          <a:bodyPr wrap="square" rtlCol="0">
            <a:spAutoFit/>
          </a:bodyPr>
          <a:lstStyle/>
          <a:p>
            <a:pPr>
              <a:spcAft>
                <a:spcPts val="1200"/>
              </a:spcAft>
            </a:pPr>
            <a:r>
              <a:rPr lang="en-GB" sz="4000" b="1" dirty="0"/>
              <a:t>DESIGN / DEVELOPMENT</a:t>
            </a:r>
          </a:p>
          <a:p>
            <a:pPr marL="265113" indent="-265113">
              <a:spcAft>
                <a:spcPts val="1200"/>
              </a:spcAft>
              <a:buFont typeface="Arial" panose="020B0604020202020204" pitchFamily="34" charset="0"/>
              <a:buChar char="•"/>
            </a:pPr>
            <a:endParaRPr lang="en-GB" sz="3600" dirty="0"/>
          </a:p>
        </p:txBody>
      </p:sp>
      <p:sp>
        <p:nvSpPr>
          <p:cNvPr id="20" name="TextBox 19">
            <a:extLst>
              <a:ext uri="{FF2B5EF4-FFF2-40B4-BE49-F238E27FC236}">
                <a16:creationId xmlns="" xmlns:a16="http://schemas.microsoft.com/office/drawing/2014/main" id="{26883E1B-3F32-4E5C-8D1A-5F8102E6AF49}"/>
              </a:ext>
            </a:extLst>
          </p:cNvPr>
          <p:cNvSpPr txBox="1"/>
          <p:nvPr/>
        </p:nvSpPr>
        <p:spPr>
          <a:xfrm>
            <a:off x="15324806" y="3227439"/>
            <a:ext cx="7181975" cy="5232202"/>
          </a:xfrm>
          <a:prstGeom prst="rect">
            <a:avLst/>
          </a:prstGeom>
          <a:noFill/>
        </p:spPr>
        <p:txBody>
          <a:bodyPr wrap="square" rtlCol="0">
            <a:spAutoFit/>
          </a:bodyPr>
          <a:lstStyle/>
          <a:p>
            <a:pPr>
              <a:spcAft>
                <a:spcPts val="1200"/>
              </a:spcAft>
            </a:pPr>
            <a:endParaRPr lang="en-US" sz="3200" dirty="0" smtClean="0"/>
          </a:p>
          <a:p>
            <a:pPr>
              <a:spcAft>
                <a:spcPts val="1200"/>
              </a:spcAft>
            </a:pPr>
            <a:endParaRPr lang="en-US" sz="3200" dirty="0" smtClean="0"/>
          </a:p>
          <a:p>
            <a:pPr>
              <a:spcAft>
                <a:spcPts val="1200"/>
              </a:spcAft>
            </a:pPr>
            <a:endParaRPr lang="en-US" sz="3200" dirty="0" smtClean="0"/>
          </a:p>
          <a:p>
            <a:pPr>
              <a:spcAft>
                <a:spcPts val="1200"/>
              </a:spcAft>
            </a:pPr>
            <a:endParaRPr lang="en-US" sz="3200" dirty="0" smtClean="0"/>
          </a:p>
          <a:p>
            <a:pPr>
              <a:spcAft>
                <a:spcPts val="1200"/>
              </a:spcAft>
            </a:pPr>
            <a:endParaRPr lang="en-US" sz="3200" dirty="0" smtClean="0"/>
          </a:p>
          <a:p>
            <a:pPr>
              <a:spcAft>
                <a:spcPts val="1200"/>
              </a:spcAft>
            </a:pPr>
            <a:endParaRPr lang="en-US" sz="3200" dirty="0" smtClean="0"/>
          </a:p>
          <a:p>
            <a:pPr>
              <a:spcAft>
                <a:spcPts val="1200"/>
              </a:spcAft>
            </a:pPr>
            <a:endParaRPr lang="en-US" sz="3200" dirty="0" smtClean="0"/>
          </a:p>
          <a:p>
            <a:pPr>
              <a:spcAft>
                <a:spcPts val="1200"/>
              </a:spcAft>
            </a:pPr>
            <a:endParaRPr lang="en-GB" sz="4000" b="1" dirty="0"/>
          </a:p>
        </p:txBody>
      </p:sp>
      <p:sp>
        <p:nvSpPr>
          <p:cNvPr id="21" name="TextBox 20">
            <a:extLst>
              <a:ext uri="{FF2B5EF4-FFF2-40B4-BE49-F238E27FC236}">
                <a16:creationId xmlns="" xmlns:a16="http://schemas.microsoft.com/office/drawing/2014/main" id="{AEEB1415-217E-47B6-B09F-CDAB5C0673A0}"/>
              </a:ext>
            </a:extLst>
          </p:cNvPr>
          <p:cNvSpPr txBox="1"/>
          <p:nvPr/>
        </p:nvSpPr>
        <p:spPr>
          <a:xfrm>
            <a:off x="15358296" y="3028642"/>
            <a:ext cx="7181975" cy="1477328"/>
          </a:xfrm>
          <a:prstGeom prst="rect">
            <a:avLst/>
          </a:prstGeom>
          <a:noFill/>
        </p:spPr>
        <p:txBody>
          <a:bodyPr wrap="square" rtlCol="0">
            <a:spAutoFit/>
          </a:bodyPr>
          <a:lstStyle/>
          <a:p>
            <a:pPr>
              <a:spcAft>
                <a:spcPts val="1200"/>
              </a:spcAft>
            </a:pPr>
            <a:r>
              <a:rPr lang="en-GB" sz="4000" b="1" dirty="0"/>
              <a:t>RESULTS / </a:t>
            </a:r>
            <a:r>
              <a:rPr lang="en-GB" sz="4000" b="1" dirty="0" smtClean="0"/>
              <a:t>EVALUATION</a:t>
            </a:r>
          </a:p>
          <a:p>
            <a:pPr>
              <a:spcAft>
                <a:spcPts val="1200"/>
              </a:spcAft>
            </a:pPr>
            <a:endParaRPr lang="en-GB" sz="4000" b="1" dirty="0"/>
          </a:p>
        </p:txBody>
      </p:sp>
      <p:sp>
        <p:nvSpPr>
          <p:cNvPr id="22" name="TextBox 21">
            <a:extLst>
              <a:ext uri="{FF2B5EF4-FFF2-40B4-BE49-F238E27FC236}">
                <a16:creationId xmlns="" xmlns:a16="http://schemas.microsoft.com/office/drawing/2014/main" id="{51E8461A-2D91-444E-A047-B3518B5BD4AD}"/>
              </a:ext>
            </a:extLst>
          </p:cNvPr>
          <p:cNvSpPr txBox="1"/>
          <p:nvPr/>
        </p:nvSpPr>
        <p:spPr>
          <a:xfrm>
            <a:off x="22915317" y="3178277"/>
            <a:ext cx="7181975" cy="10372070"/>
          </a:xfrm>
          <a:prstGeom prst="rect">
            <a:avLst/>
          </a:prstGeom>
          <a:noFill/>
        </p:spPr>
        <p:txBody>
          <a:bodyPr wrap="square" rtlCol="0">
            <a:spAutoFit/>
          </a:bodyPr>
          <a:lstStyle/>
          <a:p>
            <a:pPr>
              <a:spcAft>
                <a:spcPts val="1200"/>
              </a:spcAft>
            </a:pPr>
            <a:r>
              <a:rPr lang="en-GB" sz="4000" b="1" dirty="0"/>
              <a:t>DISCUSSION / </a:t>
            </a:r>
            <a:r>
              <a:rPr lang="en-GB" sz="4000" b="1" dirty="0" smtClean="0"/>
              <a:t>CONCLUSIONS</a:t>
            </a:r>
          </a:p>
          <a:p>
            <a:r>
              <a:rPr lang="en-US" sz="3200" dirty="0" smtClean="0"/>
              <a:t>In this research, we set up the lab on </a:t>
            </a:r>
            <a:r>
              <a:rPr lang="en-US" sz="3200" dirty="0" err="1" smtClean="0"/>
              <a:t>Splunk</a:t>
            </a:r>
            <a:r>
              <a:rPr lang="en-US" sz="3200" dirty="0" smtClean="0"/>
              <a:t>; Machine Learning Algorithms can detect anomalies from system logs. We were impressed with the accurate predictions of the </a:t>
            </a:r>
            <a:r>
              <a:rPr lang="en-US" sz="3200" dirty="0" err="1" smtClean="0"/>
              <a:t>Splunk</a:t>
            </a:r>
            <a:r>
              <a:rPr lang="en-US" sz="3200" dirty="0" smtClean="0"/>
              <a:t> machine learning LR algorithm. </a:t>
            </a:r>
            <a:r>
              <a:rPr lang="en-US" sz="3200" dirty="0" err="1" smtClean="0"/>
              <a:t>Splunk</a:t>
            </a:r>
            <a:r>
              <a:rPr lang="en-US" sz="3200" dirty="0" smtClean="0"/>
              <a:t> SPL made it easy to create an alert report of the abnormal logins on the forwarded servers.</a:t>
            </a:r>
          </a:p>
          <a:p>
            <a:r>
              <a:rPr lang="en-US" sz="3200" dirty="0" smtClean="0"/>
              <a:t>We were successful in developing automated notifications for failed system attempts. Based on ML linear regression algorithm analysis, we were able to successfully issue notifications of any inappropriate activity and execute an automatic remedy process.</a:t>
            </a:r>
          </a:p>
          <a:p>
            <a:pPr>
              <a:spcAft>
                <a:spcPts val="1200"/>
              </a:spcAft>
            </a:pPr>
            <a:endParaRPr lang="en-GB" sz="3200" b="1" dirty="0" smtClean="0"/>
          </a:p>
          <a:p>
            <a:pPr>
              <a:spcAft>
                <a:spcPts val="1200"/>
              </a:spcAft>
            </a:pPr>
            <a:endParaRPr lang="en-GB" sz="3200" b="1" dirty="0"/>
          </a:p>
        </p:txBody>
      </p:sp>
      <p:sp>
        <p:nvSpPr>
          <p:cNvPr id="23" name="TextBox 22">
            <a:extLst>
              <a:ext uri="{FF2B5EF4-FFF2-40B4-BE49-F238E27FC236}">
                <a16:creationId xmlns="" xmlns:a16="http://schemas.microsoft.com/office/drawing/2014/main" id="{53150652-1FCA-4502-99EA-97914886B6BF}"/>
              </a:ext>
            </a:extLst>
          </p:cNvPr>
          <p:cNvSpPr txBox="1"/>
          <p:nvPr/>
        </p:nvSpPr>
        <p:spPr>
          <a:xfrm>
            <a:off x="23093238" y="13087351"/>
            <a:ext cx="7181975" cy="5786199"/>
          </a:xfrm>
          <a:prstGeom prst="rect">
            <a:avLst/>
          </a:prstGeom>
          <a:noFill/>
        </p:spPr>
        <p:txBody>
          <a:bodyPr wrap="square" rtlCol="0">
            <a:spAutoFit/>
          </a:bodyPr>
          <a:lstStyle/>
          <a:p>
            <a:pPr>
              <a:spcAft>
                <a:spcPts val="1200"/>
              </a:spcAft>
            </a:pPr>
            <a:r>
              <a:rPr lang="en-GB" sz="4000" b="1" dirty="0" smtClean="0"/>
              <a:t>REFERENCES</a:t>
            </a:r>
          </a:p>
          <a:p>
            <a:r>
              <a:rPr lang="en-GB" sz="2000" dirty="0" err="1" smtClean="0"/>
              <a:t>dmin</a:t>
            </a:r>
            <a:r>
              <a:rPr lang="en-GB" sz="2000" dirty="0" smtClean="0"/>
              <a:t>. (2021). </a:t>
            </a:r>
            <a:r>
              <a:rPr lang="en-GB" sz="2000" i="1" dirty="0" smtClean="0"/>
              <a:t>80-of-soho-routers-contain-vulnerabilities</a:t>
            </a:r>
            <a:r>
              <a:rPr lang="en-GB" sz="2000" dirty="0" smtClean="0"/>
              <a:t>. Retrieved from https://www.infosecurity-magazine.com/news/80-of-soho-routers-contain-vulnerabilities/</a:t>
            </a:r>
            <a:endParaRPr lang="en-US" sz="2000" dirty="0" smtClean="0"/>
          </a:p>
          <a:p>
            <a:r>
              <a:rPr lang="en-GB" sz="2000" dirty="0" smtClean="0"/>
              <a:t>admin. (2021). </a:t>
            </a:r>
            <a:r>
              <a:rPr lang="en-GB" sz="2000" i="1" dirty="0" err="1" smtClean="0"/>
              <a:t>wi-fi</a:t>
            </a:r>
            <a:r>
              <a:rPr lang="en-GB" sz="2000" i="1" dirty="0" smtClean="0"/>
              <a:t>-routers-vulnerable-to-default-logins-attack</a:t>
            </a:r>
            <a:r>
              <a:rPr lang="en-GB" sz="2000" dirty="0" smtClean="0"/>
              <a:t>. Retrieved from https://cdn.comparitech.com/wp-content/uploads/2021/07/uSADF-wi-fi-routers-vulnerable-to-default-logins-attack-1.webp</a:t>
            </a:r>
            <a:endParaRPr lang="en-US" sz="2000" dirty="0" smtClean="0"/>
          </a:p>
          <a:p>
            <a:r>
              <a:rPr lang="en-GB" sz="2000" dirty="0" smtClean="0"/>
              <a:t>admin. (2022). Retrieved from https://www.kali.org/</a:t>
            </a:r>
            <a:endParaRPr lang="en-US" sz="2000" dirty="0" smtClean="0"/>
          </a:p>
          <a:p>
            <a:r>
              <a:rPr lang="en-GB" sz="2000" dirty="0" smtClean="0"/>
              <a:t>admin. (2022). </a:t>
            </a:r>
            <a:r>
              <a:rPr lang="en-GB" sz="2000" i="1" dirty="0" smtClean="0"/>
              <a:t>brute-force-attack</a:t>
            </a:r>
            <a:r>
              <a:rPr lang="en-GB" sz="2000" dirty="0" smtClean="0"/>
              <a:t>. Retrieved from https://phoenixnap.com/blog/brute-force-attack</a:t>
            </a:r>
            <a:endParaRPr lang="en-US" sz="2000" dirty="0" smtClean="0"/>
          </a:p>
          <a:p>
            <a:r>
              <a:rPr lang="en-GB" sz="2000" dirty="0" err="1" smtClean="0"/>
              <a:t>Agarwal</a:t>
            </a:r>
            <a:r>
              <a:rPr lang="en-GB" sz="2000" dirty="0" smtClean="0"/>
              <a:t>, A. K. (2021). Honey Encryption: Fortification Beyond the Brute-Force Impediment. </a:t>
            </a:r>
            <a:r>
              <a:rPr lang="en-GB" sz="2000" i="1" dirty="0" smtClean="0"/>
              <a:t>In Advances in Mechanical Engineering, pp. 673-681. Springer, Singapore</a:t>
            </a:r>
            <a:r>
              <a:rPr lang="en-GB" sz="2000" dirty="0" smtClean="0"/>
              <a:t>.</a:t>
            </a:r>
            <a:endParaRPr lang="en-US" sz="2000" dirty="0" smtClean="0"/>
          </a:p>
          <a:p>
            <a:pPr>
              <a:spcAft>
                <a:spcPts val="1200"/>
              </a:spcAft>
            </a:pPr>
            <a:endParaRPr lang="en-GB" sz="4000" b="1" dirty="0" smtClean="0"/>
          </a:p>
        </p:txBody>
      </p:sp>
      <p:pic>
        <p:nvPicPr>
          <p:cNvPr id="31" name="Picture 30" descr="0.JPG"/>
          <p:cNvPicPr/>
          <p:nvPr/>
        </p:nvPicPr>
        <p:blipFill>
          <a:blip r:embed="rId2" cstate="print"/>
          <a:stretch>
            <a:fillRect/>
          </a:stretch>
        </p:blipFill>
        <p:spPr>
          <a:xfrm>
            <a:off x="8271351" y="8937307"/>
            <a:ext cx="5731510" cy="2651760"/>
          </a:xfrm>
          <a:prstGeom prst="rect">
            <a:avLst/>
          </a:prstGeom>
        </p:spPr>
      </p:pic>
      <p:pic>
        <p:nvPicPr>
          <p:cNvPr id="32" name="Picture 31" descr="0.JPG"/>
          <p:cNvPicPr/>
          <p:nvPr/>
        </p:nvPicPr>
        <p:blipFill>
          <a:blip r:embed="rId3" cstate="print"/>
          <a:stretch>
            <a:fillRect/>
          </a:stretch>
        </p:blipFill>
        <p:spPr>
          <a:xfrm>
            <a:off x="8357076" y="12016105"/>
            <a:ext cx="5731510" cy="2437765"/>
          </a:xfrm>
          <a:prstGeom prst="rect">
            <a:avLst/>
          </a:prstGeom>
        </p:spPr>
      </p:pic>
      <p:sp>
        <p:nvSpPr>
          <p:cNvPr id="33" name="TextBox 32"/>
          <p:cNvSpPr txBox="1"/>
          <p:nvPr/>
        </p:nvSpPr>
        <p:spPr>
          <a:xfrm>
            <a:off x="8343899" y="14630401"/>
            <a:ext cx="6772276" cy="1477328"/>
          </a:xfrm>
          <a:prstGeom prst="rect">
            <a:avLst/>
          </a:prstGeom>
          <a:noFill/>
        </p:spPr>
        <p:txBody>
          <a:bodyPr wrap="square" rtlCol="0">
            <a:spAutoFit/>
          </a:bodyPr>
          <a:lstStyle/>
          <a:p>
            <a:r>
              <a:rPr lang="en-US" sz="3600" b="1" dirty="0" smtClean="0"/>
              <a:t>ML model Implementation using </a:t>
            </a:r>
            <a:r>
              <a:rPr lang="en-US" sz="3600" b="1" dirty="0" err="1" smtClean="0"/>
              <a:t>Splunk</a:t>
            </a:r>
            <a:endParaRPr lang="en-US" sz="3600" b="1" dirty="0" smtClean="0"/>
          </a:p>
          <a:p>
            <a:endParaRPr lang="en-US" dirty="0"/>
          </a:p>
        </p:txBody>
      </p:sp>
      <p:pic>
        <p:nvPicPr>
          <p:cNvPr id="34" name="Picture 33" descr="0.JPG"/>
          <p:cNvPicPr/>
          <p:nvPr/>
        </p:nvPicPr>
        <p:blipFill>
          <a:blip r:embed="rId4" cstate="print"/>
          <a:stretch>
            <a:fillRect/>
          </a:stretch>
        </p:blipFill>
        <p:spPr>
          <a:xfrm>
            <a:off x="8299926" y="15671482"/>
            <a:ext cx="5873274" cy="2702243"/>
          </a:xfrm>
          <a:prstGeom prst="rect">
            <a:avLst/>
          </a:prstGeom>
        </p:spPr>
      </p:pic>
      <p:pic>
        <p:nvPicPr>
          <p:cNvPr id="35" name="Picture 34" descr="0.JPG"/>
          <p:cNvPicPr/>
          <p:nvPr/>
        </p:nvPicPr>
        <p:blipFill>
          <a:blip r:embed="rId5" cstate="print"/>
          <a:stretch>
            <a:fillRect/>
          </a:stretch>
        </p:blipFill>
        <p:spPr>
          <a:xfrm>
            <a:off x="15786576" y="4102100"/>
            <a:ext cx="5731510" cy="2778125"/>
          </a:xfrm>
          <a:prstGeom prst="rect">
            <a:avLst/>
          </a:prstGeom>
        </p:spPr>
      </p:pic>
      <p:pic>
        <p:nvPicPr>
          <p:cNvPr id="36" name="Picture 35" descr="0.JPG"/>
          <p:cNvPicPr/>
          <p:nvPr/>
        </p:nvPicPr>
        <p:blipFill>
          <a:blip r:embed="rId6" cstate="print"/>
          <a:stretch>
            <a:fillRect/>
          </a:stretch>
        </p:blipFill>
        <p:spPr>
          <a:xfrm>
            <a:off x="15986601" y="7721917"/>
            <a:ext cx="5731510" cy="3253740"/>
          </a:xfrm>
          <a:prstGeom prst="rect">
            <a:avLst/>
          </a:prstGeom>
        </p:spPr>
      </p:pic>
      <p:pic>
        <p:nvPicPr>
          <p:cNvPr id="37" name="Picture 36" descr="0.JPG"/>
          <p:cNvPicPr/>
          <p:nvPr/>
        </p:nvPicPr>
        <p:blipFill>
          <a:blip r:embed="rId7" cstate="print"/>
          <a:stretch>
            <a:fillRect/>
          </a:stretch>
        </p:blipFill>
        <p:spPr>
          <a:xfrm>
            <a:off x="15872301" y="12336462"/>
            <a:ext cx="5731510" cy="2825750"/>
          </a:xfrm>
          <a:prstGeom prst="rect">
            <a:avLst/>
          </a:prstGeom>
        </p:spPr>
      </p:pic>
    </p:spTree>
    <p:extLst>
      <p:ext uri="{BB962C8B-B14F-4D97-AF65-F5344CB8AC3E}">
        <p14:creationId xmlns:p14="http://schemas.microsoft.com/office/powerpoint/2010/main" xmlns="" val="3456758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165</TotalTime>
  <Words>445</Words>
  <Application>Microsoft Office PowerPoint</Application>
  <PresentationFormat>Custom</PresentationFormat>
  <Paragraphs>42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Opulent</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Vladan Velisavljevic</dc:creator>
  <cp:lastModifiedBy>user</cp:lastModifiedBy>
  <cp:revision>14</cp:revision>
  <dcterms:created xsi:type="dcterms:W3CDTF">2021-09-20T14:49:14Z</dcterms:created>
  <dcterms:modified xsi:type="dcterms:W3CDTF">2022-09-09T19:03:22Z</dcterms:modified>
</cp:coreProperties>
</file>