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30275213" cy="2138362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E2AF"/>
    <a:srgbClr val="F7CCAF"/>
    <a:srgbClr val="F5BE99"/>
    <a:srgbClr val="FFB3B3"/>
    <a:srgbClr val="FF7D7D"/>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7614" autoAdjust="0"/>
    <p:restoredTop sz="94660"/>
  </p:normalViewPr>
  <p:slideViewPr>
    <p:cSldViewPr snapToGrid="0">
      <p:cViewPr varScale="1">
        <p:scale>
          <a:sx n="22" d="100"/>
          <a:sy n="22" d="100"/>
        </p:scale>
        <p:origin x="-1440" y="-56"/>
      </p:cViewPr>
      <p:guideLst>
        <p:guide orient="horz" pos="6735"/>
        <p:guide pos="9535"/>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3499590"/>
            <a:ext cx="25733931" cy="7444669"/>
          </a:xfrm>
        </p:spPr>
        <p:txBody>
          <a:bodyPr anchor="b"/>
          <a:lstStyle>
            <a:lvl1pPr algn="ctr">
              <a:defRPr sz="18709"/>
            </a:lvl1pPr>
          </a:lstStyle>
          <a:p>
            <a:r>
              <a:rPr lang="en-US"/>
              <a:t>Click to edit Master title style</a:t>
            </a:r>
            <a:endParaRPr lang="en-US" dirty="0"/>
          </a:p>
        </p:txBody>
      </p:sp>
      <p:sp>
        <p:nvSpPr>
          <p:cNvPr id="3" name="Subtitle 2"/>
          <p:cNvSpPr>
            <a:spLocks noGrp="1"/>
          </p:cNvSpPr>
          <p:nvPr>
            <p:ph type="subTitle" idx="1"/>
          </p:nvPr>
        </p:nvSpPr>
        <p:spPr>
          <a:xfrm>
            <a:off x="3784402" y="11231355"/>
            <a:ext cx="22706410" cy="5162758"/>
          </a:xfrm>
        </p:spPr>
        <p:txBody>
          <a:bodyPr/>
          <a:lstStyle>
            <a:lvl1pPr marL="0" indent="0" algn="ctr">
              <a:buNone/>
              <a:defRPr sz="7483"/>
            </a:lvl1pPr>
            <a:lvl2pPr marL="1425595" indent="0" algn="ctr">
              <a:buNone/>
              <a:defRPr sz="6236"/>
            </a:lvl2pPr>
            <a:lvl3pPr marL="2851191" indent="0" algn="ctr">
              <a:buNone/>
              <a:defRPr sz="5613"/>
            </a:lvl3pPr>
            <a:lvl4pPr marL="4276786" indent="0" algn="ctr">
              <a:buNone/>
              <a:defRPr sz="4989"/>
            </a:lvl4pPr>
            <a:lvl5pPr marL="5702381" indent="0" algn="ctr">
              <a:buNone/>
              <a:defRPr sz="4989"/>
            </a:lvl5pPr>
            <a:lvl6pPr marL="7127977" indent="0" algn="ctr">
              <a:buNone/>
              <a:defRPr sz="4989"/>
            </a:lvl6pPr>
            <a:lvl7pPr marL="8553572" indent="0" algn="ctr">
              <a:buNone/>
              <a:defRPr sz="4989"/>
            </a:lvl7pPr>
            <a:lvl8pPr marL="9979167" indent="0" algn="ctr">
              <a:buNone/>
              <a:defRPr sz="4989"/>
            </a:lvl8pPr>
            <a:lvl9pPr marL="11404763" indent="0" algn="ctr">
              <a:buNone/>
              <a:defRPr sz="4989"/>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0365C76-E963-4EC0-BE5A-963D7AA9B3E5}" type="datetimeFigureOut">
              <a:rPr lang="en-GB" smtClean="0"/>
              <a:pPr/>
              <a:t>08/07/2022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99E6DCF-AA79-4DFF-A109-40BB853CF34D}" type="slidenum">
              <a:rPr lang="en-GB" smtClean="0"/>
              <a:pPr/>
              <a:t>‹#›</a:t>
            </a:fld>
            <a:endParaRPr lang="en-GB"/>
          </a:p>
        </p:txBody>
      </p:sp>
    </p:spTree>
    <p:extLst>
      <p:ext uri="{BB962C8B-B14F-4D97-AF65-F5344CB8AC3E}">
        <p14:creationId xmlns:p14="http://schemas.microsoft.com/office/powerpoint/2010/main" xmlns="" val="3547264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365C76-E963-4EC0-BE5A-963D7AA9B3E5}" type="datetimeFigureOut">
              <a:rPr lang="en-GB" smtClean="0"/>
              <a:pPr/>
              <a:t>08/07/2022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99E6DCF-AA79-4DFF-A109-40BB853CF34D}" type="slidenum">
              <a:rPr lang="en-GB" smtClean="0"/>
              <a:pPr/>
              <a:t>‹#›</a:t>
            </a:fld>
            <a:endParaRPr lang="en-GB"/>
          </a:p>
        </p:txBody>
      </p:sp>
    </p:spTree>
    <p:extLst>
      <p:ext uri="{BB962C8B-B14F-4D97-AF65-F5344CB8AC3E}">
        <p14:creationId xmlns:p14="http://schemas.microsoft.com/office/powerpoint/2010/main" xmlns="" val="11786655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1138480"/>
            <a:ext cx="6528093" cy="1812163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81423" y="1138480"/>
            <a:ext cx="19205838" cy="181216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365C76-E963-4EC0-BE5A-963D7AA9B3E5}" type="datetimeFigureOut">
              <a:rPr lang="en-GB" smtClean="0"/>
              <a:pPr/>
              <a:t>08/07/2022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99E6DCF-AA79-4DFF-A109-40BB853CF34D}" type="slidenum">
              <a:rPr lang="en-GB" smtClean="0"/>
              <a:pPr/>
              <a:t>‹#›</a:t>
            </a:fld>
            <a:endParaRPr lang="en-GB"/>
          </a:p>
        </p:txBody>
      </p:sp>
    </p:spTree>
    <p:extLst>
      <p:ext uri="{BB962C8B-B14F-4D97-AF65-F5344CB8AC3E}">
        <p14:creationId xmlns:p14="http://schemas.microsoft.com/office/powerpoint/2010/main" xmlns="" val="23735860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365C76-E963-4EC0-BE5A-963D7AA9B3E5}" type="datetimeFigureOut">
              <a:rPr lang="en-GB" smtClean="0"/>
              <a:pPr/>
              <a:t>08/07/2022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99E6DCF-AA79-4DFF-A109-40BB853CF34D}" type="slidenum">
              <a:rPr lang="en-GB" smtClean="0"/>
              <a:pPr/>
              <a:t>‹#›</a:t>
            </a:fld>
            <a:endParaRPr lang="en-GB"/>
          </a:p>
        </p:txBody>
      </p:sp>
    </p:spTree>
    <p:extLst>
      <p:ext uri="{BB962C8B-B14F-4D97-AF65-F5344CB8AC3E}">
        <p14:creationId xmlns:p14="http://schemas.microsoft.com/office/powerpoint/2010/main" xmlns="" val="15926799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654" y="5331063"/>
            <a:ext cx="26112371" cy="8894992"/>
          </a:xfrm>
        </p:spPr>
        <p:txBody>
          <a:bodyPr anchor="b"/>
          <a:lstStyle>
            <a:lvl1pPr>
              <a:defRPr sz="18709"/>
            </a:lvl1pPr>
          </a:lstStyle>
          <a:p>
            <a:r>
              <a:rPr lang="en-US"/>
              <a:t>Click to edit Master title style</a:t>
            </a:r>
            <a:endParaRPr lang="en-US" dirty="0"/>
          </a:p>
        </p:txBody>
      </p:sp>
      <p:sp>
        <p:nvSpPr>
          <p:cNvPr id="3" name="Text Placeholder 2"/>
          <p:cNvSpPr>
            <a:spLocks noGrp="1"/>
          </p:cNvSpPr>
          <p:nvPr>
            <p:ph type="body" idx="1"/>
          </p:nvPr>
        </p:nvSpPr>
        <p:spPr>
          <a:xfrm>
            <a:off x="2065654" y="14310205"/>
            <a:ext cx="26112371" cy="4677666"/>
          </a:xfrm>
        </p:spPr>
        <p:txBody>
          <a:bodyPr/>
          <a:lstStyle>
            <a:lvl1pPr marL="0" indent="0">
              <a:buNone/>
              <a:defRPr sz="7483">
                <a:solidFill>
                  <a:schemeClr val="tx1"/>
                </a:solidFill>
              </a:defRPr>
            </a:lvl1pPr>
            <a:lvl2pPr marL="1425595" indent="0">
              <a:buNone/>
              <a:defRPr sz="6236">
                <a:solidFill>
                  <a:schemeClr val="tx1">
                    <a:tint val="75000"/>
                  </a:schemeClr>
                </a:solidFill>
              </a:defRPr>
            </a:lvl2pPr>
            <a:lvl3pPr marL="2851191" indent="0">
              <a:buNone/>
              <a:defRPr sz="5613">
                <a:solidFill>
                  <a:schemeClr val="tx1">
                    <a:tint val="75000"/>
                  </a:schemeClr>
                </a:solidFill>
              </a:defRPr>
            </a:lvl3pPr>
            <a:lvl4pPr marL="4276786" indent="0">
              <a:buNone/>
              <a:defRPr sz="4989">
                <a:solidFill>
                  <a:schemeClr val="tx1">
                    <a:tint val="75000"/>
                  </a:schemeClr>
                </a:solidFill>
              </a:defRPr>
            </a:lvl4pPr>
            <a:lvl5pPr marL="5702381" indent="0">
              <a:buNone/>
              <a:defRPr sz="4989">
                <a:solidFill>
                  <a:schemeClr val="tx1">
                    <a:tint val="75000"/>
                  </a:schemeClr>
                </a:solidFill>
              </a:defRPr>
            </a:lvl5pPr>
            <a:lvl6pPr marL="7127977" indent="0">
              <a:buNone/>
              <a:defRPr sz="4989">
                <a:solidFill>
                  <a:schemeClr val="tx1">
                    <a:tint val="75000"/>
                  </a:schemeClr>
                </a:solidFill>
              </a:defRPr>
            </a:lvl6pPr>
            <a:lvl7pPr marL="8553572" indent="0">
              <a:buNone/>
              <a:defRPr sz="4989">
                <a:solidFill>
                  <a:schemeClr val="tx1">
                    <a:tint val="75000"/>
                  </a:schemeClr>
                </a:solidFill>
              </a:defRPr>
            </a:lvl7pPr>
            <a:lvl8pPr marL="9979167" indent="0">
              <a:buNone/>
              <a:defRPr sz="4989">
                <a:solidFill>
                  <a:schemeClr val="tx1">
                    <a:tint val="75000"/>
                  </a:schemeClr>
                </a:solidFill>
              </a:defRPr>
            </a:lvl8pPr>
            <a:lvl9pPr marL="11404763" indent="0">
              <a:buNone/>
              <a:defRPr sz="498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365C76-E963-4EC0-BE5A-963D7AA9B3E5}" type="datetimeFigureOut">
              <a:rPr lang="en-GB" smtClean="0"/>
              <a:pPr/>
              <a:t>08/07/2022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99E6DCF-AA79-4DFF-A109-40BB853CF34D}" type="slidenum">
              <a:rPr lang="en-GB" smtClean="0"/>
              <a:pPr/>
              <a:t>‹#›</a:t>
            </a:fld>
            <a:endParaRPr lang="en-GB"/>
          </a:p>
        </p:txBody>
      </p:sp>
    </p:spTree>
    <p:extLst>
      <p:ext uri="{BB962C8B-B14F-4D97-AF65-F5344CB8AC3E}">
        <p14:creationId xmlns:p14="http://schemas.microsoft.com/office/powerpoint/2010/main" xmlns="" val="28279727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81421" y="5692400"/>
            <a:ext cx="12866966" cy="13567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26826" y="5692400"/>
            <a:ext cx="12866966" cy="13567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0365C76-E963-4EC0-BE5A-963D7AA9B3E5}" type="datetimeFigureOut">
              <a:rPr lang="en-GB" smtClean="0"/>
              <a:pPr/>
              <a:t>08/07/2022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99E6DCF-AA79-4DFF-A109-40BB853CF34D}" type="slidenum">
              <a:rPr lang="en-GB" smtClean="0"/>
              <a:pPr/>
              <a:t>‹#›</a:t>
            </a:fld>
            <a:endParaRPr lang="en-GB"/>
          </a:p>
        </p:txBody>
      </p:sp>
    </p:spTree>
    <p:extLst>
      <p:ext uri="{BB962C8B-B14F-4D97-AF65-F5344CB8AC3E}">
        <p14:creationId xmlns:p14="http://schemas.microsoft.com/office/powerpoint/2010/main" xmlns="" val="17011054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5364" y="1138485"/>
            <a:ext cx="26112371" cy="4133179"/>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5368" y="5241960"/>
            <a:ext cx="12807832" cy="2569003"/>
          </a:xfrm>
        </p:spPr>
        <p:txBody>
          <a:bodyPr anchor="b"/>
          <a:lstStyle>
            <a:lvl1pPr marL="0" indent="0">
              <a:buNone/>
              <a:defRPr sz="7483" b="1"/>
            </a:lvl1pPr>
            <a:lvl2pPr marL="1425595" indent="0">
              <a:buNone/>
              <a:defRPr sz="6236" b="1"/>
            </a:lvl2pPr>
            <a:lvl3pPr marL="2851191" indent="0">
              <a:buNone/>
              <a:defRPr sz="5613" b="1"/>
            </a:lvl3pPr>
            <a:lvl4pPr marL="4276786" indent="0">
              <a:buNone/>
              <a:defRPr sz="4989" b="1"/>
            </a:lvl4pPr>
            <a:lvl5pPr marL="5702381" indent="0">
              <a:buNone/>
              <a:defRPr sz="4989" b="1"/>
            </a:lvl5pPr>
            <a:lvl6pPr marL="7127977" indent="0">
              <a:buNone/>
              <a:defRPr sz="4989" b="1"/>
            </a:lvl6pPr>
            <a:lvl7pPr marL="8553572" indent="0">
              <a:buNone/>
              <a:defRPr sz="4989" b="1"/>
            </a:lvl7pPr>
            <a:lvl8pPr marL="9979167" indent="0">
              <a:buNone/>
              <a:defRPr sz="4989" b="1"/>
            </a:lvl8pPr>
            <a:lvl9pPr marL="11404763" indent="0">
              <a:buNone/>
              <a:defRPr sz="4989" b="1"/>
            </a:lvl9pPr>
          </a:lstStyle>
          <a:p>
            <a:pPr lvl="0"/>
            <a:r>
              <a:rPr lang="en-US"/>
              <a:t>Click to edit Master text styles</a:t>
            </a:r>
          </a:p>
        </p:txBody>
      </p:sp>
      <p:sp>
        <p:nvSpPr>
          <p:cNvPr id="4" name="Content Placeholder 3"/>
          <p:cNvSpPr>
            <a:spLocks noGrp="1"/>
          </p:cNvSpPr>
          <p:nvPr>
            <p:ph sz="half" idx="2"/>
          </p:nvPr>
        </p:nvSpPr>
        <p:spPr>
          <a:xfrm>
            <a:off x="2085368" y="7810963"/>
            <a:ext cx="12807832" cy="11488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326828" y="5241960"/>
            <a:ext cx="12870909" cy="2569003"/>
          </a:xfrm>
        </p:spPr>
        <p:txBody>
          <a:bodyPr anchor="b"/>
          <a:lstStyle>
            <a:lvl1pPr marL="0" indent="0">
              <a:buNone/>
              <a:defRPr sz="7483" b="1"/>
            </a:lvl1pPr>
            <a:lvl2pPr marL="1425595" indent="0">
              <a:buNone/>
              <a:defRPr sz="6236" b="1"/>
            </a:lvl2pPr>
            <a:lvl3pPr marL="2851191" indent="0">
              <a:buNone/>
              <a:defRPr sz="5613" b="1"/>
            </a:lvl3pPr>
            <a:lvl4pPr marL="4276786" indent="0">
              <a:buNone/>
              <a:defRPr sz="4989" b="1"/>
            </a:lvl4pPr>
            <a:lvl5pPr marL="5702381" indent="0">
              <a:buNone/>
              <a:defRPr sz="4989" b="1"/>
            </a:lvl5pPr>
            <a:lvl6pPr marL="7127977" indent="0">
              <a:buNone/>
              <a:defRPr sz="4989" b="1"/>
            </a:lvl6pPr>
            <a:lvl7pPr marL="8553572" indent="0">
              <a:buNone/>
              <a:defRPr sz="4989" b="1"/>
            </a:lvl7pPr>
            <a:lvl8pPr marL="9979167" indent="0">
              <a:buNone/>
              <a:defRPr sz="4989" b="1"/>
            </a:lvl8pPr>
            <a:lvl9pPr marL="11404763" indent="0">
              <a:buNone/>
              <a:defRPr sz="4989" b="1"/>
            </a:lvl9pPr>
          </a:lstStyle>
          <a:p>
            <a:pPr lvl="0"/>
            <a:r>
              <a:rPr lang="en-US"/>
              <a:t>Click to edit Master text styles</a:t>
            </a:r>
          </a:p>
        </p:txBody>
      </p:sp>
      <p:sp>
        <p:nvSpPr>
          <p:cNvPr id="6" name="Content Placeholder 5"/>
          <p:cNvSpPr>
            <a:spLocks noGrp="1"/>
          </p:cNvSpPr>
          <p:nvPr>
            <p:ph sz="quarter" idx="4"/>
          </p:nvPr>
        </p:nvSpPr>
        <p:spPr>
          <a:xfrm>
            <a:off x="15326828" y="7810963"/>
            <a:ext cx="12870909" cy="11488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0365C76-E963-4EC0-BE5A-963D7AA9B3E5}" type="datetimeFigureOut">
              <a:rPr lang="en-GB" smtClean="0"/>
              <a:pPr/>
              <a:t>08/07/2022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899E6DCF-AA79-4DFF-A109-40BB853CF34D}" type="slidenum">
              <a:rPr lang="en-GB" smtClean="0"/>
              <a:pPr/>
              <a:t>‹#›</a:t>
            </a:fld>
            <a:endParaRPr lang="en-GB"/>
          </a:p>
        </p:txBody>
      </p:sp>
    </p:spTree>
    <p:extLst>
      <p:ext uri="{BB962C8B-B14F-4D97-AF65-F5344CB8AC3E}">
        <p14:creationId xmlns:p14="http://schemas.microsoft.com/office/powerpoint/2010/main" xmlns="" val="489689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0365C76-E963-4EC0-BE5A-963D7AA9B3E5}" type="datetimeFigureOut">
              <a:rPr lang="en-GB" smtClean="0"/>
              <a:pPr/>
              <a:t>08/07/2022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99E6DCF-AA79-4DFF-A109-40BB853CF34D}" type="slidenum">
              <a:rPr lang="en-GB" smtClean="0"/>
              <a:pPr/>
              <a:t>‹#›</a:t>
            </a:fld>
            <a:endParaRPr lang="en-GB"/>
          </a:p>
        </p:txBody>
      </p:sp>
    </p:spTree>
    <p:extLst>
      <p:ext uri="{BB962C8B-B14F-4D97-AF65-F5344CB8AC3E}">
        <p14:creationId xmlns:p14="http://schemas.microsoft.com/office/powerpoint/2010/main" xmlns="" val="4306624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365C76-E963-4EC0-BE5A-963D7AA9B3E5}" type="datetimeFigureOut">
              <a:rPr lang="en-GB" smtClean="0"/>
              <a:pPr/>
              <a:t>08/07/2022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899E6DCF-AA79-4DFF-A109-40BB853CF34D}" type="slidenum">
              <a:rPr lang="en-GB" smtClean="0"/>
              <a:pPr/>
              <a:t>‹#›</a:t>
            </a:fld>
            <a:endParaRPr lang="en-GB"/>
          </a:p>
        </p:txBody>
      </p:sp>
    </p:spTree>
    <p:extLst>
      <p:ext uri="{BB962C8B-B14F-4D97-AF65-F5344CB8AC3E}">
        <p14:creationId xmlns:p14="http://schemas.microsoft.com/office/powerpoint/2010/main" xmlns="" val="1731124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1425575"/>
            <a:ext cx="9764544" cy="4989513"/>
          </a:xfrm>
        </p:spPr>
        <p:txBody>
          <a:bodyPr anchor="b"/>
          <a:lstStyle>
            <a:lvl1pPr>
              <a:defRPr sz="9978"/>
            </a:lvl1pPr>
          </a:lstStyle>
          <a:p>
            <a:r>
              <a:rPr lang="en-US"/>
              <a:t>Click to edit Master title style</a:t>
            </a:r>
            <a:endParaRPr lang="en-US" dirty="0"/>
          </a:p>
        </p:txBody>
      </p:sp>
      <p:sp>
        <p:nvSpPr>
          <p:cNvPr id="3" name="Content Placeholder 2"/>
          <p:cNvSpPr>
            <a:spLocks noGrp="1"/>
          </p:cNvSpPr>
          <p:nvPr>
            <p:ph idx="1"/>
          </p:nvPr>
        </p:nvSpPr>
        <p:spPr>
          <a:xfrm>
            <a:off x="12870909" y="3078850"/>
            <a:ext cx="15326827" cy="15196234"/>
          </a:xfrm>
        </p:spPr>
        <p:txBody>
          <a:bodyPr/>
          <a:lstStyle>
            <a:lvl1pPr>
              <a:defRPr sz="9978"/>
            </a:lvl1pPr>
            <a:lvl2pPr>
              <a:defRPr sz="8731"/>
            </a:lvl2pPr>
            <a:lvl3pPr>
              <a:defRPr sz="7483"/>
            </a:lvl3pPr>
            <a:lvl4pPr>
              <a:defRPr sz="6236"/>
            </a:lvl4pPr>
            <a:lvl5pPr>
              <a:defRPr sz="6236"/>
            </a:lvl5pPr>
            <a:lvl6pPr>
              <a:defRPr sz="6236"/>
            </a:lvl6pPr>
            <a:lvl7pPr>
              <a:defRPr sz="6236"/>
            </a:lvl7pPr>
            <a:lvl8pPr>
              <a:defRPr sz="6236"/>
            </a:lvl8pPr>
            <a:lvl9pPr>
              <a:defRPr sz="623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5364" y="6415088"/>
            <a:ext cx="9764544" cy="11884743"/>
          </a:xfrm>
        </p:spPr>
        <p:txBody>
          <a:bodyPr/>
          <a:lstStyle>
            <a:lvl1pPr marL="0" indent="0">
              <a:buNone/>
              <a:defRPr sz="4989"/>
            </a:lvl1pPr>
            <a:lvl2pPr marL="1425595" indent="0">
              <a:buNone/>
              <a:defRPr sz="4365"/>
            </a:lvl2pPr>
            <a:lvl3pPr marL="2851191" indent="0">
              <a:buNone/>
              <a:defRPr sz="3742"/>
            </a:lvl3pPr>
            <a:lvl4pPr marL="4276786" indent="0">
              <a:buNone/>
              <a:defRPr sz="3118"/>
            </a:lvl4pPr>
            <a:lvl5pPr marL="5702381" indent="0">
              <a:buNone/>
              <a:defRPr sz="3118"/>
            </a:lvl5pPr>
            <a:lvl6pPr marL="7127977" indent="0">
              <a:buNone/>
              <a:defRPr sz="3118"/>
            </a:lvl6pPr>
            <a:lvl7pPr marL="8553572" indent="0">
              <a:buNone/>
              <a:defRPr sz="3118"/>
            </a:lvl7pPr>
            <a:lvl8pPr marL="9979167" indent="0">
              <a:buNone/>
              <a:defRPr sz="3118"/>
            </a:lvl8pPr>
            <a:lvl9pPr marL="11404763" indent="0">
              <a:buNone/>
              <a:defRPr sz="3118"/>
            </a:lvl9pPr>
          </a:lstStyle>
          <a:p>
            <a:pPr lvl="0"/>
            <a:r>
              <a:rPr lang="en-US"/>
              <a:t>Click to edit Master text styles</a:t>
            </a:r>
          </a:p>
        </p:txBody>
      </p:sp>
      <p:sp>
        <p:nvSpPr>
          <p:cNvPr id="5" name="Date Placeholder 4"/>
          <p:cNvSpPr>
            <a:spLocks noGrp="1"/>
          </p:cNvSpPr>
          <p:nvPr>
            <p:ph type="dt" sz="half" idx="10"/>
          </p:nvPr>
        </p:nvSpPr>
        <p:spPr/>
        <p:txBody>
          <a:bodyPr/>
          <a:lstStyle/>
          <a:p>
            <a:fld id="{D0365C76-E963-4EC0-BE5A-963D7AA9B3E5}" type="datetimeFigureOut">
              <a:rPr lang="en-GB" smtClean="0"/>
              <a:pPr/>
              <a:t>08/07/2022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99E6DCF-AA79-4DFF-A109-40BB853CF34D}" type="slidenum">
              <a:rPr lang="en-GB" smtClean="0"/>
              <a:pPr/>
              <a:t>‹#›</a:t>
            </a:fld>
            <a:endParaRPr lang="en-GB"/>
          </a:p>
        </p:txBody>
      </p:sp>
    </p:spTree>
    <p:extLst>
      <p:ext uri="{BB962C8B-B14F-4D97-AF65-F5344CB8AC3E}">
        <p14:creationId xmlns:p14="http://schemas.microsoft.com/office/powerpoint/2010/main" xmlns="" val="42743766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1425575"/>
            <a:ext cx="9764544" cy="4989513"/>
          </a:xfrm>
        </p:spPr>
        <p:txBody>
          <a:bodyPr anchor="b"/>
          <a:lstStyle>
            <a:lvl1pPr>
              <a:defRPr sz="9978"/>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70909" y="3078850"/>
            <a:ext cx="15326827" cy="15196234"/>
          </a:xfrm>
        </p:spPr>
        <p:txBody>
          <a:bodyPr anchor="t"/>
          <a:lstStyle>
            <a:lvl1pPr marL="0" indent="0">
              <a:buNone/>
              <a:defRPr sz="9978"/>
            </a:lvl1pPr>
            <a:lvl2pPr marL="1425595" indent="0">
              <a:buNone/>
              <a:defRPr sz="8731"/>
            </a:lvl2pPr>
            <a:lvl3pPr marL="2851191" indent="0">
              <a:buNone/>
              <a:defRPr sz="7483"/>
            </a:lvl3pPr>
            <a:lvl4pPr marL="4276786" indent="0">
              <a:buNone/>
              <a:defRPr sz="6236"/>
            </a:lvl4pPr>
            <a:lvl5pPr marL="5702381" indent="0">
              <a:buNone/>
              <a:defRPr sz="6236"/>
            </a:lvl5pPr>
            <a:lvl6pPr marL="7127977" indent="0">
              <a:buNone/>
              <a:defRPr sz="6236"/>
            </a:lvl6pPr>
            <a:lvl7pPr marL="8553572" indent="0">
              <a:buNone/>
              <a:defRPr sz="6236"/>
            </a:lvl7pPr>
            <a:lvl8pPr marL="9979167" indent="0">
              <a:buNone/>
              <a:defRPr sz="6236"/>
            </a:lvl8pPr>
            <a:lvl9pPr marL="11404763" indent="0">
              <a:buNone/>
              <a:defRPr sz="6236"/>
            </a:lvl9pPr>
          </a:lstStyle>
          <a:p>
            <a:r>
              <a:rPr lang="en-US"/>
              <a:t>Click icon to add picture</a:t>
            </a:r>
            <a:endParaRPr lang="en-US" dirty="0"/>
          </a:p>
        </p:txBody>
      </p:sp>
      <p:sp>
        <p:nvSpPr>
          <p:cNvPr id="4" name="Text Placeholder 3"/>
          <p:cNvSpPr>
            <a:spLocks noGrp="1"/>
          </p:cNvSpPr>
          <p:nvPr>
            <p:ph type="body" sz="half" idx="2"/>
          </p:nvPr>
        </p:nvSpPr>
        <p:spPr>
          <a:xfrm>
            <a:off x="2085364" y="6415088"/>
            <a:ext cx="9764544" cy="11884743"/>
          </a:xfrm>
        </p:spPr>
        <p:txBody>
          <a:bodyPr/>
          <a:lstStyle>
            <a:lvl1pPr marL="0" indent="0">
              <a:buNone/>
              <a:defRPr sz="4989"/>
            </a:lvl1pPr>
            <a:lvl2pPr marL="1425595" indent="0">
              <a:buNone/>
              <a:defRPr sz="4365"/>
            </a:lvl2pPr>
            <a:lvl3pPr marL="2851191" indent="0">
              <a:buNone/>
              <a:defRPr sz="3742"/>
            </a:lvl3pPr>
            <a:lvl4pPr marL="4276786" indent="0">
              <a:buNone/>
              <a:defRPr sz="3118"/>
            </a:lvl4pPr>
            <a:lvl5pPr marL="5702381" indent="0">
              <a:buNone/>
              <a:defRPr sz="3118"/>
            </a:lvl5pPr>
            <a:lvl6pPr marL="7127977" indent="0">
              <a:buNone/>
              <a:defRPr sz="3118"/>
            </a:lvl6pPr>
            <a:lvl7pPr marL="8553572" indent="0">
              <a:buNone/>
              <a:defRPr sz="3118"/>
            </a:lvl7pPr>
            <a:lvl8pPr marL="9979167" indent="0">
              <a:buNone/>
              <a:defRPr sz="3118"/>
            </a:lvl8pPr>
            <a:lvl9pPr marL="11404763" indent="0">
              <a:buNone/>
              <a:defRPr sz="3118"/>
            </a:lvl9pPr>
          </a:lstStyle>
          <a:p>
            <a:pPr lvl="0"/>
            <a:r>
              <a:rPr lang="en-US"/>
              <a:t>Click to edit Master text styles</a:t>
            </a:r>
          </a:p>
        </p:txBody>
      </p:sp>
      <p:sp>
        <p:nvSpPr>
          <p:cNvPr id="5" name="Date Placeholder 4"/>
          <p:cNvSpPr>
            <a:spLocks noGrp="1"/>
          </p:cNvSpPr>
          <p:nvPr>
            <p:ph type="dt" sz="half" idx="10"/>
          </p:nvPr>
        </p:nvSpPr>
        <p:spPr/>
        <p:txBody>
          <a:bodyPr/>
          <a:lstStyle/>
          <a:p>
            <a:fld id="{D0365C76-E963-4EC0-BE5A-963D7AA9B3E5}" type="datetimeFigureOut">
              <a:rPr lang="en-GB" smtClean="0"/>
              <a:pPr/>
              <a:t>08/07/2022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99E6DCF-AA79-4DFF-A109-40BB853CF34D}" type="slidenum">
              <a:rPr lang="en-GB" smtClean="0"/>
              <a:pPr/>
              <a:t>‹#›</a:t>
            </a:fld>
            <a:endParaRPr lang="en-GB"/>
          </a:p>
        </p:txBody>
      </p:sp>
    </p:spTree>
    <p:extLst>
      <p:ext uri="{BB962C8B-B14F-4D97-AF65-F5344CB8AC3E}">
        <p14:creationId xmlns:p14="http://schemas.microsoft.com/office/powerpoint/2010/main" xmlns="" val="16397528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1138485"/>
            <a:ext cx="26112371" cy="413317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81421" y="5692400"/>
            <a:ext cx="26112371" cy="13567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81421" y="19819457"/>
            <a:ext cx="6811923" cy="1138480"/>
          </a:xfrm>
          <a:prstGeom prst="rect">
            <a:avLst/>
          </a:prstGeom>
        </p:spPr>
        <p:txBody>
          <a:bodyPr vert="horz" lIns="91440" tIns="45720" rIns="91440" bIns="45720" rtlCol="0" anchor="ctr"/>
          <a:lstStyle>
            <a:lvl1pPr algn="l">
              <a:defRPr sz="3742">
                <a:solidFill>
                  <a:schemeClr val="tx1">
                    <a:tint val="75000"/>
                  </a:schemeClr>
                </a:solidFill>
              </a:defRPr>
            </a:lvl1pPr>
          </a:lstStyle>
          <a:p>
            <a:fld id="{D0365C76-E963-4EC0-BE5A-963D7AA9B3E5}" type="datetimeFigureOut">
              <a:rPr lang="en-GB" smtClean="0"/>
              <a:pPr/>
              <a:t>08/07/2022</a:t>
            </a:fld>
            <a:endParaRPr lang="en-GB"/>
          </a:p>
        </p:txBody>
      </p:sp>
      <p:sp>
        <p:nvSpPr>
          <p:cNvPr id="5" name="Footer Placeholder 4"/>
          <p:cNvSpPr>
            <a:spLocks noGrp="1"/>
          </p:cNvSpPr>
          <p:nvPr>
            <p:ph type="ftr" sz="quarter" idx="3"/>
          </p:nvPr>
        </p:nvSpPr>
        <p:spPr>
          <a:xfrm>
            <a:off x="10028665" y="19819457"/>
            <a:ext cx="10217884" cy="1138480"/>
          </a:xfrm>
          <a:prstGeom prst="rect">
            <a:avLst/>
          </a:prstGeom>
        </p:spPr>
        <p:txBody>
          <a:bodyPr vert="horz" lIns="91440" tIns="45720" rIns="91440" bIns="45720" rtlCol="0" anchor="ctr"/>
          <a:lstStyle>
            <a:lvl1pPr algn="ctr">
              <a:defRPr sz="3742">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21381869" y="19819457"/>
            <a:ext cx="6811923" cy="1138480"/>
          </a:xfrm>
          <a:prstGeom prst="rect">
            <a:avLst/>
          </a:prstGeom>
        </p:spPr>
        <p:txBody>
          <a:bodyPr vert="horz" lIns="91440" tIns="45720" rIns="91440" bIns="45720" rtlCol="0" anchor="ctr"/>
          <a:lstStyle>
            <a:lvl1pPr algn="r">
              <a:defRPr sz="3742">
                <a:solidFill>
                  <a:schemeClr val="tx1">
                    <a:tint val="75000"/>
                  </a:schemeClr>
                </a:solidFill>
              </a:defRPr>
            </a:lvl1pPr>
          </a:lstStyle>
          <a:p>
            <a:fld id="{899E6DCF-AA79-4DFF-A109-40BB853CF34D}" type="slidenum">
              <a:rPr lang="en-GB" smtClean="0"/>
              <a:pPr/>
              <a:t>‹#›</a:t>
            </a:fld>
            <a:endParaRPr lang="en-GB"/>
          </a:p>
        </p:txBody>
      </p:sp>
    </p:spTree>
    <p:extLst>
      <p:ext uri="{BB962C8B-B14F-4D97-AF65-F5344CB8AC3E}">
        <p14:creationId xmlns:p14="http://schemas.microsoft.com/office/powerpoint/2010/main" xmlns="" val="14611760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851191" rtl="0" eaLnBrk="1" latinLnBrk="0" hangingPunct="1">
        <a:lnSpc>
          <a:spcPct val="90000"/>
        </a:lnSpc>
        <a:spcBef>
          <a:spcPct val="0"/>
        </a:spcBef>
        <a:buNone/>
        <a:defRPr sz="13720" kern="1200">
          <a:solidFill>
            <a:schemeClr val="tx1"/>
          </a:solidFill>
          <a:latin typeface="+mj-lt"/>
          <a:ea typeface="+mj-ea"/>
          <a:cs typeface="+mj-cs"/>
        </a:defRPr>
      </a:lvl1pPr>
    </p:titleStyle>
    <p:bodyStyle>
      <a:lvl1pPr marL="712798" indent="-712798" algn="l" defTabSz="2851191" rtl="0" eaLnBrk="1" latinLnBrk="0" hangingPunct="1">
        <a:lnSpc>
          <a:spcPct val="90000"/>
        </a:lnSpc>
        <a:spcBef>
          <a:spcPts val="3118"/>
        </a:spcBef>
        <a:buFont typeface="Arial" panose="020B0604020202020204" pitchFamily="34" charset="0"/>
        <a:buChar char="•"/>
        <a:defRPr sz="8731" kern="1200">
          <a:solidFill>
            <a:schemeClr val="tx1"/>
          </a:solidFill>
          <a:latin typeface="+mn-lt"/>
          <a:ea typeface="+mn-ea"/>
          <a:cs typeface="+mn-cs"/>
        </a:defRPr>
      </a:lvl1pPr>
      <a:lvl2pPr marL="2138393" indent="-712798" algn="l" defTabSz="2851191" rtl="0" eaLnBrk="1" latinLnBrk="0" hangingPunct="1">
        <a:lnSpc>
          <a:spcPct val="90000"/>
        </a:lnSpc>
        <a:spcBef>
          <a:spcPts val="1559"/>
        </a:spcBef>
        <a:buFont typeface="Arial" panose="020B0604020202020204" pitchFamily="34" charset="0"/>
        <a:buChar char="•"/>
        <a:defRPr sz="7483" kern="1200">
          <a:solidFill>
            <a:schemeClr val="tx1"/>
          </a:solidFill>
          <a:latin typeface="+mn-lt"/>
          <a:ea typeface="+mn-ea"/>
          <a:cs typeface="+mn-cs"/>
        </a:defRPr>
      </a:lvl2pPr>
      <a:lvl3pPr marL="3563988" indent="-712798" algn="l" defTabSz="2851191" rtl="0" eaLnBrk="1" latinLnBrk="0" hangingPunct="1">
        <a:lnSpc>
          <a:spcPct val="90000"/>
        </a:lnSpc>
        <a:spcBef>
          <a:spcPts val="1559"/>
        </a:spcBef>
        <a:buFont typeface="Arial" panose="020B0604020202020204" pitchFamily="34" charset="0"/>
        <a:buChar char="•"/>
        <a:defRPr sz="6236" kern="1200">
          <a:solidFill>
            <a:schemeClr val="tx1"/>
          </a:solidFill>
          <a:latin typeface="+mn-lt"/>
          <a:ea typeface="+mn-ea"/>
          <a:cs typeface="+mn-cs"/>
        </a:defRPr>
      </a:lvl3pPr>
      <a:lvl4pPr marL="4989584"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4pPr>
      <a:lvl5pPr marL="6415179"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5pPr>
      <a:lvl6pPr marL="7840774"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6pPr>
      <a:lvl7pPr marL="9266370"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7pPr>
      <a:lvl8pPr marL="10691965"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8pPr>
      <a:lvl9pPr marL="12117560"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9pPr>
    </p:bodyStyle>
    <p:otherStyle>
      <a:defPPr>
        <a:defRPr lang="en-US"/>
      </a:defPPr>
      <a:lvl1pPr marL="0" algn="l" defTabSz="2851191" rtl="0" eaLnBrk="1" latinLnBrk="0" hangingPunct="1">
        <a:defRPr sz="5613" kern="1200">
          <a:solidFill>
            <a:schemeClr val="tx1"/>
          </a:solidFill>
          <a:latin typeface="+mn-lt"/>
          <a:ea typeface="+mn-ea"/>
          <a:cs typeface="+mn-cs"/>
        </a:defRPr>
      </a:lvl1pPr>
      <a:lvl2pPr marL="1425595" algn="l" defTabSz="2851191" rtl="0" eaLnBrk="1" latinLnBrk="0" hangingPunct="1">
        <a:defRPr sz="5613" kern="1200">
          <a:solidFill>
            <a:schemeClr val="tx1"/>
          </a:solidFill>
          <a:latin typeface="+mn-lt"/>
          <a:ea typeface="+mn-ea"/>
          <a:cs typeface="+mn-cs"/>
        </a:defRPr>
      </a:lvl2pPr>
      <a:lvl3pPr marL="2851191" algn="l" defTabSz="2851191" rtl="0" eaLnBrk="1" latinLnBrk="0" hangingPunct="1">
        <a:defRPr sz="5613" kern="1200">
          <a:solidFill>
            <a:schemeClr val="tx1"/>
          </a:solidFill>
          <a:latin typeface="+mn-lt"/>
          <a:ea typeface="+mn-ea"/>
          <a:cs typeface="+mn-cs"/>
        </a:defRPr>
      </a:lvl3pPr>
      <a:lvl4pPr marL="4276786" algn="l" defTabSz="2851191" rtl="0" eaLnBrk="1" latinLnBrk="0" hangingPunct="1">
        <a:defRPr sz="5613" kern="1200">
          <a:solidFill>
            <a:schemeClr val="tx1"/>
          </a:solidFill>
          <a:latin typeface="+mn-lt"/>
          <a:ea typeface="+mn-ea"/>
          <a:cs typeface="+mn-cs"/>
        </a:defRPr>
      </a:lvl4pPr>
      <a:lvl5pPr marL="5702381" algn="l" defTabSz="2851191" rtl="0" eaLnBrk="1" latinLnBrk="0" hangingPunct="1">
        <a:defRPr sz="5613" kern="1200">
          <a:solidFill>
            <a:schemeClr val="tx1"/>
          </a:solidFill>
          <a:latin typeface="+mn-lt"/>
          <a:ea typeface="+mn-ea"/>
          <a:cs typeface="+mn-cs"/>
        </a:defRPr>
      </a:lvl5pPr>
      <a:lvl6pPr marL="7127977" algn="l" defTabSz="2851191" rtl="0" eaLnBrk="1" latinLnBrk="0" hangingPunct="1">
        <a:defRPr sz="5613" kern="1200">
          <a:solidFill>
            <a:schemeClr val="tx1"/>
          </a:solidFill>
          <a:latin typeface="+mn-lt"/>
          <a:ea typeface="+mn-ea"/>
          <a:cs typeface="+mn-cs"/>
        </a:defRPr>
      </a:lvl6pPr>
      <a:lvl7pPr marL="8553572" algn="l" defTabSz="2851191" rtl="0" eaLnBrk="1" latinLnBrk="0" hangingPunct="1">
        <a:defRPr sz="5613" kern="1200">
          <a:solidFill>
            <a:schemeClr val="tx1"/>
          </a:solidFill>
          <a:latin typeface="+mn-lt"/>
          <a:ea typeface="+mn-ea"/>
          <a:cs typeface="+mn-cs"/>
        </a:defRPr>
      </a:lvl7pPr>
      <a:lvl8pPr marL="9979167" algn="l" defTabSz="2851191" rtl="0" eaLnBrk="1" latinLnBrk="0" hangingPunct="1">
        <a:defRPr sz="5613" kern="1200">
          <a:solidFill>
            <a:schemeClr val="tx1"/>
          </a:solidFill>
          <a:latin typeface="+mn-lt"/>
          <a:ea typeface="+mn-ea"/>
          <a:cs typeface="+mn-cs"/>
        </a:defRPr>
      </a:lvl8pPr>
      <a:lvl9pPr marL="11404763" algn="l" defTabSz="2851191" rtl="0" eaLnBrk="1" latinLnBrk="0" hangingPunct="1">
        <a:defRPr sz="56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xmlns="" id="{A24C5670-FB4B-499C-A94C-3CFA70304EAD}"/>
              </a:ext>
            </a:extLst>
          </p:cNvPr>
          <p:cNvSpPr txBox="1"/>
          <p:nvPr/>
        </p:nvSpPr>
        <p:spPr>
          <a:xfrm>
            <a:off x="19674348" y="19446791"/>
            <a:ext cx="9586451" cy="1569660"/>
          </a:xfrm>
          <a:prstGeom prst="rect">
            <a:avLst/>
          </a:prstGeom>
          <a:noFill/>
        </p:spPr>
        <p:txBody>
          <a:bodyPr wrap="square" rtlCol="0">
            <a:spAutoFit/>
          </a:bodyPr>
          <a:lstStyle/>
          <a:p>
            <a:pPr algn="ctr"/>
            <a:r>
              <a:rPr lang="en-GB" sz="4800" b="1" dirty="0">
                <a:latin typeface="Verdana Pro SemiBold" panose="020B0604020202020204" pitchFamily="34" charset="0"/>
              </a:rPr>
              <a:t>SCHOOL OF COMPUTER SCIENCE AND TECHNOLOGY</a:t>
            </a:r>
          </a:p>
        </p:txBody>
      </p:sp>
      <p:pic>
        <p:nvPicPr>
          <p:cNvPr id="6" name="Picture 5" descr="Logo, company name&#10;&#10;Description automatically generated">
            <a:extLst>
              <a:ext uri="{FF2B5EF4-FFF2-40B4-BE49-F238E27FC236}">
                <a16:creationId xmlns:a16="http://schemas.microsoft.com/office/drawing/2014/main" xmlns="" id="{8B01D2D6-31F8-43A2-84A7-4FA8938305DB}"/>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266699" y="19004924"/>
            <a:ext cx="5753101" cy="2265886"/>
          </a:xfrm>
          <a:prstGeom prst="rect">
            <a:avLst/>
          </a:prstGeom>
        </p:spPr>
      </p:pic>
      <p:sp>
        <p:nvSpPr>
          <p:cNvPr id="4" name="TextBox 3">
            <a:extLst>
              <a:ext uri="{FF2B5EF4-FFF2-40B4-BE49-F238E27FC236}">
                <a16:creationId xmlns:a16="http://schemas.microsoft.com/office/drawing/2014/main" xmlns="" id="{C5229BA4-A942-4606-897C-D4EE51C309E4}"/>
              </a:ext>
            </a:extLst>
          </p:cNvPr>
          <p:cNvSpPr txBox="1"/>
          <p:nvPr/>
        </p:nvSpPr>
        <p:spPr>
          <a:xfrm>
            <a:off x="-1" y="0"/>
            <a:ext cx="30275213" cy="2477729"/>
          </a:xfrm>
          <a:prstGeom prst="rect">
            <a:avLst/>
          </a:prstGeom>
          <a:solidFill>
            <a:srgbClr val="FFB3B3"/>
          </a:solidFill>
        </p:spPr>
        <p:txBody>
          <a:bodyPr wrap="square" rtlCol="0">
            <a:spAutoFit/>
          </a:bodyPr>
          <a:lstStyle/>
          <a:p>
            <a:endParaRPr lang="en-GB" dirty="0"/>
          </a:p>
        </p:txBody>
      </p:sp>
      <p:sp>
        <p:nvSpPr>
          <p:cNvPr id="7" name="TextBox 6">
            <a:extLst>
              <a:ext uri="{FF2B5EF4-FFF2-40B4-BE49-F238E27FC236}">
                <a16:creationId xmlns:a16="http://schemas.microsoft.com/office/drawing/2014/main" xmlns="" id="{56823EB8-770C-45A6-940A-6D6972B77BDB}"/>
              </a:ext>
            </a:extLst>
          </p:cNvPr>
          <p:cNvSpPr txBox="1"/>
          <p:nvPr/>
        </p:nvSpPr>
        <p:spPr>
          <a:xfrm>
            <a:off x="0" y="0"/>
            <a:ext cx="30275212" cy="2308324"/>
          </a:xfrm>
          <a:prstGeom prst="rect">
            <a:avLst/>
          </a:prstGeom>
          <a:noFill/>
        </p:spPr>
        <p:txBody>
          <a:bodyPr wrap="square" rtlCol="0">
            <a:spAutoFit/>
          </a:bodyPr>
          <a:lstStyle/>
          <a:p>
            <a:pPr algn="ctr"/>
            <a:r>
              <a:rPr lang="en-GB" sz="4800" b="1" dirty="0" smtClean="0">
                <a:latin typeface="Aparajita" panose="020B0502040204020203" pitchFamily="18" charset="0"/>
                <a:ea typeface="Gungsuh" panose="020B0503020000020004" pitchFamily="18" charset="-127"/>
                <a:cs typeface="Aparajita" panose="020B0502040204020203" pitchFamily="18" charset="0"/>
              </a:rPr>
              <a:t>ZTA</a:t>
            </a:r>
          </a:p>
          <a:p>
            <a:pPr algn="ctr"/>
            <a:r>
              <a:rPr lang="en-GB" sz="4800" b="1" dirty="0" smtClean="0">
                <a:latin typeface="Aparajita" panose="020B0502040204020203" pitchFamily="18" charset="0"/>
                <a:ea typeface="Gungsuh" panose="020B0503020000020004" pitchFamily="18" charset="-127"/>
                <a:cs typeface="Aparajita" panose="020B0502040204020203" pitchFamily="18" charset="0"/>
              </a:rPr>
              <a:t>Your </a:t>
            </a:r>
            <a:r>
              <a:rPr lang="en-GB" sz="4800" b="1" dirty="0">
                <a:latin typeface="Aparajita" panose="020B0502040204020203" pitchFamily="18" charset="0"/>
                <a:ea typeface="Gungsuh" panose="020B0503020000020004" pitchFamily="18" charset="-127"/>
                <a:cs typeface="Aparajita" panose="020B0502040204020203" pitchFamily="18" charset="0"/>
              </a:rPr>
              <a:t>name, student ID</a:t>
            </a:r>
          </a:p>
          <a:p>
            <a:pPr algn="ctr"/>
            <a:r>
              <a:rPr lang="en-GB" sz="4800" b="1" dirty="0">
                <a:latin typeface="Aparajita" panose="020B0502040204020203" pitchFamily="18" charset="0"/>
                <a:ea typeface="Gungsuh" panose="020B0503020000020004" pitchFamily="18" charset="-127"/>
                <a:cs typeface="Aparajita" panose="020B0502040204020203" pitchFamily="18" charset="0"/>
              </a:rPr>
              <a:t>MSc Project, Supervisor: name</a:t>
            </a:r>
          </a:p>
        </p:txBody>
      </p:sp>
      <p:sp>
        <p:nvSpPr>
          <p:cNvPr id="10" name="TextBox 9">
            <a:extLst>
              <a:ext uri="{FF2B5EF4-FFF2-40B4-BE49-F238E27FC236}">
                <a16:creationId xmlns:a16="http://schemas.microsoft.com/office/drawing/2014/main" xmlns="" id="{CEB10118-0B37-43CD-ACC8-18672D02B6CD}"/>
              </a:ext>
            </a:extLst>
          </p:cNvPr>
          <p:cNvSpPr txBox="1"/>
          <p:nvPr/>
        </p:nvSpPr>
        <p:spPr>
          <a:xfrm>
            <a:off x="140675" y="2542249"/>
            <a:ext cx="7308000" cy="15840000"/>
          </a:xfrm>
          <a:prstGeom prst="rect">
            <a:avLst/>
          </a:prstGeom>
          <a:solidFill>
            <a:schemeClr val="accent2">
              <a:lumMod val="20000"/>
              <a:lumOff val="80000"/>
            </a:schemeClr>
          </a:solidFill>
        </p:spPr>
        <p:txBody>
          <a:bodyPr wrap="square" rtlCol="0">
            <a:spAutoFit/>
          </a:bodyPr>
          <a:lstStyle/>
          <a:p>
            <a:endParaRPr lang="en-GB" dirty="0"/>
          </a:p>
        </p:txBody>
      </p:sp>
      <p:sp>
        <p:nvSpPr>
          <p:cNvPr id="11" name="TextBox 10">
            <a:extLst>
              <a:ext uri="{FF2B5EF4-FFF2-40B4-BE49-F238E27FC236}">
                <a16:creationId xmlns:a16="http://schemas.microsoft.com/office/drawing/2014/main" xmlns="" id="{EB9909F0-A034-4658-92C7-AA269DA1FB2F}"/>
              </a:ext>
            </a:extLst>
          </p:cNvPr>
          <p:cNvSpPr txBox="1"/>
          <p:nvPr/>
        </p:nvSpPr>
        <p:spPr>
          <a:xfrm>
            <a:off x="7713783" y="2541600"/>
            <a:ext cx="7308000" cy="15840000"/>
          </a:xfrm>
          <a:prstGeom prst="rect">
            <a:avLst/>
          </a:prstGeom>
          <a:solidFill>
            <a:srgbClr val="F7CCAF"/>
          </a:solidFill>
        </p:spPr>
        <p:txBody>
          <a:bodyPr wrap="square" rtlCol="0">
            <a:spAutoFit/>
          </a:bodyPr>
          <a:lstStyle/>
          <a:p>
            <a:endParaRPr lang="en-GB" dirty="0"/>
          </a:p>
        </p:txBody>
      </p:sp>
      <p:sp>
        <p:nvSpPr>
          <p:cNvPr id="12" name="TextBox 11">
            <a:extLst>
              <a:ext uri="{FF2B5EF4-FFF2-40B4-BE49-F238E27FC236}">
                <a16:creationId xmlns:a16="http://schemas.microsoft.com/office/drawing/2014/main" xmlns="" id="{A733B15D-198A-4B66-9FF0-4C3375F53D9E}"/>
              </a:ext>
            </a:extLst>
          </p:cNvPr>
          <p:cNvSpPr txBox="1"/>
          <p:nvPr/>
        </p:nvSpPr>
        <p:spPr>
          <a:xfrm>
            <a:off x="15286892" y="2541600"/>
            <a:ext cx="7308000" cy="15840000"/>
          </a:xfrm>
          <a:prstGeom prst="rect">
            <a:avLst/>
          </a:prstGeom>
          <a:solidFill>
            <a:srgbClr val="F7E2AF"/>
          </a:solidFill>
        </p:spPr>
        <p:txBody>
          <a:bodyPr wrap="square" rtlCol="0">
            <a:spAutoFit/>
          </a:bodyPr>
          <a:lstStyle/>
          <a:p>
            <a:endParaRPr lang="en-GB" dirty="0"/>
          </a:p>
        </p:txBody>
      </p:sp>
      <p:sp>
        <p:nvSpPr>
          <p:cNvPr id="13" name="TextBox 12">
            <a:extLst>
              <a:ext uri="{FF2B5EF4-FFF2-40B4-BE49-F238E27FC236}">
                <a16:creationId xmlns:a16="http://schemas.microsoft.com/office/drawing/2014/main" xmlns="" id="{052B22FC-C7DD-4EE7-BC71-0E65C524F225}"/>
              </a:ext>
            </a:extLst>
          </p:cNvPr>
          <p:cNvSpPr txBox="1"/>
          <p:nvPr/>
        </p:nvSpPr>
        <p:spPr>
          <a:xfrm>
            <a:off x="22848265" y="2541600"/>
            <a:ext cx="7308000" cy="15840000"/>
          </a:xfrm>
          <a:prstGeom prst="rect">
            <a:avLst/>
          </a:prstGeom>
          <a:solidFill>
            <a:srgbClr val="F7CCAF"/>
          </a:solidFill>
        </p:spPr>
        <p:txBody>
          <a:bodyPr wrap="square" rtlCol="0">
            <a:spAutoFit/>
          </a:bodyPr>
          <a:lstStyle/>
          <a:p>
            <a:endParaRPr lang="en-GB" dirty="0"/>
          </a:p>
        </p:txBody>
      </p:sp>
      <p:cxnSp>
        <p:nvCxnSpPr>
          <p:cNvPr id="15" name="Straight Connector 14">
            <a:extLst>
              <a:ext uri="{FF2B5EF4-FFF2-40B4-BE49-F238E27FC236}">
                <a16:creationId xmlns:a16="http://schemas.microsoft.com/office/drawing/2014/main" xmlns="" id="{1784E166-6203-4F55-9C7E-1F7743D5B04B}"/>
              </a:ext>
            </a:extLst>
          </p:cNvPr>
          <p:cNvCxnSpPr/>
          <p:nvPr/>
        </p:nvCxnSpPr>
        <p:spPr>
          <a:xfrm>
            <a:off x="140675" y="18674862"/>
            <a:ext cx="30015590" cy="0"/>
          </a:xfrm>
          <a:prstGeom prst="line">
            <a:avLst/>
          </a:prstGeom>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xmlns="" id="{AD28B0CE-407D-42F4-8DE1-293033410C35}"/>
              </a:ext>
            </a:extLst>
          </p:cNvPr>
          <p:cNvSpPr txBox="1"/>
          <p:nvPr/>
        </p:nvSpPr>
        <p:spPr>
          <a:xfrm>
            <a:off x="266699" y="3200401"/>
            <a:ext cx="7219951" cy="5663089"/>
          </a:xfrm>
          <a:prstGeom prst="rect">
            <a:avLst/>
          </a:prstGeom>
          <a:noFill/>
        </p:spPr>
        <p:txBody>
          <a:bodyPr wrap="square" rtlCol="0">
            <a:spAutoFit/>
          </a:bodyPr>
          <a:lstStyle/>
          <a:p>
            <a:pPr>
              <a:spcAft>
                <a:spcPts val="1200"/>
              </a:spcAft>
            </a:pPr>
            <a:r>
              <a:rPr lang="en-GB" sz="4000" b="1" dirty="0" smtClean="0"/>
              <a:t>ABSTRACT</a:t>
            </a:r>
          </a:p>
          <a:p>
            <a:pPr>
              <a:spcAft>
                <a:spcPts val="1200"/>
              </a:spcAft>
            </a:pPr>
            <a:r>
              <a:rPr lang="en-US" sz="2400" b="1" dirty="0" smtClean="0"/>
              <a:t>ZTA is a new approach to </a:t>
            </a:r>
            <a:r>
              <a:rPr lang="en-US" sz="2400" b="1" dirty="0" err="1" smtClean="0"/>
              <a:t>cybersecurity</a:t>
            </a:r>
            <a:r>
              <a:rPr lang="en-US" sz="2400" b="1" dirty="0" smtClean="0"/>
              <a:t> that benefits firms who have sensitive data &amp; outsource staff who do not operate from office computers. It safeguards various resources such as information, internet backbone identities, and other services. The word derives from the system's essential idea of verifying each access to the source. The verification operation is performed regularly based on traffic workload regardless of computer or human position. Using the same machine while "conserving" the potential of information availability is impossible. In this research, we use </a:t>
            </a:r>
            <a:r>
              <a:rPr lang="en-US" sz="2400" b="1" dirty="0" err="1" smtClean="0"/>
              <a:t>Cloudflare</a:t>
            </a:r>
            <a:r>
              <a:rPr lang="en-US" sz="2400" b="1" dirty="0" smtClean="0"/>
              <a:t> to deploy an application and implement a zero trust model</a:t>
            </a:r>
            <a:endParaRPr lang="en-GB" sz="2400" b="1" dirty="0"/>
          </a:p>
        </p:txBody>
      </p:sp>
      <p:sp>
        <p:nvSpPr>
          <p:cNvPr id="18" name="TextBox 17">
            <a:extLst>
              <a:ext uri="{FF2B5EF4-FFF2-40B4-BE49-F238E27FC236}">
                <a16:creationId xmlns:a16="http://schemas.microsoft.com/office/drawing/2014/main" xmlns="" id="{A1D2CA8E-2B59-4DB6-AF75-576B929DDEAE}"/>
              </a:ext>
            </a:extLst>
          </p:cNvPr>
          <p:cNvSpPr txBox="1"/>
          <p:nvPr/>
        </p:nvSpPr>
        <p:spPr>
          <a:xfrm>
            <a:off x="466724" y="9147078"/>
            <a:ext cx="7181975" cy="8617744"/>
          </a:xfrm>
          <a:prstGeom prst="rect">
            <a:avLst/>
          </a:prstGeom>
          <a:noFill/>
        </p:spPr>
        <p:txBody>
          <a:bodyPr wrap="square" rtlCol="0">
            <a:spAutoFit/>
          </a:bodyPr>
          <a:lstStyle/>
          <a:p>
            <a:pPr>
              <a:spcAft>
                <a:spcPts val="1200"/>
              </a:spcAft>
            </a:pPr>
            <a:r>
              <a:rPr lang="en-GB" sz="4000" b="1" dirty="0"/>
              <a:t>INTRODUCTION</a:t>
            </a:r>
          </a:p>
          <a:p>
            <a:r>
              <a:rPr lang="en-US" sz="3600" dirty="0" smtClean="0"/>
              <a:t>This research aim is to comprehend how the zero-trust network architecture method safeguards the user from any place &amp; device &amp; provides a security architecture.</a:t>
            </a:r>
          </a:p>
          <a:p>
            <a:r>
              <a:rPr lang="en-US" sz="3600" dirty="0" smtClean="0"/>
              <a:t>CC, mobile device use, and the Internet of Things have all disrupted the old network limits. The organization is developing a mechanism to secure access privileges from any place &amp; device. The open-source project will be used to investigate how the ZTA  approach protects the company.</a:t>
            </a:r>
            <a:endParaRPr lang="en-GB" sz="3600" dirty="0"/>
          </a:p>
        </p:txBody>
      </p:sp>
      <p:sp>
        <p:nvSpPr>
          <p:cNvPr id="14" name="TextBox 13">
            <a:extLst>
              <a:ext uri="{FF2B5EF4-FFF2-40B4-BE49-F238E27FC236}">
                <a16:creationId xmlns:a16="http://schemas.microsoft.com/office/drawing/2014/main" xmlns="" id="{FF9347D9-5CBC-4CB5-9BA1-33618985F640}"/>
              </a:ext>
            </a:extLst>
          </p:cNvPr>
          <p:cNvSpPr txBox="1"/>
          <p:nvPr/>
        </p:nvSpPr>
        <p:spPr>
          <a:xfrm>
            <a:off x="7822794" y="3217609"/>
            <a:ext cx="7181975" cy="1477328"/>
          </a:xfrm>
          <a:prstGeom prst="rect">
            <a:avLst/>
          </a:prstGeom>
          <a:noFill/>
        </p:spPr>
        <p:txBody>
          <a:bodyPr wrap="square" rtlCol="0">
            <a:spAutoFit/>
          </a:bodyPr>
          <a:lstStyle/>
          <a:p>
            <a:pPr>
              <a:spcAft>
                <a:spcPts val="1200"/>
              </a:spcAft>
            </a:pPr>
            <a:r>
              <a:rPr lang="en-GB" sz="4000" b="1" dirty="0"/>
              <a:t>RESEARCH </a:t>
            </a:r>
            <a:r>
              <a:rPr lang="en-GB" sz="4000" b="1" dirty="0" smtClean="0"/>
              <a:t>METHODOLOGY</a:t>
            </a:r>
          </a:p>
          <a:p>
            <a:pPr>
              <a:spcAft>
                <a:spcPts val="1200"/>
              </a:spcAft>
            </a:pPr>
            <a:endParaRPr lang="en-GB" sz="4000" b="1" dirty="0"/>
          </a:p>
        </p:txBody>
      </p:sp>
      <p:sp>
        <p:nvSpPr>
          <p:cNvPr id="19" name="TextBox 18">
            <a:extLst>
              <a:ext uri="{FF2B5EF4-FFF2-40B4-BE49-F238E27FC236}">
                <a16:creationId xmlns:a16="http://schemas.microsoft.com/office/drawing/2014/main" xmlns="" id="{E31873B3-2FA3-48E2-A434-F56A82228A90}"/>
              </a:ext>
            </a:extLst>
          </p:cNvPr>
          <p:cNvSpPr txBox="1"/>
          <p:nvPr/>
        </p:nvSpPr>
        <p:spPr>
          <a:xfrm>
            <a:off x="7827709" y="10829925"/>
            <a:ext cx="7181975" cy="2862322"/>
          </a:xfrm>
          <a:prstGeom prst="rect">
            <a:avLst/>
          </a:prstGeom>
          <a:noFill/>
        </p:spPr>
        <p:txBody>
          <a:bodyPr wrap="square" rtlCol="0">
            <a:spAutoFit/>
          </a:bodyPr>
          <a:lstStyle/>
          <a:p>
            <a:pPr>
              <a:spcAft>
                <a:spcPts val="1200"/>
              </a:spcAft>
            </a:pPr>
            <a:r>
              <a:rPr lang="en-GB" sz="4000" b="1" dirty="0"/>
              <a:t>DESIGN / </a:t>
            </a:r>
            <a:r>
              <a:rPr lang="en-GB" sz="4000" b="1" dirty="0" smtClean="0"/>
              <a:t>DEVELOPMENT</a:t>
            </a:r>
          </a:p>
          <a:p>
            <a:pPr>
              <a:spcAft>
                <a:spcPts val="1200"/>
              </a:spcAft>
            </a:pPr>
            <a:r>
              <a:rPr lang="en-GB" sz="4000" dirty="0" smtClean="0"/>
              <a:t>Use Cloud flare dashboard for implement ZTA</a:t>
            </a:r>
          </a:p>
          <a:p>
            <a:pPr>
              <a:spcAft>
                <a:spcPts val="1200"/>
              </a:spcAft>
            </a:pPr>
            <a:endParaRPr lang="en-GB" sz="4000" dirty="0"/>
          </a:p>
        </p:txBody>
      </p:sp>
      <p:sp>
        <p:nvSpPr>
          <p:cNvPr id="20" name="TextBox 19">
            <a:extLst>
              <a:ext uri="{FF2B5EF4-FFF2-40B4-BE49-F238E27FC236}">
                <a16:creationId xmlns:a16="http://schemas.microsoft.com/office/drawing/2014/main" xmlns="" id="{26883E1B-3F32-4E5C-8D1A-5F8102E6AF49}"/>
              </a:ext>
            </a:extLst>
          </p:cNvPr>
          <p:cNvSpPr txBox="1"/>
          <p:nvPr/>
        </p:nvSpPr>
        <p:spPr>
          <a:xfrm>
            <a:off x="15324806" y="3227439"/>
            <a:ext cx="7181975" cy="3785652"/>
          </a:xfrm>
          <a:prstGeom prst="rect">
            <a:avLst/>
          </a:prstGeom>
          <a:noFill/>
        </p:spPr>
        <p:txBody>
          <a:bodyPr wrap="square" rtlCol="0">
            <a:spAutoFit/>
          </a:bodyPr>
          <a:lstStyle/>
          <a:p>
            <a:pPr>
              <a:spcAft>
                <a:spcPts val="1200"/>
              </a:spcAft>
            </a:pPr>
            <a:r>
              <a:rPr lang="en-GB" sz="4000" b="1" dirty="0" smtClean="0"/>
              <a:t>TESTING</a:t>
            </a:r>
          </a:p>
          <a:p>
            <a:pPr>
              <a:spcAft>
                <a:spcPts val="1200"/>
              </a:spcAft>
              <a:buFont typeface="Arial" pitchFamily="34" charset="0"/>
              <a:buChar char="•"/>
            </a:pPr>
            <a:r>
              <a:rPr lang="en-GB" sz="4000" dirty="0" smtClean="0"/>
              <a:t>Check Cloud flare ZT devices</a:t>
            </a:r>
            <a:r>
              <a:rPr lang="en-GB" sz="4000" dirty="0" smtClean="0"/>
              <a:t>:</a:t>
            </a:r>
          </a:p>
          <a:p>
            <a:pPr>
              <a:spcAft>
                <a:spcPts val="1200"/>
              </a:spcAft>
              <a:buFont typeface="Arial" pitchFamily="34" charset="0"/>
              <a:buChar char="•"/>
            </a:pPr>
            <a:r>
              <a:rPr lang="en-GB" sz="4000" dirty="0" smtClean="0"/>
              <a:t>Check user in ZT</a:t>
            </a:r>
            <a:r>
              <a:rPr lang="en-GB" sz="4000" dirty="0" smtClean="0"/>
              <a:t>:</a:t>
            </a:r>
          </a:p>
          <a:p>
            <a:pPr>
              <a:spcAft>
                <a:spcPts val="1200"/>
              </a:spcAft>
              <a:buFont typeface="Arial" pitchFamily="34" charset="0"/>
              <a:buChar char="•"/>
            </a:pPr>
            <a:r>
              <a:rPr lang="en-GB" sz="4000" dirty="0" smtClean="0"/>
              <a:t>Data </a:t>
            </a:r>
            <a:r>
              <a:rPr lang="en-GB" sz="4000" dirty="0" smtClean="0"/>
              <a:t>Analytics</a:t>
            </a:r>
            <a:endParaRPr lang="en-GB" sz="4000" dirty="0" smtClean="0"/>
          </a:p>
          <a:p>
            <a:pPr>
              <a:spcAft>
                <a:spcPts val="1200"/>
              </a:spcAft>
              <a:buFont typeface="Arial" pitchFamily="34" charset="0"/>
              <a:buChar char="•"/>
            </a:pPr>
            <a:r>
              <a:rPr lang="en-GB" sz="4000" dirty="0" smtClean="0"/>
              <a:t>Log Analysis</a:t>
            </a:r>
            <a:endParaRPr lang="en-GB" sz="4000" dirty="0"/>
          </a:p>
        </p:txBody>
      </p:sp>
      <p:sp>
        <p:nvSpPr>
          <p:cNvPr id="21" name="TextBox 20">
            <a:extLst>
              <a:ext uri="{FF2B5EF4-FFF2-40B4-BE49-F238E27FC236}">
                <a16:creationId xmlns:a16="http://schemas.microsoft.com/office/drawing/2014/main" xmlns="" id="{AEEB1415-217E-47B6-B09F-CDAB5C0673A0}"/>
              </a:ext>
            </a:extLst>
          </p:cNvPr>
          <p:cNvSpPr txBox="1"/>
          <p:nvPr/>
        </p:nvSpPr>
        <p:spPr>
          <a:xfrm>
            <a:off x="15329721" y="7686367"/>
            <a:ext cx="7181975" cy="1477328"/>
          </a:xfrm>
          <a:prstGeom prst="rect">
            <a:avLst/>
          </a:prstGeom>
          <a:noFill/>
        </p:spPr>
        <p:txBody>
          <a:bodyPr wrap="square" rtlCol="0">
            <a:spAutoFit/>
          </a:bodyPr>
          <a:lstStyle/>
          <a:p>
            <a:pPr>
              <a:spcAft>
                <a:spcPts val="1200"/>
              </a:spcAft>
            </a:pPr>
            <a:r>
              <a:rPr lang="en-GB" sz="4000" b="1" dirty="0"/>
              <a:t>RESULTS / </a:t>
            </a:r>
            <a:r>
              <a:rPr lang="en-GB" sz="4000" b="1" dirty="0" smtClean="0"/>
              <a:t>EVALUATION</a:t>
            </a:r>
          </a:p>
          <a:p>
            <a:pPr>
              <a:spcAft>
                <a:spcPts val="1200"/>
              </a:spcAft>
            </a:pPr>
            <a:endParaRPr lang="en-GB" sz="4000" b="1" dirty="0"/>
          </a:p>
        </p:txBody>
      </p:sp>
      <p:sp>
        <p:nvSpPr>
          <p:cNvPr id="22" name="TextBox 21">
            <a:extLst>
              <a:ext uri="{FF2B5EF4-FFF2-40B4-BE49-F238E27FC236}">
                <a16:creationId xmlns:a16="http://schemas.microsoft.com/office/drawing/2014/main" xmlns="" id="{51E8461A-2D91-444E-A047-B3518B5BD4AD}"/>
              </a:ext>
            </a:extLst>
          </p:cNvPr>
          <p:cNvSpPr txBox="1"/>
          <p:nvPr/>
        </p:nvSpPr>
        <p:spPr>
          <a:xfrm>
            <a:off x="22915317" y="3178277"/>
            <a:ext cx="7181975" cy="6032421"/>
          </a:xfrm>
          <a:prstGeom prst="rect">
            <a:avLst/>
          </a:prstGeom>
          <a:noFill/>
        </p:spPr>
        <p:txBody>
          <a:bodyPr wrap="square" rtlCol="0">
            <a:spAutoFit/>
          </a:bodyPr>
          <a:lstStyle/>
          <a:p>
            <a:pPr>
              <a:spcAft>
                <a:spcPts val="1200"/>
              </a:spcAft>
            </a:pPr>
            <a:r>
              <a:rPr lang="en-GB" sz="4000" b="1" dirty="0"/>
              <a:t>DISCUSSION / </a:t>
            </a:r>
            <a:r>
              <a:rPr lang="en-GB" sz="4000" b="1" dirty="0" smtClean="0"/>
              <a:t>CONCLUSIONS</a:t>
            </a:r>
          </a:p>
          <a:p>
            <a:r>
              <a:rPr lang="en-GB" sz="2400" dirty="0" smtClean="0"/>
              <a:t>ZTA is a novel technique for collecting &amp; managing company data. Its key advantage is accessing it from any region and on every device. It limits the quantity of information &amp; needs the standard procedure on a regular schedule, lowering the danger of computer security. The possibility of granting partial access to data is advantageous for data security and arranging the hierarchical system inside the company.</a:t>
            </a:r>
            <a:endParaRPr lang="en-US" sz="2400" dirty="0" smtClean="0"/>
          </a:p>
          <a:p>
            <a:r>
              <a:rPr lang="en-GB" sz="2400" dirty="0" smtClean="0"/>
              <a:t>I cover the idea and use of ZTA in this research. Some obstacles with ZTA are mentioned &amp; discussed, such as a lack of standardization &amp; vendor lock-in issues. Finally, a summary of the methods and considerations for cloud-based Zero trust architecture on cloud flare was implemented</a:t>
            </a:r>
            <a:endParaRPr lang="en-GB" sz="2400" b="1" dirty="0"/>
          </a:p>
        </p:txBody>
      </p:sp>
      <p:sp>
        <p:nvSpPr>
          <p:cNvPr id="23" name="TextBox 22">
            <a:extLst>
              <a:ext uri="{FF2B5EF4-FFF2-40B4-BE49-F238E27FC236}">
                <a16:creationId xmlns:a16="http://schemas.microsoft.com/office/drawing/2014/main" xmlns="" id="{53150652-1FCA-4502-99EA-97914886B6BF}"/>
              </a:ext>
            </a:extLst>
          </p:cNvPr>
          <p:cNvSpPr txBox="1"/>
          <p:nvPr/>
        </p:nvSpPr>
        <p:spPr>
          <a:xfrm>
            <a:off x="22920232" y="10321416"/>
            <a:ext cx="7181975" cy="4555093"/>
          </a:xfrm>
          <a:prstGeom prst="rect">
            <a:avLst/>
          </a:prstGeom>
          <a:noFill/>
        </p:spPr>
        <p:txBody>
          <a:bodyPr wrap="square" rtlCol="0">
            <a:spAutoFit/>
          </a:bodyPr>
          <a:lstStyle/>
          <a:p>
            <a:pPr>
              <a:spcAft>
                <a:spcPts val="1200"/>
              </a:spcAft>
            </a:pPr>
            <a:r>
              <a:rPr lang="en-GB" sz="4000" b="1" dirty="0" smtClean="0"/>
              <a:t>REFERENCES</a:t>
            </a:r>
          </a:p>
          <a:p>
            <a:r>
              <a:rPr lang="en-GB" sz="2000" dirty="0" err="1" smtClean="0"/>
              <a:t>Garbis</a:t>
            </a:r>
            <a:r>
              <a:rPr lang="en-GB" sz="2000" dirty="0" smtClean="0"/>
              <a:t>, J. a. J. W. C., 2021. Zero Trust Security: An Enterprise Guide.. </a:t>
            </a:r>
            <a:r>
              <a:rPr lang="en-GB" sz="2000" i="1" dirty="0" smtClean="0"/>
              <a:t>Berkeley, CA: </a:t>
            </a:r>
            <a:r>
              <a:rPr lang="en-GB" sz="2000" i="1" dirty="0" err="1" smtClean="0"/>
              <a:t>Apress</a:t>
            </a:r>
            <a:r>
              <a:rPr lang="en-GB" sz="2000" i="1" dirty="0" smtClean="0"/>
              <a:t>,.</a:t>
            </a:r>
            <a:endParaRPr lang="en-US" sz="2000" dirty="0" smtClean="0"/>
          </a:p>
          <a:p>
            <a:r>
              <a:rPr lang="en-GB" sz="2000" dirty="0" smtClean="0"/>
              <a:t>Gilman, E. a. D. B., 2017. Zero trust networks.. </a:t>
            </a:r>
            <a:r>
              <a:rPr lang="en-GB" sz="2000" i="1" dirty="0" smtClean="0"/>
              <a:t>O'Reilly Media, Incorporated,.</a:t>
            </a:r>
            <a:endParaRPr lang="en-US" sz="2000" dirty="0" smtClean="0"/>
          </a:p>
          <a:p>
            <a:r>
              <a:rPr lang="en-GB" sz="2000" dirty="0" smtClean="0"/>
              <a:t>Greenwood, D., 2021. Applying the principles of zero-trust architecture to protect sensitive and critical data.. </a:t>
            </a:r>
            <a:r>
              <a:rPr lang="en-GB" sz="2000" i="1" dirty="0" smtClean="0"/>
              <a:t>Network Security 2021, no. 6.</a:t>
            </a:r>
            <a:endParaRPr lang="en-US" sz="2000" dirty="0" smtClean="0"/>
          </a:p>
          <a:p>
            <a:r>
              <a:rPr lang="en-GB" sz="2000" dirty="0" smtClean="0"/>
              <a:t>Kerman, A., 2020. Implementing a zero trust </a:t>
            </a:r>
            <a:r>
              <a:rPr lang="en-GB" sz="2000" dirty="0" err="1" smtClean="0"/>
              <a:t>artitecture</a:t>
            </a:r>
            <a:r>
              <a:rPr lang="en-GB" sz="2000" dirty="0" smtClean="0"/>
              <a:t>. </a:t>
            </a:r>
            <a:r>
              <a:rPr lang="en-GB" sz="2000" i="1" dirty="0" smtClean="0"/>
              <a:t>NIST.</a:t>
            </a:r>
            <a:endParaRPr lang="en-US" sz="2000" dirty="0" smtClean="0"/>
          </a:p>
          <a:p>
            <a:r>
              <a:rPr lang="en-GB" sz="2000" dirty="0" smtClean="0"/>
              <a:t>Kerman, A. O. B. S. R. a. A. T., 2020. Implementing a zero trust architecture.. </a:t>
            </a:r>
            <a:r>
              <a:rPr lang="en-GB" sz="2000" i="1" dirty="0" smtClean="0"/>
              <a:t>National Institute of Standards and Technology (NIST) .</a:t>
            </a:r>
            <a:endParaRPr lang="en-US" sz="2000" dirty="0" smtClean="0"/>
          </a:p>
          <a:p>
            <a:pPr>
              <a:spcAft>
                <a:spcPts val="1200"/>
              </a:spcAft>
            </a:pPr>
            <a:endParaRPr lang="en-GB" sz="2000" b="1" dirty="0"/>
          </a:p>
        </p:txBody>
      </p:sp>
      <p:pic>
        <p:nvPicPr>
          <p:cNvPr id="24" name="Picture 23" descr="0.JPG"/>
          <p:cNvPicPr>
            <a:picLocks noChangeAspect="1"/>
          </p:cNvPicPr>
          <p:nvPr/>
        </p:nvPicPr>
        <p:blipFill>
          <a:blip r:embed="rId3" cstate="print"/>
          <a:stretch>
            <a:fillRect/>
          </a:stretch>
        </p:blipFill>
        <p:spPr>
          <a:xfrm>
            <a:off x="7444581" y="3881437"/>
            <a:ext cx="7524793" cy="6691313"/>
          </a:xfrm>
          <a:prstGeom prst="rect">
            <a:avLst/>
          </a:prstGeom>
        </p:spPr>
      </p:pic>
      <p:pic>
        <p:nvPicPr>
          <p:cNvPr id="25" name="Picture 24" descr="1.JPG"/>
          <p:cNvPicPr/>
          <p:nvPr/>
        </p:nvPicPr>
        <p:blipFill>
          <a:blip r:embed="rId4" cstate="print"/>
          <a:stretch>
            <a:fillRect/>
          </a:stretch>
        </p:blipFill>
        <p:spPr>
          <a:xfrm>
            <a:off x="8019255" y="12944475"/>
            <a:ext cx="6553995" cy="4886325"/>
          </a:xfrm>
          <a:prstGeom prst="rect">
            <a:avLst/>
          </a:prstGeom>
        </p:spPr>
      </p:pic>
      <p:pic>
        <p:nvPicPr>
          <p:cNvPr id="26" name="Picture 25" descr="0.JPG"/>
          <p:cNvPicPr/>
          <p:nvPr/>
        </p:nvPicPr>
        <p:blipFill>
          <a:blip r:embed="rId5" cstate="print"/>
          <a:stretch>
            <a:fillRect/>
          </a:stretch>
        </p:blipFill>
        <p:spPr>
          <a:xfrm>
            <a:off x="15786575" y="8947150"/>
            <a:ext cx="6530499" cy="4225925"/>
          </a:xfrm>
          <a:prstGeom prst="rect">
            <a:avLst/>
          </a:prstGeom>
        </p:spPr>
      </p:pic>
    </p:spTree>
    <p:extLst>
      <p:ext uri="{BB962C8B-B14F-4D97-AF65-F5344CB8AC3E}">
        <p14:creationId xmlns:p14="http://schemas.microsoft.com/office/powerpoint/2010/main" xmlns="" val="345675855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119</TotalTime>
  <Words>373</Words>
  <Application>Microsoft Office PowerPoint</Application>
  <PresentationFormat>Custom</PresentationFormat>
  <Paragraphs>27</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Slide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Vladan Velisavljevic</dc:creator>
  <cp:lastModifiedBy>user</cp:lastModifiedBy>
  <cp:revision>7</cp:revision>
  <dcterms:created xsi:type="dcterms:W3CDTF">2021-09-20T14:49:14Z</dcterms:created>
  <dcterms:modified xsi:type="dcterms:W3CDTF">2022-07-07T23:29:38Z</dcterms:modified>
</cp:coreProperties>
</file>