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75" r:id="rId5"/>
    <p:sldId id="273" r:id="rId6"/>
    <p:sldId id="274" r:id="rId7"/>
    <p:sldId id="276" r:id="rId8"/>
    <p:sldId id="277" r:id="rId9"/>
    <p:sldId id="272" r:id="rId10"/>
    <p:sldId id="278" r:id="rId11"/>
    <p:sldId id="27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48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Next.Js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Maryam Arif (00491360)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AE586-ABC4-F7D2-159A-49894D73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B805-66B9-3F4E-823A-E9B3D645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CSS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B7C0-9ABB-B3B8-540B-8B2B1D4D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CSS stand for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ascading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tyle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heets.</a:t>
            </a:r>
          </a:p>
          <a:p>
            <a:r>
              <a:rPr lang="en-US" dirty="0">
                <a:solidFill>
                  <a:schemeClr val="tx1"/>
                </a:solidFill>
              </a:rPr>
              <a:t>It is mainly used for styling HTML files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CSS saves a lot of work. 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External stylesheets are stored in CSS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CSS in Next.js is implemented through </a:t>
            </a:r>
            <a:r>
              <a:rPr lang="en-US" dirty="0">
                <a:solidFill>
                  <a:srgbClr val="92D050"/>
                </a:solidFill>
              </a:rPr>
              <a:t>page.module.css </a:t>
            </a:r>
            <a:r>
              <a:rPr lang="en-US" dirty="0">
                <a:solidFill>
                  <a:schemeClr val="tx1"/>
                </a:solidFill>
              </a:rPr>
              <a:t>file for </a:t>
            </a:r>
            <a:r>
              <a:rPr lang="en-US" dirty="0">
                <a:solidFill>
                  <a:srgbClr val="92D050"/>
                </a:solidFill>
              </a:rPr>
              <a:t>page.tsx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And is imported through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    in page.tsx file.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5346C-7331-A5A4-7FE9-38F5B20919C6}"/>
              </a:ext>
            </a:extLst>
          </p:cNvPr>
          <p:cNvSpPr txBox="1"/>
          <p:nvPr/>
        </p:nvSpPr>
        <p:spPr>
          <a:xfrm>
            <a:off x="2351584" y="4797152"/>
            <a:ext cx="512351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styles 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from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‘./page.module.css’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33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DBDC-DBDB-F610-F1EC-68F5222D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EA5-7377-1259-8114-66A95AB8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Tailwind CSS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5B23F-3109-5234-90B9-0F38EED2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Tailwind CSS is a utility-first CSS framework that works exceptionally well with Next.Js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You can use </a:t>
            </a:r>
            <a:r>
              <a:rPr lang="en-US" dirty="0" err="1">
                <a:solidFill>
                  <a:schemeClr val="accent1"/>
                </a:solidFill>
              </a:rPr>
              <a:t>className</a:t>
            </a:r>
            <a:r>
              <a:rPr lang="en-US" dirty="0">
                <a:solidFill>
                  <a:schemeClr val="accent1"/>
                </a:solidFill>
              </a:rPr>
              <a:t>=“” </a:t>
            </a:r>
            <a:r>
              <a:rPr lang="en-US" dirty="0">
                <a:solidFill>
                  <a:schemeClr val="tx1"/>
                </a:solidFill>
              </a:rPr>
              <a:t>attribute to define Tailwind styles in you application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Tailwind classes are defined in browser (</a:t>
            </a:r>
            <a:r>
              <a:rPr lang="en-US" b="0" i="0" dirty="0">
                <a:solidFill>
                  <a:schemeClr val="accent1"/>
                </a:solidFill>
                <a:effectLst/>
                <a:hlinkClick r:id="rId2"/>
              </a:rPr>
              <a:t>https://tailwindcss.com/</a:t>
            </a:r>
            <a:r>
              <a:rPr lang="en-US" b="0" i="0" dirty="0">
                <a:solidFill>
                  <a:schemeClr val="tx1"/>
                </a:solidFill>
                <a:effectLst/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You can refer to this website for using these classes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Once you get familiar</a:t>
            </a:r>
            <a:r>
              <a:rPr lang="en-US" dirty="0">
                <a:solidFill>
                  <a:schemeClr val="tx1"/>
                </a:solidFill>
              </a:rPr>
              <a:t>, you can directly apply them</a:t>
            </a:r>
            <a:endParaRPr lang="en-US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375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b/w Tailwind CSS and standard CSS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Tailwind CSS</a:t>
            </a:r>
            <a:endParaRPr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Have pre-defined classes</a:t>
            </a:r>
          </a:p>
          <a:p>
            <a:r>
              <a:rPr lang="en-US" dirty="0"/>
              <a:t>Saves time and effort</a:t>
            </a:r>
          </a:p>
          <a:p>
            <a:r>
              <a:rPr lang="en-US" dirty="0"/>
              <a:t>Provides pre-defined classes for breakpoints</a:t>
            </a:r>
          </a:p>
          <a:p>
            <a:r>
              <a:rPr lang="en-US" dirty="0"/>
              <a:t>Easy customization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/>
              <a:t>Standard CSS</a:t>
            </a:r>
            <a:endParaRPr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Needs to write code manually</a:t>
            </a:r>
          </a:p>
          <a:p>
            <a:r>
              <a:rPr lang="en-US" dirty="0"/>
              <a:t>Takes time and can be copied by other developers</a:t>
            </a:r>
          </a:p>
          <a:p>
            <a:r>
              <a:rPr lang="en-US" dirty="0"/>
              <a:t>Developers are required to write media queries manually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Next.Js? (And it’s features)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Page.tsx</a:t>
            </a:r>
          </a:p>
          <a:p>
            <a:r>
              <a:rPr lang="en-US" dirty="0"/>
              <a:t>Layout.tsx</a:t>
            </a:r>
          </a:p>
          <a:p>
            <a:r>
              <a:rPr lang="en-US" dirty="0"/>
              <a:t>Link tag</a:t>
            </a:r>
          </a:p>
          <a:p>
            <a:r>
              <a:rPr lang="en-US" dirty="0"/>
              <a:t>Nested Pages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Tailwind CSS</a:t>
            </a:r>
          </a:p>
          <a:p>
            <a:r>
              <a:rPr lang="en-US" dirty="0"/>
              <a:t>Difference b/w Tailwind CSS and standard CSS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Page.tsx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64EEF-9CB3-E7CC-7E77-63D56977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Page.tsx file in Next.Js is a special file that exports React Components.</a:t>
            </a:r>
          </a:p>
          <a:p>
            <a:r>
              <a:rPr lang="en-US" dirty="0"/>
              <a:t>It is required for route to be accessible.</a:t>
            </a:r>
          </a:p>
          <a:p>
            <a:r>
              <a:rPr lang="en-US" dirty="0"/>
              <a:t>in your application, you already have a page.tsx file </a:t>
            </a:r>
            <a:r>
              <a:rPr lang="en-US" dirty="0">
                <a:solidFill>
                  <a:srgbClr val="92D050"/>
                </a:solidFill>
              </a:rPr>
              <a:t>(/app/page.tsx</a:t>
            </a:r>
            <a:r>
              <a:rPr lang="en-US" dirty="0"/>
              <a:t>)</a:t>
            </a:r>
          </a:p>
          <a:p>
            <a:r>
              <a:rPr lang="en-US" dirty="0"/>
              <a:t>It is used to create pages in your application.</a:t>
            </a:r>
          </a:p>
          <a:p>
            <a:r>
              <a:rPr lang="en-US" dirty="0"/>
              <a:t>You can make different directories outside </a:t>
            </a:r>
            <a:r>
              <a:rPr lang="en-US" dirty="0">
                <a:solidFill>
                  <a:srgbClr val="92D050"/>
                </a:solidFill>
              </a:rPr>
              <a:t>app directory </a:t>
            </a:r>
            <a:r>
              <a:rPr lang="en-US" dirty="0">
                <a:solidFill>
                  <a:schemeClr val="tx1"/>
                </a:solidFill>
              </a:rPr>
              <a:t>for making several required pages for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E0AA-0DB6-032C-30F2-C2515BAED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B03E-F705-BD1E-12C4-33BCDD68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/>
              <a:t>Layout.tsx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105DF-4C33-5E43-CDC6-0B968D61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Page.tsx file in Next.Js is a special file to create UI that is shared between multiple pages.</a:t>
            </a:r>
          </a:p>
          <a:p>
            <a:r>
              <a:rPr lang="en-US" dirty="0"/>
              <a:t>It is commonly used for creating </a:t>
            </a:r>
            <a:r>
              <a:rPr lang="en-US" dirty="0">
                <a:solidFill>
                  <a:srgbClr val="92D050"/>
                </a:solidFill>
              </a:rPr>
              <a:t>Navigation Bars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Headers </a:t>
            </a:r>
            <a:r>
              <a:rPr lang="en-US" dirty="0"/>
              <a:t>or </a:t>
            </a:r>
            <a:r>
              <a:rPr lang="en-US" dirty="0">
                <a:solidFill>
                  <a:srgbClr val="92D050"/>
                </a:solidFill>
              </a:rPr>
              <a:t>Footers</a:t>
            </a:r>
          </a:p>
          <a:p>
            <a:r>
              <a:rPr lang="en-US" dirty="0">
                <a:solidFill>
                  <a:schemeClr val="tx1"/>
                </a:solidFill>
              </a:rPr>
              <a:t>One benefit of Layout file is that on navigation, only page components updates while layout won’t render. This is </a:t>
            </a:r>
            <a:r>
              <a:rPr lang="en-US" dirty="0">
                <a:solidFill>
                  <a:srgbClr val="92D050"/>
                </a:solidFill>
              </a:rPr>
              <a:t>Partial Rendering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B32-D9F2-E4AF-79BB-DF121B87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C148-EC43-19C0-94C2-0F7CF79D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&lt;Link /&gt; tag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0EA6E-4277-E282-5AE5-F17BBBCC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&lt;a&gt; tag is used to create links to other pages, and it requires a whole refresh on each page navigation.</a:t>
            </a:r>
          </a:p>
          <a:p>
            <a:r>
              <a:rPr lang="en-US" dirty="0">
                <a:solidFill>
                  <a:schemeClr val="tx1"/>
                </a:solidFill>
              </a:rPr>
              <a:t>The problem is solved using the &lt;link /&gt; tag.</a:t>
            </a:r>
          </a:p>
          <a:p>
            <a:r>
              <a:rPr lang="en-US" dirty="0">
                <a:solidFill>
                  <a:schemeClr val="tx1"/>
                </a:solidFill>
              </a:rPr>
              <a:t>It allows you to do client-side navigation.</a:t>
            </a:r>
          </a:p>
          <a:p>
            <a:r>
              <a:rPr lang="en-US" dirty="0">
                <a:solidFill>
                  <a:schemeClr val="tx1"/>
                </a:solidFill>
              </a:rPr>
              <a:t>You have to import &lt;Link /&gt; Component from next/link: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use as: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06DAE-10DB-84FA-E7AD-A5472EA43072}"/>
              </a:ext>
            </a:extLst>
          </p:cNvPr>
          <p:cNvSpPr txBox="1"/>
          <p:nvPr/>
        </p:nvSpPr>
        <p:spPr>
          <a:xfrm>
            <a:off x="2423592" y="4117722"/>
            <a:ext cx="39572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import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Link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from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‘next/link’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EC9F-E161-E7EA-3621-25F0D8048E0C}"/>
              </a:ext>
            </a:extLst>
          </p:cNvPr>
          <p:cNvSpPr txBox="1"/>
          <p:nvPr/>
        </p:nvSpPr>
        <p:spPr>
          <a:xfrm>
            <a:off x="2351584" y="5085184"/>
            <a:ext cx="244827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&lt;Link</a:t>
            </a:r>
          </a:p>
          <a:p>
            <a:r>
              <a:rPr lang="en-US" dirty="0">
                <a:solidFill>
                  <a:srgbClr val="92D050"/>
                </a:solidFill>
              </a:rPr>
              <a:t>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{ }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7030A0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{ }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“ ”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&lt;/Link&gt;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7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62B8-B0A1-B5A0-1C6A-EA1AEB7B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776-29CC-70DB-E639-D0357B97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Nested Pages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968DD-9F10-B5F4-867E-3F3AECD4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Nested Routes in Next.Js provide a structured way to organize complex web applications, improving navigation and URL structure for better user experience and  SEO.</a:t>
            </a:r>
          </a:p>
          <a:p>
            <a:r>
              <a:rPr lang="en-US" sz="2400" b="1" dirty="0">
                <a:solidFill>
                  <a:srgbClr val="92D050"/>
                </a:solidFill>
              </a:rPr>
              <a:t>HOW TO IMPLEMENT?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Set up pages directory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Build Nested Routes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Link Nested Routes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Create Layout Components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Advance Nested Routing</a:t>
            </a:r>
          </a:p>
        </p:txBody>
      </p:sp>
    </p:spTree>
    <p:extLst>
      <p:ext uri="{BB962C8B-B14F-4D97-AF65-F5344CB8AC3E}">
        <p14:creationId xmlns:p14="http://schemas.microsoft.com/office/powerpoint/2010/main" val="426494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841D-3548-4F71-2248-00E91316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D292-F272-74E5-1796-C4DAC314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Nested Pages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BE3C-54D5-0B64-821F-49CD9311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92D050"/>
                </a:solidFill>
              </a:rPr>
              <a:t>WHAT ARE THE KEY BENFEITS?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Easier Navigation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Cleaner URL Structure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Improved SEO</a:t>
            </a:r>
          </a:p>
          <a:p>
            <a:pPr>
              <a:buFont typeface="Candara" panose="020E0502030303020204" pitchFamily="34" charset="0"/>
              <a:buChar char="—"/>
            </a:pPr>
            <a:r>
              <a:rPr lang="en-US" dirty="0">
                <a:solidFill>
                  <a:schemeClr val="tx1"/>
                </a:solidFill>
              </a:rPr>
              <a:t> Easier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78596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F5D60-9F5F-6DD0-2707-62398AF4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970D-146F-887F-0AEE-A9FEBFB0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Nested Pages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B104-70CD-1D05-4899-5B146CFB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92D050"/>
                </a:solidFill>
              </a:rPr>
              <a:t>WHAT IS THE STRUCTURE?</a:t>
            </a:r>
          </a:p>
          <a:p>
            <a:pPr marL="457200" indent="-457200">
              <a:buFont typeface="+mj-lt"/>
              <a:buAutoNum type="arabicParenR"/>
            </a:pPr>
            <a:r>
              <a:rPr lang="en-US" b="0" i="0" dirty="0">
                <a:solidFill>
                  <a:schemeClr val="tx1"/>
                </a:solidFill>
                <a:effectLst/>
              </a:rPr>
              <a:t>To create nested routes, you need to create a hierarchical structure within the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pages </a:t>
            </a:r>
            <a:r>
              <a:rPr lang="en-US" b="0" i="0" dirty="0">
                <a:solidFill>
                  <a:schemeClr val="tx1"/>
                </a:solidFill>
                <a:effectLst/>
              </a:rPr>
              <a:t>directory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If you want to create a route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/app/Header/header </a:t>
            </a:r>
            <a:r>
              <a:rPr lang="en-US" dirty="0">
                <a:solidFill>
                  <a:schemeClr val="tx1"/>
                </a:solidFill>
              </a:rPr>
              <a:t>, you would create a directory called  </a:t>
            </a:r>
            <a:r>
              <a:rPr lang="en-US" dirty="0">
                <a:solidFill>
                  <a:schemeClr val="accent1"/>
                </a:solidFill>
              </a:rPr>
              <a:t>Header </a:t>
            </a:r>
            <a:r>
              <a:rPr lang="en-US" dirty="0">
                <a:solidFill>
                  <a:schemeClr val="tx1"/>
                </a:solidFill>
              </a:rPr>
              <a:t>inside the </a:t>
            </a:r>
            <a:r>
              <a:rPr lang="en-US" dirty="0">
                <a:solidFill>
                  <a:schemeClr val="accent1"/>
                </a:solidFill>
              </a:rPr>
              <a:t>app </a:t>
            </a:r>
            <a:r>
              <a:rPr lang="en-US" dirty="0">
                <a:solidFill>
                  <a:schemeClr val="tx1"/>
                </a:solidFill>
              </a:rPr>
              <a:t>directory, and then create a file called </a:t>
            </a:r>
            <a:r>
              <a:rPr lang="en-US" dirty="0" err="1">
                <a:solidFill>
                  <a:schemeClr val="accent1"/>
                </a:solidFill>
              </a:rPr>
              <a:t>header.tsx</a:t>
            </a:r>
            <a:r>
              <a:rPr lang="en-US" dirty="0">
                <a:solidFill>
                  <a:schemeClr val="tx1"/>
                </a:solidFill>
              </a:rPr>
              <a:t> inside the </a:t>
            </a:r>
            <a:r>
              <a:rPr lang="en-US" dirty="0">
                <a:solidFill>
                  <a:schemeClr val="accent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101832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95E9-802E-F6E6-723A-18C622FDB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E0-F4BF-4095-B31E-70B0DFBE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Components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5E005-2869-B298-8443-FEDABB1A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interfaces can be broken down into smaller building blocks called Components</a:t>
            </a:r>
          </a:p>
          <a:p>
            <a:r>
              <a:rPr lang="en-US" dirty="0">
                <a:solidFill>
                  <a:schemeClr val="tx1"/>
                </a:solidFill>
              </a:rPr>
              <a:t>Components usually help out for a cleaner code snippet</a:t>
            </a:r>
          </a:p>
          <a:p>
            <a:r>
              <a:rPr lang="en-US" dirty="0">
                <a:solidFill>
                  <a:schemeClr val="tx1"/>
                </a:solidFill>
              </a:rPr>
              <a:t>It allows you to build self-contained, reusable snippets of code</a:t>
            </a:r>
          </a:p>
          <a:p>
            <a:r>
              <a:rPr lang="en-US" dirty="0">
                <a:solidFill>
                  <a:schemeClr val="tx1"/>
                </a:solidFill>
              </a:rPr>
              <a:t>The benefit is that if you want to change specific thing in; for example, Header; you can simply go to header component and make your desired changes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Components </a:t>
            </a:r>
            <a:r>
              <a:rPr lang="en-US" dirty="0">
                <a:solidFill>
                  <a:schemeClr val="tx1"/>
                </a:solidFill>
              </a:rPr>
              <a:t>folder is made outside the app directory</a:t>
            </a:r>
          </a:p>
        </p:txBody>
      </p:sp>
    </p:spTree>
    <p:extLst>
      <p:ext uri="{BB962C8B-B14F-4D97-AF65-F5344CB8AC3E}">
        <p14:creationId xmlns:p14="http://schemas.microsoft.com/office/powerpoint/2010/main" val="556403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1342</TotalTime>
  <Words>676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Next.Js</vt:lpstr>
      <vt:lpstr>What is Next.Js? (And it’s features)</vt:lpstr>
      <vt:lpstr>Page.tsx</vt:lpstr>
      <vt:lpstr>Layout.tsx</vt:lpstr>
      <vt:lpstr>&lt;Link /&gt; tag</vt:lpstr>
      <vt:lpstr>Nested Pages</vt:lpstr>
      <vt:lpstr>Nested Pages</vt:lpstr>
      <vt:lpstr>Nested Pages</vt:lpstr>
      <vt:lpstr>Components</vt:lpstr>
      <vt:lpstr>CSS</vt:lpstr>
      <vt:lpstr>Tailwind CSS</vt:lpstr>
      <vt:lpstr>Difference b/w Tailwind CSS and standard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Arif</dc:creator>
  <cp:lastModifiedBy>Maryam Arif</cp:lastModifiedBy>
  <cp:revision>6</cp:revision>
  <dcterms:created xsi:type="dcterms:W3CDTF">2024-10-28T16:55:38Z</dcterms:created>
  <dcterms:modified xsi:type="dcterms:W3CDTF">2024-11-02T08:35:49Z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