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am Asad" initials="MA" lastIdx="1" clrIdx="0">
    <p:extLst>
      <p:ext uri="{19B8F6BF-5375-455C-9EA6-DF929625EA0E}">
        <p15:presenceInfo xmlns:p15="http://schemas.microsoft.com/office/powerpoint/2012/main" userId="S::maryam.asad@10pearls.com::9b17fa07-c51a-47d0-82b6-e9eca1fdfd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4T15:31:04.559" idx="1">
    <p:pos x="6152" y="3360"/>
    <p:text>Maltego is the all-in-one investigation platform that accelerates complex cyber investigations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2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18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5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64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84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1B0B00-7CAE-40B4-93C0-5CC89577532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02C995-66C6-40AA-9D89-5CBA6816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Netacker.git" TargetMode="External"/><Relationship Id="rId2" Type="http://schemas.openxmlformats.org/officeDocument/2006/relationships/hyperlink" Target="https://github.com/OWASP/Nettacker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ASP/Nettacker/wiki/Modules#ports-scanned-by-nettacker" TargetMode="External"/><Relationship Id="rId2" Type="http://schemas.openxmlformats.org/officeDocument/2006/relationships/hyperlink" Target="https://github.com/OWASP/Nettacker/wiki/Modules#scan-modu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WASP/Nettacker/wiki/Modules#brute-modules" TargetMode="External"/><Relationship Id="rId4" Type="http://schemas.openxmlformats.org/officeDocument/2006/relationships/hyperlink" Target="https://github.com/OWASP/Nettacker/wiki/Modules#vuln-modul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ulse.10pearls.com/v2/home%20-m%20http_status_scan%20-o%20repor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381-32D9-B91B-6E0F-561920172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7349"/>
            <a:ext cx="9144000" cy="1398895"/>
          </a:xfrm>
        </p:spPr>
        <p:txBody>
          <a:bodyPr/>
          <a:lstStyle/>
          <a:p>
            <a:r>
              <a:rPr lang="en-US" dirty="0"/>
              <a:t>OWASP-</a:t>
            </a:r>
            <a:r>
              <a:rPr lang="en-US" dirty="0" err="1"/>
              <a:t>Nettacker</a:t>
            </a:r>
            <a:endParaRPr lang="en-US" dirty="0"/>
          </a:p>
        </p:txBody>
      </p:sp>
      <p:pic>
        <p:nvPicPr>
          <p:cNvPr id="1026" name="Picture 2" descr="This is Why OWASP Created OWASP Nettacker">
            <a:extLst>
              <a:ext uri="{FF2B5EF4-FFF2-40B4-BE49-F238E27FC236}">
                <a16:creationId xmlns:a16="http://schemas.microsoft.com/office/drawing/2014/main" id="{DE46FAA6-6B81-D00E-AA62-A85D84EA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24" y="3547872"/>
            <a:ext cx="4422796" cy="174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8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70C2-8448-5A5E-620F-7AA00D4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OWASP </a:t>
            </a:r>
            <a:r>
              <a:rPr lang="en-US" dirty="0" err="1"/>
              <a:t>Nettacker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0F35-1C41-83E3-996E-F2E357E9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</a:rPr>
              <a:t>OWASP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Nettacker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project was created to automate information gathering, vulnerability scanning and in general to aid penetration testing engagements. 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</a:rPr>
              <a:t>Nettacker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 is able to run various scans using a variety of methods and generate scan reports(in HTML/TXT/JSON/CSV format) for applications and networks, including discovering open ports, services, bugs, vulnerabilities, misconfigurations, default credentials, subdomains, etc.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Nettacker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 can be run as a command-line utility (including running as a Docker container), API, Web GUI mode or as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Maltego</a:t>
            </a:r>
            <a:r>
              <a:rPr lang="en-US" b="0" i="0" dirty="0">
                <a:solidFill>
                  <a:schemeClr val="tx1"/>
                </a:solidFill>
                <a:effectLst/>
              </a:rPr>
              <a:t> transforms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5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6706-4945-D597-DA4C-5F949F4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58147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&amp; Configuration of</a:t>
            </a:r>
            <a:br>
              <a:rPr lang="en-US" dirty="0"/>
            </a:br>
            <a:r>
              <a:rPr lang="en-US" dirty="0"/>
              <a:t> OWASP </a:t>
            </a:r>
            <a:r>
              <a:rPr lang="en-US" dirty="0" err="1"/>
              <a:t>Nettacker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6826-AF8D-CB9E-87CB-BAF94701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31720"/>
            <a:ext cx="9942574" cy="3959351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/>
              <a:t>Implementing OWASP </a:t>
            </a:r>
            <a:r>
              <a:rPr lang="en-US" sz="1500" dirty="0" err="1"/>
              <a:t>Nettacker</a:t>
            </a:r>
            <a:r>
              <a:rPr lang="en-US" sz="1500" dirty="0"/>
              <a:t> involves several steps, including installation, configuration, and running the tool. For Windows OWASP </a:t>
            </a:r>
            <a:r>
              <a:rPr lang="en-US" sz="1500" dirty="0" err="1"/>
              <a:t>Nettacker</a:t>
            </a:r>
            <a:r>
              <a:rPr lang="en-US" sz="1500" dirty="0"/>
              <a:t> displayed some limitations on my end, therefore I used a Linux image in the docker to install the </a:t>
            </a:r>
            <a:r>
              <a:rPr lang="en-US" sz="1500" dirty="0" err="1"/>
              <a:t>Nettacker</a:t>
            </a:r>
            <a:r>
              <a:rPr lang="en-US" sz="1500" dirty="0"/>
              <a:t>.</a:t>
            </a:r>
          </a:p>
          <a:p>
            <a:endParaRPr lang="en-US" sz="9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Prerequisites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3.x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Ensure you have Python 3.x installed on your system.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You need Git to clone the OWASP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Nettacker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repository.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Pull Ubuntu’s image i.e. ‘ubuntu:24.04’ on docker desktop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 the image using the following command;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run -it ubuntu:24.04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 the apt-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getand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install pre-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reqisite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packages using the commands;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apt-get update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apt-get install python3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apt-get install pip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apt install python3.12-venv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Activate the virtual environment;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-m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/bin/activate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0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B59DFC-C247-6791-D080-2E3CC45F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 &amp; Configuration of</a:t>
            </a:r>
            <a:br>
              <a:rPr lang="en-US" dirty="0"/>
            </a:br>
            <a:r>
              <a:rPr lang="en-US" dirty="0"/>
              <a:t> OWASP </a:t>
            </a:r>
            <a:r>
              <a:rPr lang="en-US" dirty="0" err="1"/>
              <a:t>Nettacker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2C7-C0F0-9251-8F57-81751582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Clone the Repository (directly on Linux or import the downloaded code through docker desktop):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https://github.com/OWASP/Nettacker.git</a:t>
            </a:r>
            <a:endParaRPr lang="en-US" sz="1400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git clone </a:t>
            </a:r>
            <a:r>
              <a:rPr lang="en-US" sz="14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https://github.com/username/Netacker.git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Install Dependencies: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python3 -m pip install -r docs/requirements.txt </a:t>
            </a:r>
          </a:p>
          <a:p>
            <a:pPr marL="457200" marR="0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Following are the packages not installed through requirements.txt, therefore installed them manually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Multiprocess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Netaddr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0"/>
              </a:spcBef>
              <a:tabLst>
                <a:tab pos="914400" algn="l"/>
              </a:tabLs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Texttable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Bef>
                <a:spcPts val="0"/>
              </a:spcBef>
              <a:tabLst>
                <a:tab pos="914400" algn="l"/>
              </a:tabLs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aiohttp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if installation is successful using the command; ‘python nettacker.py’</a:t>
            </a:r>
          </a:p>
        </p:txBody>
      </p:sp>
    </p:spTree>
    <p:extLst>
      <p:ext uri="{BB962C8B-B14F-4D97-AF65-F5344CB8AC3E}">
        <p14:creationId xmlns:p14="http://schemas.microsoft.com/office/powerpoint/2010/main" val="4644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9AF8-F914-4D0E-41FD-0BB566A1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81548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types of scans in </a:t>
            </a:r>
            <a:r>
              <a:rPr lang="en-US" dirty="0" err="1"/>
              <a:t>Nettacker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D0DF-1E39-2AD8-10C7-82D755D1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OWASP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Nettacker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involves running it through the command line to perform various types of scans, such as network scanning, information gathering, and vulnerability detection. Here's how to use OWASP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Nettacker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Scan option: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https://github.com/OWASP/Nettacker/wiki/Modules#scan-modules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 Scan: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https://github.com/OWASP/Nettacker/wiki/Modules#ports-scanned-by-nettacker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Vulnerabilities options: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https://github.com/OWASP/Nettacker/wiki/Modules#vuln-modules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Brute Modules: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https://github.com/OWASP/Nettacker/wiki/Modules#brute-modules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27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F57D-82B9-FAAC-9DFB-CC01B413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the tool?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FAE3-A825-B9BB-53B4-9318F757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Basic Command Structure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Nettacker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run through the command line. The basic command structure is: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nettacker.py -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&lt;target&gt; -m &lt;module&gt; -o &lt;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output_file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 -f &lt;format&gt;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Commonly Used Options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--target: Define the target IP address, domain name, or CIDR range.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-m, --module: Specify the module to use (e.g., </a:t>
            </a:r>
            <a:r>
              <a:rPr lang="en-US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port_scan</a:t>
            </a: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http_brute</a:t>
            </a: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subdomain_scan</a:t>
            </a: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etc.).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-o, --output: Specify the output file name.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-f, --format: Set the output format (e.g., HTML, JSON, XML, etc.).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-l, --list: Display all available modules.</a:t>
            </a: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-v, --verbose: Increase output verbosity.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example, to scan a target IP with the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port_scan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module and save the output in HTML format: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nettacker.py -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https://pulse.10pearls.com/v2/home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-m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http_status_scan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-o report.html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–f 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EAC5-9A4F-1732-3AB2-AB15DD1E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7155-449D-7F57-74D3-D0F2D808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docker desktop application</a:t>
            </a:r>
          </a:p>
          <a:p>
            <a:r>
              <a:rPr lang="en-US" dirty="0"/>
              <a:t>Run the container manually on the application.</a:t>
            </a:r>
          </a:p>
          <a:p>
            <a:r>
              <a:rPr lang="en-US" dirty="0"/>
              <a:t>Run power shell as administrator then execute;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exec -it 9bf14ccec3ab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exec -t -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vigorous_hofstadter</a:t>
            </a: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/bin/bash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cd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Nettacker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-master/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Run the ls command to make sure it has nettacker.py</a:t>
            </a:r>
          </a:p>
          <a:p>
            <a:pPr lvl="2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ython3 -m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source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/bin/activate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 nettacker.py -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https://pulse.10pearls.com/v2/home -m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http_status_scan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-o report.html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2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42C-B5B4-10F6-0D78-359E83E3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images for port 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691C8-B2D9-152A-502C-44C35CC3F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256" y="2647187"/>
            <a:ext cx="5242562" cy="2948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FC55-7C03-098D-6FD3-383866F6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3" y="2647187"/>
            <a:ext cx="5242562" cy="2948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89A65D-ED65-6858-2C4C-8C5581F664A7}"/>
              </a:ext>
            </a:extLst>
          </p:cNvPr>
          <p:cNvSpPr txBox="1"/>
          <p:nvPr/>
        </p:nvSpPr>
        <p:spPr>
          <a:xfrm>
            <a:off x="1911096" y="5938407"/>
            <a:ext cx="79278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Reference Report: file:///C:/Users/maryam.asad/Downloads/tmp/Nettacker-master/report.html</a:t>
            </a:r>
          </a:p>
        </p:txBody>
      </p:sp>
    </p:spTree>
    <p:extLst>
      <p:ext uri="{BB962C8B-B14F-4D97-AF65-F5344CB8AC3E}">
        <p14:creationId xmlns:p14="http://schemas.microsoft.com/office/powerpoint/2010/main" val="20580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C89B-6843-0D32-A612-092B0CFD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E7AF9-C52D-ADFF-A202-42D30846B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951" y="2850358"/>
            <a:ext cx="4948359" cy="27834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C88AB-2CE6-CEF3-D967-CB8BEDEC16BC}"/>
              </a:ext>
            </a:extLst>
          </p:cNvPr>
          <p:cNvSpPr txBox="1"/>
          <p:nvPr/>
        </p:nvSpPr>
        <p:spPr>
          <a:xfrm>
            <a:off x="1066800" y="1924919"/>
            <a:ext cx="1095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nettacker.py -</a:t>
            </a:r>
            <a:r>
              <a:rPr lang="en-US" dirty="0" err="1"/>
              <a:t>i</a:t>
            </a:r>
            <a:r>
              <a:rPr lang="en-US" dirty="0"/>
              <a:t> https://pulse.10pearls.com/v2/home -m </a:t>
            </a:r>
            <a:r>
              <a:rPr lang="en-US" dirty="0" err="1"/>
              <a:t>content_security_policy_vuln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C5AC4-5735-C31C-CA46-D2C206EF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50357"/>
            <a:ext cx="4948361" cy="2783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1C4BDF-1C65-4929-4251-91840FC5626F}"/>
              </a:ext>
            </a:extLst>
          </p:cNvPr>
          <p:cNvSpPr txBox="1"/>
          <p:nvPr/>
        </p:nvSpPr>
        <p:spPr>
          <a:xfrm>
            <a:off x="713232" y="5877447"/>
            <a:ext cx="10954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Reference Report: file:///C:/Users/maryam.asad/Downloads/tmp/Nettacker-master/.data/results/results_2024_09_25_06_53_45_cucbnbucwn.html</a:t>
            </a:r>
          </a:p>
        </p:txBody>
      </p:sp>
    </p:spTree>
    <p:extLst>
      <p:ext uri="{BB962C8B-B14F-4D97-AF65-F5344CB8AC3E}">
        <p14:creationId xmlns:p14="http://schemas.microsoft.com/office/powerpoint/2010/main" val="215026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1788</TotalTime>
  <Words>866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Symbol</vt:lpstr>
      <vt:lpstr>Savon</vt:lpstr>
      <vt:lpstr>OWASP-Nettacker</vt:lpstr>
      <vt:lpstr>What is OWASP Nettacker</vt:lpstr>
      <vt:lpstr>Installation &amp; Configuration of  OWASP Nettacker</vt:lpstr>
      <vt:lpstr>Installation &amp; Configuration of  OWASP Nettacker</vt:lpstr>
      <vt:lpstr>Basic types of scans in Nettacker</vt:lpstr>
      <vt:lpstr>How to Run the tool?</vt:lpstr>
      <vt:lpstr>Live Demo</vt:lpstr>
      <vt:lpstr>Reference images for port scan</vt:lpstr>
      <vt:lpstr>Vulnerability 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Asad</dc:creator>
  <cp:lastModifiedBy>Maryam Asad</cp:lastModifiedBy>
  <cp:revision>15</cp:revision>
  <dcterms:created xsi:type="dcterms:W3CDTF">2024-09-24T10:12:23Z</dcterms:created>
  <dcterms:modified xsi:type="dcterms:W3CDTF">2024-09-25T16:01:03Z</dcterms:modified>
</cp:coreProperties>
</file>