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4" r:id="rId1"/>
  </p:sldMasterIdLst>
  <p:sldIdLst>
    <p:sldId id="271" r:id="rId2"/>
  </p:sldIdLst>
  <p:sldSz cx="972026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6EFFF0"/>
    <a:srgbClr val="FF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82"/>
    <p:restoredTop sz="97887"/>
  </p:normalViewPr>
  <p:slideViewPr>
    <p:cSldViewPr snapToGrid="0" snapToObjects="1">
      <p:cViewPr>
        <p:scale>
          <a:sx n="113" d="100"/>
          <a:sy n="113" d="100"/>
        </p:scale>
        <p:origin x="872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706933"/>
            <a:ext cx="7290197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2268784"/>
            <a:ext cx="7290197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31B0-A0D9-8842-898F-19E1F3434AE9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4251-6D40-D741-BC7D-B2766FDFB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7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31B0-A0D9-8842-898F-19E1F3434AE9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4251-6D40-D741-BC7D-B2766FDFB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4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229978"/>
            <a:ext cx="2095932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229978"/>
            <a:ext cx="6166292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31B0-A0D9-8842-898F-19E1F3434AE9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4251-6D40-D741-BC7D-B2766FDFB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7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31B0-A0D9-8842-898F-19E1F3434AE9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4251-6D40-D741-BC7D-B2766FDFB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7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076898"/>
            <a:ext cx="8383727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890725"/>
            <a:ext cx="8383727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31B0-A0D9-8842-898F-19E1F3434AE9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4251-6D40-D741-BC7D-B2766FDFB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2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149890"/>
            <a:ext cx="4131112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149890"/>
            <a:ext cx="4131112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31B0-A0D9-8842-898F-19E1F3434AE9}" type="datetimeFigureOut">
              <a:rPr lang="en-US" smtClean="0"/>
              <a:t>7/5/24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4251-6D40-D741-BC7D-B2766FDFB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1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29978"/>
            <a:ext cx="8383727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058899"/>
            <a:ext cx="411212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577849"/>
            <a:ext cx="4112126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058899"/>
            <a:ext cx="413237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577849"/>
            <a:ext cx="4132378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31B0-A0D9-8842-898F-19E1F3434AE9}" type="datetimeFigureOut">
              <a:rPr lang="en-US" smtClean="0"/>
              <a:t>7/5/24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4251-6D40-D741-BC7D-B2766FDFB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9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31B0-A0D9-8842-898F-19E1F3434AE9}" type="datetimeFigureOut">
              <a:rPr lang="en-US" smtClean="0"/>
              <a:t>7/5/24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4251-6D40-D741-BC7D-B2766FDFB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0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31B0-A0D9-8842-898F-19E1F3434AE9}" type="datetimeFigureOut">
              <a:rPr lang="en-US" smtClean="0"/>
              <a:t>7/5/24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4251-6D40-D741-BC7D-B2766FDFB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6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87972"/>
            <a:ext cx="313503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621941"/>
            <a:ext cx="4920883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295877"/>
            <a:ext cx="313503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31B0-A0D9-8842-898F-19E1F3434AE9}" type="datetimeFigureOut">
              <a:rPr lang="en-US" smtClean="0"/>
              <a:t>7/5/24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4251-6D40-D741-BC7D-B2766FDFB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87972"/>
            <a:ext cx="313503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621941"/>
            <a:ext cx="4920883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295877"/>
            <a:ext cx="313503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31B0-A0D9-8842-898F-19E1F3434AE9}" type="datetimeFigureOut">
              <a:rPr lang="en-US" smtClean="0"/>
              <a:t>7/5/24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4251-6D40-D741-BC7D-B2766FDFB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6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229978"/>
            <a:ext cx="838372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149890"/>
            <a:ext cx="838372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4003618"/>
            <a:ext cx="218705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531B0-A0D9-8842-898F-19E1F3434AE9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4003618"/>
            <a:ext cx="328058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4003618"/>
            <a:ext cx="218705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4251-6D40-D741-BC7D-B2766FDFB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7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8349C52-BC7E-DDC5-445D-F8360B2E8354}"/>
              </a:ext>
            </a:extLst>
          </p:cNvPr>
          <p:cNvSpPr>
            <a:spLocks/>
          </p:cNvSpPr>
          <p:nvPr/>
        </p:nvSpPr>
        <p:spPr>
          <a:xfrm>
            <a:off x="1150323" y="204532"/>
            <a:ext cx="669600" cy="669600"/>
          </a:xfrm>
          <a:prstGeom prst="ellipse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3097BE-2953-5FE1-D10C-C32BFBDD3C79}"/>
              </a:ext>
            </a:extLst>
          </p:cNvPr>
          <p:cNvSpPr>
            <a:spLocks/>
          </p:cNvSpPr>
          <p:nvPr/>
        </p:nvSpPr>
        <p:spPr>
          <a:xfrm>
            <a:off x="381787" y="1447615"/>
            <a:ext cx="608400" cy="608400"/>
          </a:xfrm>
          <a:prstGeom prst="ellipse">
            <a:avLst/>
          </a:prstGeom>
          <a:solidFill>
            <a:srgbClr val="D883FF">
              <a:alpha val="50000"/>
            </a:srgbClr>
          </a:solidFill>
          <a:ln w="12700">
            <a:solidFill>
              <a:schemeClr val="tx1"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8CA7AC-9FE6-9DD8-7C71-956A73136316}"/>
              </a:ext>
            </a:extLst>
          </p:cNvPr>
          <p:cNvSpPr>
            <a:spLocks/>
          </p:cNvSpPr>
          <p:nvPr/>
        </p:nvSpPr>
        <p:spPr>
          <a:xfrm>
            <a:off x="1400523" y="2260631"/>
            <a:ext cx="169200" cy="169200"/>
          </a:xfrm>
          <a:prstGeom prst="ellipse">
            <a:avLst/>
          </a:prstGeom>
          <a:solidFill>
            <a:srgbClr val="00B0F0">
              <a:alpha val="50000"/>
            </a:srgbClr>
          </a:solidFill>
          <a:ln w="12700">
            <a:solidFill>
              <a:schemeClr val="tx1"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E8B17B-9E58-4A06-076C-ABD2B8F3192D}"/>
              </a:ext>
            </a:extLst>
          </p:cNvPr>
          <p:cNvSpPr>
            <a:spLocks/>
          </p:cNvSpPr>
          <p:nvPr/>
        </p:nvSpPr>
        <p:spPr>
          <a:xfrm>
            <a:off x="2101174" y="1791119"/>
            <a:ext cx="230400" cy="230400"/>
          </a:xfrm>
          <a:prstGeom prst="ellipse">
            <a:avLst/>
          </a:prstGeom>
          <a:solidFill>
            <a:srgbClr val="00B050">
              <a:alpha val="50000"/>
            </a:srgbClr>
          </a:solidFill>
          <a:ln w="12700">
            <a:solidFill>
              <a:schemeClr val="tx1"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C3A283-1E9D-4B1A-A3B2-5CCC17504753}"/>
              </a:ext>
            </a:extLst>
          </p:cNvPr>
          <p:cNvSpPr txBox="1"/>
          <p:nvPr/>
        </p:nvSpPr>
        <p:spPr>
          <a:xfrm>
            <a:off x="1225799" y="38544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0C00FC-B99E-167C-0228-F640C72C8A53}"/>
              </a:ext>
            </a:extLst>
          </p:cNvPr>
          <p:cNvSpPr txBox="1"/>
          <p:nvPr/>
        </p:nvSpPr>
        <p:spPr>
          <a:xfrm>
            <a:off x="412840" y="159854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054D14-9108-486B-7C05-4F8A0FA86DD4}"/>
              </a:ext>
            </a:extLst>
          </p:cNvPr>
          <p:cNvSpPr txBox="1"/>
          <p:nvPr/>
        </p:nvSpPr>
        <p:spPr>
          <a:xfrm>
            <a:off x="1265488" y="238800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A6D669-D93E-358E-EF43-E9C384C20231}"/>
              </a:ext>
            </a:extLst>
          </p:cNvPr>
          <p:cNvSpPr txBox="1"/>
          <p:nvPr/>
        </p:nvSpPr>
        <p:spPr>
          <a:xfrm>
            <a:off x="2285608" y="177710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11365C-41C7-B9F1-6E53-4008105AFB45}"/>
              </a:ext>
            </a:extLst>
          </p:cNvPr>
          <p:cNvCxnSpPr>
            <a:cxnSpLocks/>
            <a:stCxn id="5" idx="6"/>
            <a:endCxn id="4" idx="4"/>
          </p:cNvCxnSpPr>
          <p:nvPr/>
        </p:nvCxnSpPr>
        <p:spPr>
          <a:xfrm flipV="1">
            <a:off x="990187" y="874135"/>
            <a:ext cx="494936" cy="877683"/>
          </a:xfrm>
          <a:prstGeom prst="line">
            <a:avLst/>
          </a:prstGeom>
          <a:ln w="482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8CC06D-79A4-0159-3E07-457B6143DDF4}"/>
              </a:ext>
            </a:extLst>
          </p:cNvPr>
          <p:cNvCxnSpPr>
            <a:cxnSpLocks/>
            <a:stCxn id="7" idx="2"/>
            <a:endCxn id="4" idx="4"/>
          </p:cNvCxnSpPr>
          <p:nvPr/>
        </p:nvCxnSpPr>
        <p:spPr>
          <a:xfrm flipH="1" flipV="1">
            <a:off x="1485123" y="874132"/>
            <a:ext cx="616051" cy="1032187"/>
          </a:xfrm>
          <a:prstGeom prst="line">
            <a:avLst/>
          </a:prstGeom>
          <a:ln w="482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D99CE1-8BD7-50F7-BD98-4296129D777A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1485123" y="874135"/>
            <a:ext cx="0" cy="1386499"/>
          </a:xfrm>
          <a:prstGeom prst="line">
            <a:avLst/>
          </a:prstGeom>
          <a:ln w="482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C41EFDF-F9FA-48E6-DB5D-12EB2ECCD8D6}"/>
              </a:ext>
            </a:extLst>
          </p:cNvPr>
          <p:cNvCxnSpPr>
            <a:cxnSpLocks/>
            <a:stCxn id="6" idx="2"/>
            <a:endCxn id="5" idx="5"/>
          </p:cNvCxnSpPr>
          <p:nvPr/>
        </p:nvCxnSpPr>
        <p:spPr>
          <a:xfrm flipH="1" flipV="1">
            <a:off x="901089" y="1966917"/>
            <a:ext cx="499434" cy="378314"/>
          </a:xfrm>
          <a:prstGeom prst="line">
            <a:avLst/>
          </a:prstGeom>
          <a:ln w="482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11C733-93A6-B8BC-62A9-66B289B480FF}"/>
              </a:ext>
            </a:extLst>
          </p:cNvPr>
          <p:cNvCxnSpPr>
            <a:cxnSpLocks/>
            <a:stCxn id="7" idx="3"/>
            <a:endCxn id="6" idx="6"/>
          </p:cNvCxnSpPr>
          <p:nvPr/>
        </p:nvCxnSpPr>
        <p:spPr>
          <a:xfrm flipH="1">
            <a:off x="1569723" y="1987781"/>
            <a:ext cx="565192" cy="357453"/>
          </a:xfrm>
          <a:prstGeom prst="line">
            <a:avLst/>
          </a:prstGeom>
          <a:ln w="482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EFA0BD-F694-B4B7-5D6D-868F0406E903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3594947" y="862697"/>
            <a:ext cx="567910" cy="991370"/>
          </a:xfrm>
          <a:prstGeom prst="line">
            <a:avLst/>
          </a:prstGeom>
          <a:ln w="482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FD3074-DFF9-D52F-30D9-018F718B5B04}"/>
              </a:ext>
            </a:extLst>
          </p:cNvPr>
          <p:cNvCxnSpPr>
            <a:cxnSpLocks/>
            <a:endCxn id="49" idx="4"/>
          </p:cNvCxnSpPr>
          <p:nvPr/>
        </p:nvCxnSpPr>
        <p:spPr>
          <a:xfrm flipH="1" flipV="1">
            <a:off x="4158302" y="867342"/>
            <a:ext cx="610607" cy="1038980"/>
          </a:xfrm>
          <a:prstGeom prst="line">
            <a:avLst/>
          </a:prstGeom>
          <a:ln w="482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0756B8-945F-64F4-81A2-BC86B9E2B5A5}"/>
              </a:ext>
            </a:extLst>
          </p:cNvPr>
          <p:cNvCxnSpPr>
            <a:cxnSpLocks/>
            <a:stCxn id="51" idx="0"/>
            <a:endCxn id="49" idx="4"/>
          </p:cNvCxnSpPr>
          <p:nvPr/>
        </p:nvCxnSpPr>
        <p:spPr>
          <a:xfrm flipV="1">
            <a:off x="4155591" y="867342"/>
            <a:ext cx="2711" cy="1412503"/>
          </a:xfrm>
          <a:prstGeom prst="line">
            <a:avLst/>
          </a:prstGeom>
          <a:ln w="482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F25FBC-334C-AFC8-784F-5FFB133DC229}"/>
              </a:ext>
            </a:extLst>
          </p:cNvPr>
          <p:cNvCxnSpPr>
            <a:cxnSpLocks/>
          </p:cNvCxnSpPr>
          <p:nvPr/>
        </p:nvCxnSpPr>
        <p:spPr>
          <a:xfrm flipH="1" flipV="1">
            <a:off x="3568821" y="1966917"/>
            <a:ext cx="499434" cy="378314"/>
          </a:xfrm>
          <a:prstGeom prst="line">
            <a:avLst/>
          </a:prstGeom>
          <a:ln w="482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C06BA4-00E1-2052-8074-BF026EC4F597}"/>
              </a:ext>
            </a:extLst>
          </p:cNvPr>
          <p:cNvCxnSpPr>
            <a:cxnSpLocks/>
            <a:stCxn id="52" idx="3"/>
          </p:cNvCxnSpPr>
          <p:nvPr/>
        </p:nvCxnSpPr>
        <p:spPr>
          <a:xfrm flipH="1">
            <a:off x="4237458" y="2105349"/>
            <a:ext cx="580001" cy="239882"/>
          </a:xfrm>
          <a:prstGeom prst="line">
            <a:avLst/>
          </a:prstGeom>
          <a:ln w="482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7313FF7-2031-8CFC-A6A2-A5AD57134D61}"/>
              </a:ext>
            </a:extLst>
          </p:cNvPr>
          <p:cNvSpPr>
            <a:spLocks/>
          </p:cNvSpPr>
          <p:nvPr/>
        </p:nvSpPr>
        <p:spPr>
          <a:xfrm>
            <a:off x="4046702" y="644142"/>
            <a:ext cx="223200" cy="223200"/>
          </a:xfrm>
          <a:prstGeom prst="ellipse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4AD97C4-0643-D400-3DA3-334368E7A545}"/>
              </a:ext>
            </a:extLst>
          </p:cNvPr>
          <p:cNvSpPr>
            <a:spLocks/>
          </p:cNvSpPr>
          <p:nvPr/>
        </p:nvSpPr>
        <p:spPr>
          <a:xfrm>
            <a:off x="2900147" y="1506667"/>
            <a:ext cx="694800" cy="694800"/>
          </a:xfrm>
          <a:prstGeom prst="ellipse">
            <a:avLst/>
          </a:prstGeom>
          <a:solidFill>
            <a:srgbClr val="D883FF">
              <a:alpha val="50000"/>
            </a:srgbClr>
          </a:solidFill>
          <a:ln w="12700">
            <a:solidFill>
              <a:schemeClr val="tx1"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F931C90-9DCC-C953-4232-0BECE9A76DB4}"/>
              </a:ext>
            </a:extLst>
          </p:cNvPr>
          <p:cNvSpPr>
            <a:spLocks/>
          </p:cNvSpPr>
          <p:nvPr/>
        </p:nvSpPr>
        <p:spPr>
          <a:xfrm>
            <a:off x="4088991" y="2279845"/>
            <a:ext cx="133200" cy="133200"/>
          </a:xfrm>
          <a:prstGeom prst="ellipse">
            <a:avLst/>
          </a:prstGeom>
          <a:solidFill>
            <a:srgbClr val="00B0F0">
              <a:alpha val="50000"/>
            </a:srgbClr>
          </a:solidFill>
          <a:ln w="12700">
            <a:solidFill>
              <a:schemeClr val="tx1"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857C3C-0AB9-DFE4-BD53-81F8579D5F91}"/>
              </a:ext>
            </a:extLst>
          </p:cNvPr>
          <p:cNvSpPr>
            <a:spLocks/>
          </p:cNvSpPr>
          <p:nvPr/>
        </p:nvSpPr>
        <p:spPr>
          <a:xfrm>
            <a:off x="4756300" y="1748905"/>
            <a:ext cx="417600" cy="417600"/>
          </a:xfrm>
          <a:prstGeom prst="ellipse">
            <a:avLst/>
          </a:prstGeom>
          <a:solidFill>
            <a:srgbClr val="00B050">
              <a:alpha val="50000"/>
            </a:srgbClr>
          </a:solidFill>
          <a:ln w="12700">
            <a:solidFill>
              <a:schemeClr val="tx1"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77EF2DE-507E-2866-60D8-2E1E02D7E35F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6306468" y="943765"/>
            <a:ext cx="572631" cy="1029905"/>
          </a:xfrm>
          <a:prstGeom prst="line">
            <a:avLst/>
          </a:prstGeom>
          <a:ln w="482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6716281-25F0-C449-6C93-E7055102670C}"/>
              </a:ext>
            </a:extLst>
          </p:cNvPr>
          <p:cNvCxnSpPr>
            <a:cxnSpLocks/>
          </p:cNvCxnSpPr>
          <p:nvPr/>
        </p:nvCxnSpPr>
        <p:spPr>
          <a:xfrm flipH="1" flipV="1">
            <a:off x="6879099" y="953201"/>
            <a:ext cx="606049" cy="1034189"/>
          </a:xfrm>
          <a:prstGeom prst="line">
            <a:avLst/>
          </a:prstGeom>
          <a:ln w="482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171618-AC2A-1EC9-5615-B5DB4DF58D05}"/>
              </a:ext>
            </a:extLst>
          </p:cNvPr>
          <p:cNvCxnSpPr>
            <a:cxnSpLocks/>
          </p:cNvCxnSpPr>
          <p:nvPr/>
        </p:nvCxnSpPr>
        <p:spPr>
          <a:xfrm flipV="1">
            <a:off x="6869094" y="955203"/>
            <a:ext cx="0" cy="1386499"/>
          </a:xfrm>
          <a:prstGeom prst="line">
            <a:avLst/>
          </a:prstGeom>
          <a:ln w="482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A015D9-5049-DD09-209B-4E612D72A72F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6306468" y="2069644"/>
            <a:ext cx="512036" cy="284317"/>
          </a:xfrm>
          <a:prstGeom prst="line">
            <a:avLst/>
          </a:prstGeom>
          <a:ln w="482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959F362-9204-3936-12F6-F1E73B4371C2}"/>
              </a:ext>
            </a:extLst>
          </p:cNvPr>
          <p:cNvCxnSpPr>
            <a:cxnSpLocks/>
          </p:cNvCxnSpPr>
          <p:nvPr/>
        </p:nvCxnSpPr>
        <p:spPr>
          <a:xfrm flipH="1">
            <a:off x="6956557" y="2095088"/>
            <a:ext cx="553272" cy="288803"/>
          </a:xfrm>
          <a:prstGeom prst="line">
            <a:avLst/>
          </a:prstGeom>
          <a:ln w="4826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499289A-0EE4-EB6D-2120-11C964152246}"/>
              </a:ext>
            </a:extLst>
          </p:cNvPr>
          <p:cNvSpPr>
            <a:spLocks/>
          </p:cNvSpPr>
          <p:nvPr/>
        </p:nvSpPr>
        <p:spPr>
          <a:xfrm>
            <a:off x="6419094" y="53198"/>
            <a:ext cx="900000" cy="900000"/>
          </a:xfrm>
          <a:prstGeom prst="ellipse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521B3F0-50C2-0D5C-A3D7-5E4C4EF43354}"/>
              </a:ext>
            </a:extLst>
          </p:cNvPr>
          <p:cNvSpPr>
            <a:spLocks/>
          </p:cNvSpPr>
          <p:nvPr/>
        </p:nvSpPr>
        <p:spPr>
          <a:xfrm>
            <a:off x="5647668" y="1644270"/>
            <a:ext cx="658800" cy="658800"/>
          </a:xfrm>
          <a:prstGeom prst="ellipse">
            <a:avLst/>
          </a:prstGeom>
          <a:solidFill>
            <a:srgbClr val="D883FF">
              <a:alpha val="50000"/>
            </a:srgbClr>
          </a:solidFill>
          <a:ln w="12700">
            <a:solidFill>
              <a:schemeClr val="tx1"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362F38A-406A-C031-C2E6-EACA985FE61B}"/>
              </a:ext>
            </a:extLst>
          </p:cNvPr>
          <p:cNvSpPr>
            <a:spLocks/>
          </p:cNvSpPr>
          <p:nvPr/>
        </p:nvSpPr>
        <p:spPr>
          <a:xfrm>
            <a:off x="6793725" y="2329182"/>
            <a:ext cx="169200" cy="169200"/>
          </a:xfrm>
          <a:prstGeom prst="ellipse">
            <a:avLst/>
          </a:prstGeom>
          <a:solidFill>
            <a:srgbClr val="00B0F0">
              <a:alpha val="50000"/>
            </a:srgbClr>
          </a:solidFill>
          <a:ln w="12700">
            <a:solidFill>
              <a:schemeClr val="tx1"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19F8304-F256-292E-633C-36FBD625819F}"/>
              </a:ext>
            </a:extLst>
          </p:cNvPr>
          <p:cNvSpPr>
            <a:spLocks/>
          </p:cNvSpPr>
          <p:nvPr/>
        </p:nvSpPr>
        <p:spPr>
          <a:xfrm>
            <a:off x="7462627" y="1989544"/>
            <a:ext cx="104400" cy="104400"/>
          </a:xfrm>
          <a:prstGeom prst="ellipse">
            <a:avLst/>
          </a:prstGeom>
          <a:solidFill>
            <a:srgbClr val="00B050">
              <a:alpha val="50000"/>
            </a:srgbClr>
          </a:solidFill>
          <a:ln w="12700">
            <a:solidFill>
              <a:schemeClr val="tx1"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D20229-DF89-4F3D-8137-DFEF8A1F6DA3}"/>
              </a:ext>
            </a:extLst>
          </p:cNvPr>
          <p:cNvSpPr txBox="1"/>
          <p:nvPr/>
        </p:nvSpPr>
        <p:spPr>
          <a:xfrm>
            <a:off x="881688" y="113204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5.2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27E336-BD31-6F43-F653-4DC5FEC8C07B}"/>
              </a:ext>
            </a:extLst>
          </p:cNvPr>
          <p:cNvSpPr txBox="1"/>
          <p:nvPr/>
        </p:nvSpPr>
        <p:spPr>
          <a:xfrm>
            <a:off x="1823574" y="125960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585474-6888-E15F-4D71-884054BDE601}"/>
              </a:ext>
            </a:extLst>
          </p:cNvPr>
          <p:cNvSpPr txBox="1"/>
          <p:nvPr/>
        </p:nvSpPr>
        <p:spPr>
          <a:xfrm>
            <a:off x="1727239" y="211880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DF91FF-920D-9427-8ADF-34E730FE2A47}"/>
              </a:ext>
            </a:extLst>
          </p:cNvPr>
          <p:cNvSpPr txBox="1"/>
          <p:nvPr/>
        </p:nvSpPr>
        <p:spPr>
          <a:xfrm>
            <a:off x="797056" y="202140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4.9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FF6F41-C411-E2B0-B623-49A5F7FF9D94}"/>
              </a:ext>
            </a:extLst>
          </p:cNvPr>
          <p:cNvSpPr txBox="1"/>
          <p:nvPr/>
        </p:nvSpPr>
        <p:spPr>
          <a:xfrm>
            <a:off x="4250746" y="61873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38CD1C0-FCEE-93DD-CFF2-F7F32656CAF5}"/>
              </a:ext>
            </a:extLst>
          </p:cNvPr>
          <p:cNvSpPr txBox="1"/>
          <p:nvPr/>
        </p:nvSpPr>
        <p:spPr>
          <a:xfrm>
            <a:off x="3035640" y="171669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11.5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FB1157-3848-784E-0D04-28B64DEC0F11}"/>
              </a:ext>
            </a:extLst>
          </p:cNvPr>
          <p:cNvSpPr txBox="1"/>
          <p:nvPr/>
        </p:nvSpPr>
        <p:spPr>
          <a:xfrm>
            <a:off x="4741447" y="181303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6.9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D344E1-EF0D-116E-2061-C7EA1134D460}"/>
              </a:ext>
            </a:extLst>
          </p:cNvPr>
          <p:cNvSpPr txBox="1"/>
          <p:nvPr/>
        </p:nvSpPr>
        <p:spPr>
          <a:xfrm>
            <a:off x="3609221" y="110571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5F8017-2A32-4ADF-39C5-58D991724805}"/>
              </a:ext>
            </a:extLst>
          </p:cNvPr>
          <p:cNvSpPr txBox="1"/>
          <p:nvPr/>
        </p:nvSpPr>
        <p:spPr>
          <a:xfrm>
            <a:off x="3533398" y="206964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5.5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0263F0-58E5-A794-D69E-AE5837897CD5}"/>
              </a:ext>
            </a:extLst>
          </p:cNvPr>
          <p:cNvSpPr txBox="1"/>
          <p:nvPr/>
        </p:nvSpPr>
        <p:spPr>
          <a:xfrm>
            <a:off x="4441214" y="124210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15F465-25CC-E8DE-4990-5501C40CB5E1}"/>
              </a:ext>
            </a:extLst>
          </p:cNvPr>
          <p:cNvSpPr txBox="1"/>
          <p:nvPr/>
        </p:nvSpPr>
        <p:spPr>
          <a:xfrm flipH="1">
            <a:off x="3959066" y="3159551"/>
            <a:ext cx="45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5.3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41A0F6-3715-9F57-B790-275EA2B27A73}"/>
              </a:ext>
            </a:extLst>
          </p:cNvPr>
          <p:cNvSpPr txBox="1"/>
          <p:nvPr/>
        </p:nvSpPr>
        <p:spPr>
          <a:xfrm>
            <a:off x="1250401" y="300470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A52328-EF42-7CF7-CFC8-1E56A75E4B31}"/>
              </a:ext>
            </a:extLst>
          </p:cNvPr>
          <p:cNvSpPr txBox="1"/>
          <p:nvPr/>
        </p:nvSpPr>
        <p:spPr>
          <a:xfrm>
            <a:off x="6617262" y="36390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14.9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ADC779-EABB-D13E-081A-05BAE65BC466}"/>
              </a:ext>
            </a:extLst>
          </p:cNvPr>
          <p:cNvSpPr txBox="1"/>
          <p:nvPr/>
        </p:nvSpPr>
        <p:spPr>
          <a:xfrm>
            <a:off x="5706173" y="185407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10.9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73D44EF-92AD-DEC4-5DFC-B544DB79E956}"/>
              </a:ext>
            </a:extLst>
          </p:cNvPr>
          <p:cNvSpPr txBox="1"/>
          <p:nvPr/>
        </p:nvSpPr>
        <p:spPr>
          <a:xfrm>
            <a:off x="7514827" y="189333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E7CEED-7606-92B1-617C-BDA522B1463A}"/>
              </a:ext>
            </a:extLst>
          </p:cNvPr>
          <p:cNvSpPr txBox="1"/>
          <p:nvPr/>
        </p:nvSpPr>
        <p:spPr>
          <a:xfrm>
            <a:off x="6258358" y="126761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5.8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1008C7F-4291-3990-6C4F-12CB48F096A7}"/>
              </a:ext>
            </a:extLst>
          </p:cNvPr>
          <p:cNvSpPr txBox="1"/>
          <p:nvPr/>
        </p:nvSpPr>
        <p:spPr>
          <a:xfrm>
            <a:off x="6207287" y="216184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6.2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802877-6BBB-D81E-8FC0-419DC6D62895}"/>
              </a:ext>
            </a:extLst>
          </p:cNvPr>
          <p:cNvSpPr txBox="1"/>
          <p:nvPr/>
        </p:nvSpPr>
        <p:spPr>
          <a:xfrm>
            <a:off x="6624937" y="315955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3.1</a:t>
            </a:r>
          </a:p>
        </p:txBody>
      </p:sp>
      <p:sp>
        <p:nvSpPr>
          <p:cNvPr id="88" name="Right Bracket 87">
            <a:extLst>
              <a:ext uri="{FF2B5EF4-FFF2-40B4-BE49-F238E27FC236}">
                <a16:creationId xmlns:a16="http://schemas.microsoft.com/office/drawing/2014/main" id="{42EA45BD-FFD9-FE53-1055-6A7FFAFBCBE8}"/>
              </a:ext>
            </a:extLst>
          </p:cNvPr>
          <p:cNvSpPr/>
          <p:nvPr/>
        </p:nvSpPr>
        <p:spPr>
          <a:xfrm rot="16200000" flipH="1">
            <a:off x="6370908" y="2008443"/>
            <a:ext cx="902485" cy="1497667"/>
          </a:xfrm>
          <a:prstGeom prst="rightBracket">
            <a:avLst>
              <a:gd name="adj" fmla="val 707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FA4E05A-0411-1922-D004-9C939BDF0849}"/>
              </a:ext>
            </a:extLst>
          </p:cNvPr>
          <p:cNvSpPr/>
          <p:nvPr/>
        </p:nvSpPr>
        <p:spPr>
          <a:xfrm rot="5400000">
            <a:off x="7975445" y="2547175"/>
            <a:ext cx="144000" cy="144000"/>
          </a:xfrm>
          <a:prstGeom prst="ellipse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94DB6DF-989F-ABFA-FB5F-A8DEF3937A23}"/>
              </a:ext>
            </a:extLst>
          </p:cNvPr>
          <p:cNvSpPr/>
          <p:nvPr/>
        </p:nvSpPr>
        <p:spPr>
          <a:xfrm rot="5400000">
            <a:off x="7973467" y="2965945"/>
            <a:ext cx="144000" cy="144000"/>
          </a:xfrm>
          <a:prstGeom prst="ellipse">
            <a:avLst/>
          </a:prstGeom>
          <a:solidFill>
            <a:srgbClr val="D883FF">
              <a:alpha val="50000"/>
            </a:srgbClr>
          </a:solidFill>
          <a:ln w="12700">
            <a:solidFill>
              <a:schemeClr val="tx1"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3F9E636-317E-8083-93A4-8F5317B9D614}"/>
              </a:ext>
            </a:extLst>
          </p:cNvPr>
          <p:cNvSpPr/>
          <p:nvPr/>
        </p:nvSpPr>
        <p:spPr>
          <a:xfrm rot="5400000">
            <a:off x="7970730" y="3388647"/>
            <a:ext cx="144000" cy="144000"/>
          </a:xfrm>
          <a:prstGeom prst="ellipse">
            <a:avLst/>
          </a:prstGeom>
          <a:solidFill>
            <a:srgbClr val="00B0F0">
              <a:alpha val="50000"/>
            </a:srgbClr>
          </a:solidFill>
          <a:ln w="12700">
            <a:solidFill>
              <a:schemeClr val="tx1"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19B1CA-FF61-2BAD-E42A-E758D3FC80FB}"/>
              </a:ext>
            </a:extLst>
          </p:cNvPr>
          <p:cNvSpPr txBox="1"/>
          <p:nvPr/>
        </p:nvSpPr>
        <p:spPr>
          <a:xfrm>
            <a:off x="8085785" y="2456655"/>
            <a:ext cx="25439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Compartment </a:t>
            </a:r>
          </a:p>
          <a:p>
            <a:endParaRPr lang="en-US" sz="1400" dirty="0"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Site</a:t>
            </a:r>
          </a:p>
          <a:p>
            <a:endParaRPr lang="en-US" sz="1400" dirty="0"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Genotype cluster</a:t>
            </a:r>
          </a:p>
          <a:p>
            <a:endParaRPr lang="en-US" sz="1400" dirty="0"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Season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248FA82-ED51-5BF0-0EA5-13EB13F069F0}"/>
              </a:ext>
            </a:extLst>
          </p:cNvPr>
          <p:cNvSpPr/>
          <p:nvPr/>
        </p:nvSpPr>
        <p:spPr>
          <a:xfrm rot="5400000">
            <a:off x="7970730" y="3798791"/>
            <a:ext cx="144000" cy="144000"/>
          </a:xfrm>
          <a:prstGeom prst="ellipse">
            <a:avLst/>
          </a:prstGeom>
          <a:solidFill>
            <a:srgbClr val="00B050">
              <a:alpha val="50000"/>
            </a:srgbClr>
          </a:solidFill>
          <a:ln w="12700">
            <a:solidFill>
              <a:schemeClr val="tx1"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F54651C9-99F6-C67A-83E6-FB689DA00F7D}"/>
              </a:ext>
            </a:extLst>
          </p:cNvPr>
          <p:cNvSpPr/>
          <p:nvPr/>
        </p:nvSpPr>
        <p:spPr>
          <a:xfrm rot="16200000" flipH="1">
            <a:off x="3706407" y="1959475"/>
            <a:ext cx="902485" cy="1497667"/>
          </a:xfrm>
          <a:prstGeom prst="rightBracket">
            <a:avLst>
              <a:gd name="adj" fmla="val 707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22A8014D-32F8-AC72-C781-36873A9B5B55}"/>
              </a:ext>
            </a:extLst>
          </p:cNvPr>
          <p:cNvSpPr/>
          <p:nvPr/>
        </p:nvSpPr>
        <p:spPr>
          <a:xfrm rot="16200000" flipH="1">
            <a:off x="964148" y="1796355"/>
            <a:ext cx="902485" cy="1497667"/>
          </a:xfrm>
          <a:prstGeom prst="rightBracket">
            <a:avLst>
              <a:gd name="adj" fmla="val 707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701E3-AAB1-0D27-F0BF-C17BAF4CF9E6}"/>
              </a:ext>
            </a:extLst>
          </p:cNvPr>
          <p:cNvSpPr txBox="1"/>
          <p:nvPr/>
        </p:nvSpPr>
        <p:spPr>
          <a:xfrm>
            <a:off x="1413718" y="155431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53BDB-BDDD-F9E0-476F-D230419C7252}"/>
              </a:ext>
            </a:extLst>
          </p:cNvPr>
          <p:cNvSpPr txBox="1"/>
          <p:nvPr/>
        </p:nvSpPr>
        <p:spPr>
          <a:xfrm>
            <a:off x="4188400" y="220333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57BB1-4DEA-5FD8-19E9-270CC2619476}"/>
              </a:ext>
            </a:extLst>
          </p:cNvPr>
          <p:cNvSpPr txBox="1"/>
          <p:nvPr/>
        </p:nvSpPr>
        <p:spPr>
          <a:xfrm>
            <a:off x="4115630" y="163493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649FD-3125-1AC9-C5D6-7571D218920E}"/>
              </a:ext>
            </a:extLst>
          </p:cNvPr>
          <p:cNvSpPr txBox="1"/>
          <p:nvPr/>
        </p:nvSpPr>
        <p:spPr>
          <a:xfrm>
            <a:off x="6831085" y="161998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51E18-DEB2-9E51-7FA8-426B359817AB}"/>
              </a:ext>
            </a:extLst>
          </p:cNvPr>
          <p:cNvSpPr txBox="1"/>
          <p:nvPr/>
        </p:nvSpPr>
        <p:spPr>
          <a:xfrm>
            <a:off x="6653515" y="240760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316BFB-854F-085A-B4EE-CD15A3366B9A}"/>
              </a:ext>
            </a:extLst>
          </p:cNvPr>
          <p:cNvSpPr txBox="1"/>
          <p:nvPr/>
        </p:nvSpPr>
        <p:spPr>
          <a:xfrm>
            <a:off x="6388449" y="3553991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Residual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40.9 %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C3B45E-629E-026C-D879-EB069064DAC2}"/>
              </a:ext>
            </a:extLst>
          </p:cNvPr>
          <p:cNvSpPr txBox="1"/>
          <p:nvPr/>
        </p:nvSpPr>
        <p:spPr>
          <a:xfrm>
            <a:off x="3649867" y="3528092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Residual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44.9 %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318556-AFCA-053A-6042-CA0F6A0F5998}"/>
              </a:ext>
            </a:extLst>
          </p:cNvPr>
          <p:cNvSpPr txBox="1"/>
          <p:nvPr/>
        </p:nvSpPr>
        <p:spPr>
          <a:xfrm>
            <a:off x="883624" y="3528092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Residual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42.5 %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E7C8F5-A104-C939-0F2F-D8520FFA2566}"/>
              </a:ext>
            </a:extLst>
          </p:cNvPr>
          <p:cNvSpPr txBox="1"/>
          <p:nvPr/>
        </p:nvSpPr>
        <p:spPr>
          <a:xfrm>
            <a:off x="7034699" y="219469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524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9368</TotalTime>
  <Words>60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MM</cp:lastModifiedBy>
  <cp:revision>30</cp:revision>
  <dcterms:created xsi:type="dcterms:W3CDTF">2022-08-23T13:50:19Z</dcterms:created>
  <dcterms:modified xsi:type="dcterms:W3CDTF">2024-07-05T07:44:59Z</dcterms:modified>
</cp:coreProperties>
</file>