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E6621-D935-4080-85BD-445918700319}" v="14" dt="2024-11-26T19:47:45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am Diallo" userId="e961901d53646c0f" providerId="LiveId" clId="{390E6621-D935-4080-85BD-445918700319}"/>
    <pc:docChg chg="custSel modSld">
      <pc:chgData name="Maryam Diallo" userId="e961901d53646c0f" providerId="LiveId" clId="{390E6621-D935-4080-85BD-445918700319}" dt="2024-11-26T19:47:45.142" v="16"/>
      <pc:docMkLst>
        <pc:docMk/>
      </pc:docMkLst>
      <pc:sldChg chg="addSp delSp modSp mod addAnim">
        <pc:chgData name="Maryam Diallo" userId="e961901d53646c0f" providerId="LiveId" clId="{390E6621-D935-4080-85BD-445918700319}" dt="2024-11-26T19:46:34.092" v="8"/>
        <pc:sldMkLst>
          <pc:docMk/>
          <pc:sldMk cId="77373320" sldId="256"/>
        </pc:sldMkLst>
        <pc:spChg chg="del">
          <ac:chgData name="Maryam Diallo" userId="e961901d53646c0f" providerId="LiveId" clId="{390E6621-D935-4080-85BD-445918700319}" dt="2024-11-26T19:46:34.062" v="6" actId="26606"/>
          <ac:spMkLst>
            <pc:docMk/>
            <pc:sldMk cId="77373320" sldId="256"/>
            <ac:spMk id="9" creationId="{E4F17063-EDA4-417B-946F-BA357F3B390D}"/>
          </ac:spMkLst>
        </pc:spChg>
        <pc:spChg chg="del">
          <ac:chgData name="Maryam Diallo" userId="e961901d53646c0f" providerId="LiveId" clId="{390E6621-D935-4080-85BD-445918700319}" dt="2024-11-26T19:46:34.062" v="6" actId="26606"/>
          <ac:spMkLst>
            <pc:docMk/>
            <pc:sldMk cId="77373320" sldId="256"/>
            <ac:spMk id="11" creationId="{D36F3EEA-55D4-4677-80E7-92D00B8F343B}"/>
          </ac:spMkLst>
        </pc:spChg>
        <pc:spChg chg="add">
          <ac:chgData name="Maryam Diallo" userId="e961901d53646c0f" providerId="LiveId" clId="{390E6621-D935-4080-85BD-445918700319}" dt="2024-11-26T19:46:34.062" v="6" actId="26606"/>
          <ac:spMkLst>
            <pc:docMk/>
            <pc:sldMk cId="77373320" sldId="256"/>
            <ac:spMk id="16" creationId="{E4F17063-EDA4-417B-946F-BA357F3B390D}"/>
          </ac:spMkLst>
        </pc:spChg>
        <pc:spChg chg="add">
          <ac:chgData name="Maryam Diallo" userId="e961901d53646c0f" providerId="LiveId" clId="{390E6621-D935-4080-85BD-445918700319}" dt="2024-11-26T19:46:34.062" v="6" actId="26606"/>
          <ac:spMkLst>
            <pc:docMk/>
            <pc:sldMk cId="77373320" sldId="256"/>
            <ac:spMk id="18" creationId="{D36F3EEA-55D4-4677-80E7-92D00B8F343B}"/>
          </ac:spMkLst>
        </pc:spChg>
        <pc:picChg chg="mod">
          <ac:chgData name="Maryam Diallo" userId="e961901d53646c0f" providerId="LiveId" clId="{390E6621-D935-4080-85BD-445918700319}" dt="2024-11-26T19:46:34.062" v="6" actId="26606"/>
          <ac:picMkLst>
            <pc:docMk/>
            <pc:sldMk cId="77373320" sldId="256"/>
            <ac:picMk id="5" creationId="{A3EFEACA-315B-6577-BB8E-90234A7A96D3}"/>
          </ac:picMkLst>
        </pc:picChg>
      </pc:sldChg>
      <pc:sldChg chg="modSp modTransition">
        <pc:chgData name="Maryam Diallo" userId="e961901d53646c0f" providerId="LiveId" clId="{390E6621-D935-4080-85BD-445918700319}" dt="2024-11-26T19:47:08.649" v="9"/>
        <pc:sldMkLst>
          <pc:docMk/>
          <pc:sldMk cId="787062337" sldId="257"/>
        </pc:sldMkLst>
        <pc:graphicFrameChg chg="mod">
          <ac:chgData name="Maryam Diallo" userId="e961901d53646c0f" providerId="LiveId" clId="{390E6621-D935-4080-85BD-445918700319}" dt="2024-11-26T16:32:30.086" v="5" actId="20577"/>
          <ac:graphicFrameMkLst>
            <pc:docMk/>
            <pc:sldMk cId="787062337" sldId="257"/>
            <ac:graphicFrameMk id="5" creationId="{7F2EF806-9173-4049-67B3-117153FFB9AF}"/>
          </ac:graphicFrameMkLst>
        </pc:graphicFrameChg>
      </pc:sldChg>
      <pc:sldChg chg="modTransition">
        <pc:chgData name="Maryam Diallo" userId="e961901d53646c0f" providerId="LiveId" clId="{390E6621-D935-4080-85BD-445918700319}" dt="2024-11-26T19:47:16.272" v="10"/>
        <pc:sldMkLst>
          <pc:docMk/>
          <pc:sldMk cId="3087183161" sldId="258"/>
        </pc:sldMkLst>
      </pc:sldChg>
      <pc:sldChg chg="modTransition">
        <pc:chgData name="Maryam Diallo" userId="e961901d53646c0f" providerId="LiveId" clId="{390E6621-D935-4080-85BD-445918700319}" dt="2024-11-26T19:47:22.007" v="12"/>
        <pc:sldMkLst>
          <pc:docMk/>
          <pc:sldMk cId="2161021197" sldId="259"/>
        </pc:sldMkLst>
      </pc:sldChg>
      <pc:sldChg chg="modTransition">
        <pc:chgData name="Maryam Diallo" userId="e961901d53646c0f" providerId="LiveId" clId="{390E6621-D935-4080-85BD-445918700319}" dt="2024-11-26T19:47:39.810" v="15"/>
        <pc:sldMkLst>
          <pc:docMk/>
          <pc:sldMk cId="4270164900" sldId="260"/>
        </pc:sldMkLst>
      </pc:sldChg>
      <pc:sldChg chg="modTransition">
        <pc:chgData name="Maryam Diallo" userId="e961901d53646c0f" providerId="LiveId" clId="{390E6621-D935-4080-85BD-445918700319}" dt="2024-11-26T19:47:45.142" v="16"/>
        <pc:sldMkLst>
          <pc:docMk/>
          <pc:sldMk cId="209903696" sldId="261"/>
        </pc:sldMkLst>
      </pc:sldChg>
      <pc:sldChg chg="modTransition">
        <pc:chgData name="Maryam Diallo" userId="e961901d53646c0f" providerId="LiveId" clId="{390E6621-D935-4080-85BD-445918700319}" dt="2024-11-26T19:47:30.656" v="13"/>
        <pc:sldMkLst>
          <pc:docMk/>
          <pc:sldMk cId="2377143066" sldId="26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55670-DCF6-41DD-8B7B-5443DD0C77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AF3FA5-3D61-427B-A374-0408A11686FB}">
      <dgm:prSet/>
      <dgm:spPr/>
      <dgm:t>
        <a:bodyPr/>
        <a:lstStyle/>
        <a:p>
          <a:pPr>
            <a:defRPr cap="all"/>
          </a:pPr>
          <a:r>
            <a:rPr lang="en-US" b="0" i="0" dirty="0"/>
            <a:t>Vision</a:t>
          </a:r>
          <a:endParaRPr lang="en-US" dirty="0"/>
        </a:p>
      </dgm:t>
    </dgm:pt>
    <dgm:pt modelId="{B8D75BD6-742D-4AD5-B03C-D23C2A5DA4F4}" type="parTrans" cxnId="{DABA2BCB-E654-4C34-91BD-4C83F37724FD}">
      <dgm:prSet/>
      <dgm:spPr/>
      <dgm:t>
        <a:bodyPr/>
        <a:lstStyle/>
        <a:p>
          <a:endParaRPr lang="en-US"/>
        </a:p>
      </dgm:t>
    </dgm:pt>
    <dgm:pt modelId="{1CCAEFB8-CFFC-4978-ADA5-2CA733FB8DD1}" type="sibTrans" cxnId="{DABA2BCB-E654-4C34-91BD-4C83F37724FD}">
      <dgm:prSet/>
      <dgm:spPr/>
      <dgm:t>
        <a:bodyPr/>
        <a:lstStyle/>
        <a:p>
          <a:endParaRPr lang="en-US"/>
        </a:p>
      </dgm:t>
    </dgm:pt>
    <dgm:pt modelId="{6CFFD5BA-587C-4DFF-B774-99D249701949}">
      <dgm:prSet/>
      <dgm:spPr/>
      <dgm:t>
        <a:bodyPr/>
        <a:lstStyle/>
        <a:p>
          <a:pPr>
            <a:defRPr cap="all"/>
          </a:pPr>
          <a:r>
            <a:rPr lang="en-US" b="0" i="0"/>
            <a:t>SQL | Tables | Joins | Query</a:t>
          </a:r>
          <a:endParaRPr lang="en-US"/>
        </a:p>
      </dgm:t>
    </dgm:pt>
    <dgm:pt modelId="{0A1D7EBC-6E4D-49FF-8B58-0E71CAD425D8}" type="parTrans" cxnId="{12C55566-EDFA-4587-90AE-A55105301747}">
      <dgm:prSet/>
      <dgm:spPr/>
      <dgm:t>
        <a:bodyPr/>
        <a:lstStyle/>
        <a:p>
          <a:endParaRPr lang="en-US"/>
        </a:p>
      </dgm:t>
    </dgm:pt>
    <dgm:pt modelId="{E56F5318-122A-4BAF-AC90-330EF01ECFBC}" type="sibTrans" cxnId="{12C55566-EDFA-4587-90AE-A55105301747}">
      <dgm:prSet/>
      <dgm:spPr/>
      <dgm:t>
        <a:bodyPr/>
        <a:lstStyle/>
        <a:p>
          <a:endParaRPr lang="en-US"/>
        </a:p>
      </dgm:t>
    </dgm:pt>
    <dgm:pt modelId="{5E5D911C-8F66-48AA-A16C-40707372AD1B}">
      <dgm:prSet/>
      <dgm:spPr/>
      <dgm:t>
        <a:bodyPr/>
        <a:lstStyle/>
        <a:p>
          <a:pPr>
            <a:defRPr cap="all"/>
          </a:pPr>
          <a:r>
            <a:rPr lang="en-US" b="0" i="0"/>
            <a:t>Live demo</a:t>
          </a:r>
          <a:endParaRPr lang="en-US"/>
        </a:p>
      </dgm:t>
    </dgm:pt>
    <dgm:pt modelId="{6F966570-E956-46AA-AC64-A33F5DF6BB39}" type="parTrans" cxnId="{686C1E01-B499-4772-B1FF-AD59696CD5D4}">
      <dgm:prSet/>
      <dgm:spPr/>
      <dgm:t>
        <a:bodyPr/>
        <a:lstStyle/>
        <a:p>
          <a:endParaRPr lang="en-US"/>
        </a:p>
      </dgm:t>
    </dgm:pt>
    <dgm:pt modelId="{DA93A29D-34AB-4BB6-9661-AC6368ED9245}" type="sibTrans" cxnId="{686C1E01-B499-4772-B1FF-AD59696CD5D4}">
      <dgm:prSet/>
      <dgm:spPr/>
      <dgm:t>
        <a:bodyPr/>
        <a:lstStyle/>
        <a:p>
          <a:endParaRPr lang="en-US"/>
        </a:p>
      </dgm:t>
    </dgm:pt>
    <dgm:pt modelId="{720C10FA-E456-4965-BA9F-146E00CFEFB7}">
      <dgm:prSet/>
      <dgm:spPr/>
      <dgm:t>
        <a:bodyPr/>
        <a:lstStyle/>
        <a:p>
          <a:pPr>
            <a:defRPr cap="all"/>
          </a:pPr>
          <a:r>
            <a:rPr lang="en-US" b="0" i="0"/>
            <a:t>Q &amp;A</a:t>
          </a:r>
          <a:endParaRPr lang="en-US"/>
        </a:p>
      </dgm:t>
    </dgm:pt>
    <dgm:pt modelId="{55EDE9AB-2AA8-47D2-B719-33C9B2BCC4A5}" type="parTrans" cxnId="{99B155BC-9366-4D03-810B-C8D0251A7771}">
      <dgm:prSet/>
      <dgm:spPr/>
      <dgm:t>
        <a:bodyPr/>
        <a:lstStyle/>
        <a:p>
          <a:endParaRPr lang="en-US"/>
        </a:p>
      </dgm:t>
    </dgm:pt>
    <dgm:pt modelId="{A5B978E1-E0CC-495A-A966-DAF6618290E8}" type="sibTrans" cxnId="{99B155BC-9366-4D03-810B-C8D0251A7771}">
      <dgm:prSet/>
      <dgm:spPr/>
      <dgm:t>
        <a:bodyPr/>
        <a:lstStyle/>
        <a:p>
          <a:endParaRPr lang="en-US"/>
        </a:p>
      </dgm:t>
    </dgm:pt>
    <dgm:pt modelId="{71B0DB41-36CB-4745-B982-3BFED5F60C95}" type="pres">
      <dgm:prSet presAssocID="{0CC55670-DCF6-41DD-8B7B-5443DD0C7739}" presName="root" presStyleCnt="0">
        <dgm:presLayoutVars>
          <dgm:dir/>
          <dgm:resizeHandles val="exact"/>
        </dgm:presLayoutVars>
      </dgm:prSet>
      <dgm:spPr/>
    </dgm:pt>
    <dgm:pt modelId="{4E65606C-7E2C-490E-83FF-196BD263E64C}" type="pres">
      <dgm:prSet presAssocID="{7FAF3FA5-3D61-427B-A374-0408A11686FB}" presName="compNode" presStyleCnt="0"/>
      <dgm:spPr/>
    </dgm:pt>
    <dgm:pt modelId="{329B717D-E89A-4B18-B9ED-AF18552B6BD4}" type="pres">
      <dgm:prSet presAssocID="{7FAF3FA5-3D61-427B-A374-0408A11686FB}" presName="iconBgRect" presStyleLbl="bgShp" presStyleIdx="0" presStyleCnt="4"/>
      <dgm:spPr/>
    </dgm:pt>
    <dgm:pt modelId="{525DEB9A-5223-4A7F-9177-D5AB24839073}" type="pres">
      <dgm:prSet presAssocID="{7FAF3FA5-3D61-427B-A374-0408A11686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70CD5D6-050D-406C-9AAB-D663FBD4ABD1}" type="pres">
      <dgm:prSet presAssocID="{7FAF3FA5-3D61-427B-A374-0408A11686FB}" presName="spaceRect" presStyleCnt="0"/>
      <dgm:spPr/>
    </dgm:pt>
    <dgm:pt modelId="{5CE00AED-5F66-471D-B41F-E8BC800C6DA3}" type="pres">
      <dgm:prSet presAssocID="{7FAF3FA5-3D61-427B-A374-0408A11686FB}" presName="textRect" presStyleLbl="revTx" presStyleIdx="0" presStyleCnt="4">
        <dgm:presLayoutVars>
          <dgm:chMax val="1"/>
          <dgm:chPref val="1"/>
        </dgm:presLayoutVars>
      </dgm:prSet>
      <dgm:spPr/>
    </dgm:pt>
    <dgm:pt modelId="{C737C5B2-C0CA-4361-97B8-32E4F49FD106}" type="pres">
      <dgm:prSet presAssocID="{1CCAEFB8-CFFC-4978-ADA5-2CA733FB8DD1}" presName="sibTrans" presStyleCnt="0"/>
      <dgm:spPr/>
    </dgm:pt>
    <dgm:pt modelId="{D5838DB2-256C-4A80-AD71-71DB02C40F3B}" type="pres">
      <dgm:prSet presAssocID="{6CFFD5BA-587C-4DFF-B774-99D249701949}" presName="compNode" presStyleCnt="0"/>
      <dgm:spPr/>
    </dgm:pt>
    <dgm:pt modelId="{EFDF05D8-9A81-44AD-9CBB-76F2CE8674F2}" type="pres">
      <dgm:prSet presAssocID="{6CFFD5BA-587C-4DFF-B774-99D249701949}" presName="iconBgRect" presStyleLbl="bgShp" presStyleIdx="1" presStyleCnt="4"/>
      <dgm:spPr/>
    </dgm:pt>
    <dgm:pt modelId="{3A1576BE-CE9A-4B45-85E5-361697559AEE}" type="pres">
      <dgm:prSet presAssocID="{6CFFD5BA-587C-4DFF-B774-99D2497019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88EF39-8C51-4325-AB5B-17601B73962A}" type="pres">
      <dgm:prSet presAssocID="{6CFFD5BA-587C-4DFF-B774-99D249701949}" presName="spaceRect" presStyleCnt="0"/>
      <dgm:spPr/>
    </dgm:pt>
    <dgm:pt modelId="{11595B41-47EE-4BA4-B2B4-B0FEFA625247}" type="pres">
      <dgm:prSet presAssocID="{6CFFD5BA-587C-4DFF-B774-99D249701949}" presName="textRect" presStyleLbl="revTx" presStyleIdx="1" presStyleCnt="4">
        <dgm:presLayoutVars>
          <dgm:chMax val="1"/>
          <dgm:chPref val="1"/>
        </dgm:presLayoutVars>
      </dgm:prSet>
      <dgm:spPr/>
    </dgm:pt>
    <dgm:pt modelId="{C16A0654-FBC9-4306-9FC6-58706EACA470}" type="pres">
      <dgm:prSet presAssocID="{E56F5318-122A-4BAF-AC90-330EF01ECFBC}" presName="sibTrans" presStyleCnt="0"/>
      <dgm:spPr/>
    </dgm:pt>
    <dgm:pt modelId="{7E95DE02-8E01-4C3D-8F00-1D9B7ABBCAA3}" type="pres">
      <dgm:prSet presAssocID="{5E5D911C-8F66-48AA-A16C-40707372AD1B}" presName="compNode" presStyleCnt="0"/>
      <dgm:spPr/>
    </dgm:pt>
    <dgm:pt modelId="{C37EE561-49BC-4461-A72E-BBA4EBE44D64}" type="pres">
      <dgm:prSet presAssocID="{5E5D911C-8F66-48AA-A16C-40707372AD1B}" presName="iconBgRect" presStyleLbl="bgShp" presStyleIdx="2" presStyleCnt="4"/>
      <dgm:spPr/>
    </dgm:pt>
    <dgm:pt modelId="{7005DBB4-6E96-4081-9D89-C924C46CFFC4}" type="pres">
      <dgm:prSet presAssocID="{5E5D911C-8F66-48AA-A16C-40707372AD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CDA02A24-3A50-4B91-9F63-F30B167ADF64}" type="pres">
      <dgm:prSet presAssocID="{5E5D911C-8F66-48AA-A16C-40707372AD1B}" presName="spaceRect" presStyleCnt="0"/>
      <dgm:spPr/>
    </dgm:pt>
    <dgm:pt modelId="{9B3AEAF1-DF41-4617-985E-413335C75E7A}" type="pres">
      <dgm:prSet presAssocID="{5E5D911C-8F66-48AA-A16C-40707372AD1B}" presName="textRect" presStyleLbl="revTx" presStyleIdx="2" presStyleCnt="4">
        <dgm:presLayoutVars>
          <dgm:chMax val="1"/>
          <dgm:chPref val="1"/>
        </dgm:presLayoutVars>
      </dgm:prSet>
      <dgm:spPr/>
    </dgm:pt>
    <dgm:pt modelId="{89BEB7F5-7F77-459E-84FB-DB1F7006F8EB}" type="pres">
      <dgm:prSet presAssocID="{DA93A29D-34AB-4BB6-9661-AC6368ED9245}" presName="sibTrans" presStyleCnt="0"/>
      <dgm:spPr/>
    </dgm:pt>
    <dgm:pt modelId="{38CCD301-F4CA-4F53-B235-BEF11873D649}" type="pres">
      <dgm:prSet presAssocID="{720C10FA-E456-4965-BA9F-146E00CFEFB7}" presName="compNode" presStyleCnt="0"/>
      <dgm:spPr/>
    </dgm:pt>
    <dgm:pt modelId="{32735282-B3A7-4E3B-8992-01DD268FD731}" type="pres">
      <dgm:prSet presAssocID="{720C10FA-E456-4965-BA9F-146E00CFEFB7}" presName="iconBgRect" presStyleLbl="bgShp" presStyleIdx="3" presStyleCnt="4"/>
      <dgm:spPr/>
    </dgm:pt>
    <dgm:pt modelId="{ECC46B3A-F3DC-410E-BC70-BC3CCFCC0A0C}" type="pres">
      <dgm:prSet presAssocID="{720C10FA-E456-4965-BA9F-146E00CFEF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4C4BE78-8533-4D47-81B0-0CD073DCB426}" type="pres">
      <dgm:prSet presAssocID="{720C10FA-E456-4965-BA9F-146E00CFEFB7}" presName="spaceRect" presStyleCnt="0"/>
      <dgm:spPr/>
    </dgm:pt>
    <dgm:pt modelId="{C8A6537A-5722-4612-AAA7-765DF672FD61}" type="pres">
      <dgm:prSet presAssocID="{720C10FA-E456-4965-BA9F-146E00CFEF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86C1E01-B499-4772-B1FF-AD59696CD5D4}" srcId="{0CC55670-DCF6-41DD-8B7B-5443DD0C7739}" destId="{5E5D911C-8F66-48AA-A16C-40707372AD1B}" srcOrd="2" destOrd="0" parTransId="{6F966570-E956-46AA-AC64-A33F5DF6BB39}" sibTransId="{DA93A29D-34AB-4BB6-9661-AC6368ED9245}"/>
    <dgm:cxn modelId="{39673F05-F3A7-44AF-A612-A32BA0333E3D}" type="presOf" srcId="{7FAF3FA5-3D61-427B-A374-0408A11686FB}" destId="{5CE00AED-5F66-471D-B41F-E8BC800C6DA3}" srcOrd="0" destOrd="0" presId="urn:microsoft.com/office/officeart/2018/5/layout/IconCircleLabelList"/>
    <dgm:cxn modelId="{12C55566-EDFA-4587-90AE-A55105301747}" srcId="{0CC55670-DCF6-41DD-8B7B-5443DD0C7739}" destId="{6CFFD5BA-587C-4DFF-B774-99D249701949}" srcOrd="1" destOrd="0" parTransId="{0A1D7EBC-6E4D-49FF-8B58-0E71CAD425D8}" sibTransId="{E56F5318-122A-4BAF-AC90-330EF01ECFBC}"/>
    <dgm:cxn modelId="{57B97F85-B38E-460F-8F38-FB8A626E1011}" type="presOf" srcId="{6CFFD5BA-587C-4DFF-B774-99D249701949}" destId="{11595B41-47EE-4BA4-B2B4-B0FEFA625247}" srcOrd="0" destOrd="0" presId="urn:microsoft.com/office/officeart/2018/5/layout/IconCircleLabelList"/>
    <dgm:cxn modelId="{99B155BC-9366-4D03-810B-C8D0251A7771}" srcId="{0CC55670-DCF6-41DD-8B7B-5443DD0C7739}" destId="{720C10FA-E456-4965-BA9F-146E00CFEFB7}" srcOrd="3" destOrd="0" parTransId="{55EDE9AB-2AA8-47D2-B719-33C9B2BCC4A5}" sibTransId="{A5B978E1-E0CC-495A-A966-DAF6618290E8}"/>
    <dgm:cxn modelId="{3B20DDBF-6512-485D-A336-B49BA6F8EBE8}" type="presOf" srcId="{720C10FA-E456-4965-BA9F-146E00CFEFB7}" destId="{C8A6537A-5722-4612-AAA7-765DF672FD61}" srcOrd="0" destOrd="0" presId="urn:microsoft.com/office/officeart/2018/5/layout/IconCircleLabelList"/>
    <dgm:cxn modelId="{DABA2BCB-E654-4C34-91BD-4C83F37724FD}" srcId="{0CC55670-DCF6-41DD-8B7B-5443DD0C7739}" destId="{7FAF3FA5-3D61-427B-A374-0408A11686FB}" srcOrd="0" destOrd="0" parTransId="{B8D75BD6-742D-4AD5-B03C-D23C2A5DA4F4}" sibTransId="{1CCAEFB8-CFFC-4978-ADA5-2CA733FB8DD1}"/>
    <dgm:cxn modelId="{9C0AB2D0-5A94-4D71-A4AC-239341FFA991}" type="presOf" srcId="{0CC55670-DCF6-41DD-8B7B-5443DD0C7739}" destId="{71B0DB41-36CB-4745-B982-3BFED5F60C95}" srcOrd="0" destOrd="0" presId="urn:microsoft.com/office/officeart/2018/5/layout/IconCircleLabelList"/>
    <dgm:cxn modelId="{177584D9-A6BA-46D6-960F-350D75547E79}" type="presOf" srcId="{5E5D911C-8F66-48AA-A16C-40707372AD1B}" destId="{9B3AEAF1-DF41-4617-985E-413335C75E7A}" srcOrd="0" destOrd="0" presId="urn:microsoft.com/office/officeart/2018/5/layout/IconCircleLabelList"/>
    <dgm:cxn modelId="{C3AF275B-2A8F-4E5D-9C3D-377C15FDF44D}" type="presParOf" srcId="{71B0DB41-36CB-4745-B982-3BFED5F60C95}" destId="{4E65606C-7E2C-490E-83FF-196BD263E64C}" srcOrd="0" destOrd="0" presId="urn:microsoft.com/office/officeart/2018/5/layout/IconCircleLabelList"/>
    <dgm:cxn modelId="{6789E8F3-5C63-4157-A4D5-86A12C477D30}" type="presParOf" srcId="{4E65606C-7E2C-490E-83FF-196BD263E64C}" destId="{329B717D-E89A-4B18-B9ED-AF18552B6BD4}" srcOrd="0" destOrd="0" presId="urn:microsoft.com/office/officeart/2018/5/layout/IconCircleLabelList"/>
    <dgm:cxn modelId="{4C7AB9C8-7170-47EA-AD26-25529AE2C42F}" type="presParOf" srcId="{4E65606C-7E2C-490E-83FF-196BD263E64C}" destId="{525DEB9A-5223-4A7F-9177-D5AB24839073}" srcOrd="1" destOrd="0" presId="urn:microsoft.com/office/officeart/2018/5/layout/IconCircleLabelList"/>
    <dgm:cxn modelId="{F550F452-6EEE-4A6E-B9D4-CD09D3CA2B05}" type="presParOf" srcId="{4E65606C-7E2C-490E-83FF-196BD263E64C}" destId="{C70CD5D6-050D-406C-9AAB-D663FBD4ABD1}" srcOrd="2" destOrd="0" presId="urn:microsoft.com/office/officeart/2018/5/layout/IconCircleLabelList"/>
    <dgm:cxn modelId="{BBE0FED4-6271-4371-A5D6-7D0A539506D8}" type="presParOf" srcId="{4E65606C-7E2C-490E-83FF-196BD263E64C}" destId="{5CE00AED-5F66-471D-B41F-E8BC800C6DA3}" srcOrd="3" destOrd="0" presId="urn:microsoft.com/office/officeart/2018/5/layout/IconCircleLabelList"/>
    <dgm:cxn modelId="{2E15067F-9745-45D1-BFDC-BB89FE888412}" type="presParOf" srcId="{71B0DB41-36CB-4745-B982-3BFED5F60C95}" destId="{C737C5B2-C0CA-4361-97B8-32E4F49FD106}" srcOrd="1" destOrd="0" presId="urn:microsoft.com/office/officeart/2018/5/layout/IconCircleLabelList"/>
    <dgm:cxn modelId="{265BA218-500E-4153-B6DA-66FDD678903B}" type="presParOf" srcId="{71B0DB41-36CB-4745-B982-3BFED5F60C95}" destId="{D5838DB2-256C-4A80-AD71-71DB02C40F3B}" srcOrd="2" destOrd="0" presId="urn:microsoft.com/office/officeart/2018/5/layout/IconCircleLabelList"/>
    <dgm:cxn modelId="{E23C1E65-18CF-4A30-BEB8-22A14357D6FA}" type="presParOf" srcId="{D5838DB2-256C-4A80-AD71-71DB02C40F3B}" destId="{EFDF05D8-9A81-44AD-9CBB-76F2CE8674F2}" srcOrd="0" destOrd="0" presId="urn:microsoft.com/office/officeart/2018/5/layout/IconCircleLabelList"/>
    <dgm:cxn modelId="{9BBF7098-CE97-4FCA-9511-8F799CA210B8}" type="presParOf" srcId="{D5838DB2-256C-4A80-AD71-71DB02C40F3B}" destId="{3A1576BE-CE9A-4B45-85E5-361697559AEE}" srcOrd="1" destOrd="0" presId="urn:microsoft.com/office/officeart/2018/5/layout/IconCircleLabelList"/>
    <dgm:cxn modelId="{0215F0D6-4901-42B4-B14D-36FD4C36650E}" type="presParOf" srcId="{D5838DB2-256C-4A80-AD71-71DB02C40F3B}" destId="{DC88EF39-8C51-4325-AB5B-17601B73962A}" srcOrd="2" destOrd="0" presId="urn:microsoft.com/office/officeart/2018/5/layout/IconCircleLabelList"/>
    <dgm:cxn modelId="{F07B8F65-9417-4F8D-B94B-61D37A147AE6}" type="presParOf" srcId="{D5838DB2-256C-4A80-AD71-71DB02C40F3B}" destId="{11595B41-47EE-4BA4-B2B4-B0FEFA625247}" srcOrd="3" destOrd="0" presId="urn:microsoft.com/office/officeart/2018/5/layout/IconCircleLabelList"/>
    <dgm:cxn modelId="{1522D50F-E26B-4C1E-A917-03CEB947F9B3}" type="presParOf" srcId="{71B0DB41-36CB-4745-B982-3BFED5F60C95}" destId="{C16A0654-FBC9-4306-9FC6-58706EACA470}" srcOrd="3" destOrd="0" presId="urn:microsoft.com/office/officeart/2018/5/layout/IconCircleLabelList"/>
    <dgm:cxn modelId="{C1ACA337-C682-471D-8316-6DF611AF5C38}" type="presParOf" srcId="{71B0DB41-36CB-4745-B982-3BFED5F60C95}" destId="{7E95DE02-8E01-4C3D-8F00-1D9B7ABBCAA3}" srcOrd="4" destOrd="0" presId="urn:microsoft.com/office/officeart/2018/5/layout/IconCircleLabelList"/>
    <dgm:cxn modelId="{4DECF88F-3C60-4E07-B444-AC116D57D20B}" type="presParOf" srcId="{7E95DE02-8E01-4C3D-8F00-1D9B7ABBCAA3}" destId="{C37EE561-49BC-4461-A72E-BBA4EBE44D64}" srcOrd="0" destOrd="0" presId="urn:microsoft.com/office/officeart/2018/5/layout/IconCircleLabelList"/>
    <dgm:cxn modelId="{35F430FD-14FA-4CFA-8D3C-38585D080AB7}" type="presParOf" srcId="{7E95DE02-8E01-4C3D-8F00-1D9B7ABBCAA3}" destId="{7005DBB4-6E96-4081-9D89-C924C46CFFC4}" srcOrd="1" destOrd="0" presId="urn:microsoft.com/office/officeart/2018/5/layout/IconCircleLabelList"/>
    <dgm:cxn modelId="{FACCB7B8-C920-49F8-90EA-01EBE8DA660C}" type="presParOf" srcId="{7E95DE02-8E01-4C3D-8F00-1D9B7ABBCAA3}" destId="{CDA02A24-3A50-4B91-9F63-F30B167ADF64}" srcOrd="2" destOrd="0" presId="urn:microsoft.com/office/officeart/2018/5/layout/IconCircleLabelList"/>
    <dgm:cxn modelId="{63B39AD8-5E25-43DC-A267-CC4EB372C603}" type="presParOf" srcId="{7E95DE02-8E01-4C3D-8F00-1D9B7ABBCAA3}" destId="{9B3AEAF1-DF41-4617-985E-413335C75E7A}" srcOrd="3" destOrd="0" presId="urn:microsoft.com/office/officeart/2018/5/layout/IconCircleLabelList"/>
    <dgm:cxn modelId="{BA05CA51-54AF-4706-A613-A6C5500997C7}" type="presParOf" srcId="{71B0DB41-36CB-4745-B982-3BFED5F60C95}" destId="{89BEB7F5-7F77-459E-84FB-DB1F7006F8EB}" srcOrd="5" destOrd="0" presId="urn:microsoft.com/office/officeart/2018/5/layout/IconCircleLabelList"/>
    <dgm:cxn modelId="{BF47D175-2193-46E8-BF1B-E3D62892F4A1}" type="presParOf" srcId="{71B0DB41-36CB-4745-B982-3BFED5F60C95}" destId="{38CCD301-F4CA-4F53-B235-BEF11873D649}" srcOrd="6" destOrd="0" presId="urn:microsoft.com/office/officeart/2018/5/layout/IconCircleLabelList"/>
    <dgm:cxn modelId="{EFE09346-20DE-49E1-8E35-0B47ED15CCEA}" type="presParOf" srcId="{38CCD301-F4CA-4F53-B235-BEF11873D649}" destId="{32735282-B3A7-4E3B-8992-01DD268FD731}" srcOrd="0" destOrd="0" presId="urn:microsoft.com/office/officeart/2018/5/layout/IconCircleLabelList"/>
    <dgm:cxn modelId="{95FCC532-918A-4348-8330-A40ACC96867B}" type="presParOf" srcId="{38CCD301-F4CA-4F53-B235-BEF11873D649}" destId="{ECC46B3A-F3DC-410E-BC70-BC3CCFCC0A0C}" srcOrd="1" destOrd="0" presId="urn:microsoft.com/office/officeart/2018/5/layout/IconCircleLabelList"/>
    <dgm:cxn modelId="{F9DCC0C1-57C5-41A6-8EC8-7E52769837A1}" type="presParOf" srcId="{38CCD301-F4CA-4F53-B235-BEF11873D649}" destId="{04C4BE78-8533-4D47-81B0-0CD073DCB426}" srcOrd="2" destOrd="0" presId="urn:microsoft.com/office/officeart/2018/5/layout/IconCircleLabelList"/>
    <dgm:cxn modelId="{91CEB5C4-EFC7-4159-AF45-514C805E24F5}" type="presParOf" srcId="{38CCD301-F4CA-4F53-B235-BEF11873D649}" destId="{C8A6537A-5722-4612-AAA7-765DF672FD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6ABFC-9FE1-4473-AC97-5127293397C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A3A902-3CAF-425B-AB9C-CDA067F903E8}">
      <dgm:prSet/>
      <dgm:spPr/>
      <dgm:t>
        <a:bodyPr/>
        <a:lstStyle/>
        <a:p>
          <a:r>
            <a:rPr lang="en-US"/>
            <a:t>Manage users, buses, routes, ticketing, payment, and feedback</a:t>
          </a:r>
        </a:p>
      </dgm:t>
    </dgm:pt>
    <dgm:pt modelId="{5906C16D-5565-4672-8728-C5FBBD401B24}" type="parTrans" cxnId="{2F072F16-677C-472D-A976-B3DC94777FD5}">
      <dgm:prSet/>
      <dgm:spPr/>
      <dgm:t>
        <a:bodyPr/>
        <a:lstStyle/>
        <a:p>
          <a:endParaRPr lang="en-US"/>
        </a:p>
      </dgm:t>
    </dgm:pt>
    <dgm:pt modelId="{479248E5-E98A-4A28-8A73-6B771C8964D4}" type="sibTrans" cxnId="{2F072F16-677C-472D-A976-B3DC94777FD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2F1C26C-72F5-4CF0-B177-79645BFA3270}">
      <dgm:prSet/>
      <dgm:spPr/>
      <dgm:t>
        <a:bodyPr/>
        <a:lstStyle/>
        <a:p>
          <a:r>
            <a:rPr lang="en-US"/>
            <a:t>Passengers can register as Non-Amin User s</a:t>
          </a:r>
        </a:p>
      </dgm:t>
    </dgm:pt>
    <dgm:pt modelId="{F22962DF-4DC2-443D-BA63-CF44199818DD}" type="parTrans" cxnId="{DC81F589-3B74-4274-9F8C-D96F9BB60903}">
      <dgm:prSet/>
      <dgm:spPr/>
      <dgm:t>
        <a:bodyPr/>
        <a:lstStyle/>
        <a:p>
          <a:endParaRPr lang="en-US"/>
        </a:p>
      </dgm:t>
    </dgm:pt>
    <dgm:pt modelId="{FDEB6FF5-330D-45A5-AD0C-FE6F5C4C2402}" type="sibTrans" cxnId="{DC81F589-3B74-4274-9F8C-D96F9BB6090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5795B1B-3116-4C04-B9C2-5E9747020081}">
      <dgm:prSet/>
      <dgm:spPr/>
      <dgm:t>
        <a:bodyPr/>
        <a:lstStyle/>
        <a:p>
          <a:r>
            <a:rPr lang="en-US"/>
            <a:t>Admin can manage bus agencies, schedules, and bus information</a:t>
          </a:r>
        </a:p>
      </dgm:t>
    </dgm:pt>
    <dgm:pt modelId="{110E4663-AC69-44D4-868B-3952CCF57502}" type="parTrans" cxnId="{6DAAF04D-9825-4FC5-8981-9775652863A5}">
      <dgm:prSet/>
      <dgm:spPr/>
      <dgm:t>
        <a:bodyPr/>
        <a:lstStyle/>
        <a:p>
          <a:endParaRPr lang="en-US"/>
        </a:p>
      </dgm:t>
    </dgm:pt>
    <dgm:pt modelId="{EF67C19A-AF27-4FB6-B5F2-4796463CF4A0}" type="sibTrans" cxnId="{6DAAF04D-9825-4FC5-8981-9775652863A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E765A25-4CA9-4117-A50C-3E4172153D6C}">
      <dgm:prSet/>
      <dgm:spPr/>
      <dgm:t>
        <a:bodyPr/>
        <a:lstStyle/>
        <a:p>
          <a:r>
            <a:rPr lang="en-US"/>
            <a:t>Non-Admin Users can book tickets and access trip details</a:t>
          </a:r>
        </a:p>
      </dgm:t>
    </dgm:pt>
    <dgm:pt modelId="{201820D9-65D9-43D3-80BF-11B12592648B}" type="parTrans" cxnId="{25F3FAA8-12D3-43F3-B65D-8F8FF6C3FFC3}">
      <dgm:prSet/>
      <dgm:spPr/>
      <dgm:t>
        <a:bodyPr/>
        <a:lstStyle/>
        <a:p>
          <a:endParaRPr lang="en-US"/>
        </a:p>
      </dgm:t>
    </dgm:pt>
    <dgm:pt modelId="{BB5477B4-DA09-4994-BC6E-B3F6C02DEE81}" type="sibTrans" cxnId="{25F3FAA8-12D3-43F3-B65D-8F8FF6C3FFC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F5A69D3-5AAC-4CAA-8F26-E6CDE883E0A7}">
      <dgm:prSet/>
      <dgm:spPr/>
      <dgm:t>
        <a:bodyPr/>
        <a:lstStyle/>
        <a:p>
          <a:r>
            <a:rPr lang="en-US"/>
            <a:t>Enhance the bus reservation process by making it organized, transparent, and accessible for all.</a:t>
          </a:r>
        </a:p>
      </dgm:t>
    </dgm:pt>
    <dgm:pt modelId="{FABBDBFE-453E-4F84-A7FA-0824F86AC236}" type="parTrans" cxnId="{690F985C-C1DB-46E0-9D49-53C0C72E159B}">
      <dgm:prSet/>
      <dgm:spPr/>
      <dgm:t>
        <a:bodyPr/>
        <a:lstStyle/>
        <a:p>
          <a:endParaRPr lang="en-US"/>
        </a:p>
      </dgm:t>
    </dgm:pt>
    <dgm:pt modelId="{154FCF65-DAD2-4AC4-B8F6-E8FF7668DA61}" type="sibTrans" cxnId="{690F985C-C1DB-46E0-9D49-53C0C72E159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3B835F4-8FF1-46D1-89A5-7922BB9A8A2E}" type="pres">
      <dgm:prSet presAssocID="{BC66ABFC-9FE1-4473-AC97-5127293397CB}" presName="Name0" presStyleCnt="0">
        <dgm:presLayoutVars>
          <dgm:animLvl val="lvl"/>
          <dgm:resizeHandles val="exact"/>
        </dgm:presLayoutVars>
      </dgm:prSet>
      <dgm:spPr/>
    </dgm:pt>
    <dgm:pt modelId="{1B6343F1-ED0E-4530-AFD5-DC68F31F2951}" type="pres">
      <dgm:prSet presAssocID="{CAA3A902-3CAF-425B-AB9C-CDA067F903E8}" presName="compositeNode" presStyleCnt="0">
        <dgm:presLayoutVars>
          <dgm:bulletEnabled val="1"/>
        </dgm:presLayoutVars>
      </dgm:prSet>
      <dgm:spPr/>
    </dgm:pt>
    <dgm:pt modelId="{55DAA4DD-2453-46ED-9008-290E1721E822}" type="pres">
      <dgm:prSet presAssocID="{CAA3A902-3CAF-425B-AB9C-CDA067F903E8}" presName="bgRect" presStyleLbl="bgAccFollowNode1" presStyleIdx="0" presStyleCnt="5"/>
      <dgm:spPr/>
    </dgm:pt>
    <dgm:pt modelId="{E81BE523-C515-4FA2-BB8A-37949903C7A0}" type="pres">
      <dgm:prSet presAssocID="{479248E5-E98A-4A28-8A73-6B771C8964D4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4215FCB4-77C6-4F31-9E74-98BA301EA508}" type="pres">
      <dgm:prSet presAssocID="{CAA3A902-3CAF-425B-AB9C-CDA067F903E8}" presName="bottomLine" presStyleLbl="alignNode1" presStyleIdx="1" presStyleCnt="10">
        <dgm:presLayoutVars/>
      </dgm:prSet>
      <dgm:spPr/>
    </dgm:pt>
    <dgm:pt modelId="{BD0E43EC-D374-4719-99F4-68A7521455DA}" type="pres">
      <dgm:prSet presAssocID="{CAA3A902-3CAF-425B-AB9C-CDA067F903E8}" presName="nodeText" presStyleLbl="bgAccFollowNode1" presStyleIdx="0" presStyleCnt="5">
        <dgm:presLayoutVars>
          <dgm:bulletEnabled val="1"/>
        </dgm:presLayoutVars>
      </dgm:prSet>
      <dgm:spPr/>
    </dgm:pt>
    <dgm:pt modelId="{72A3B28C-3BEE-4905-A3B1-6035A5E93D9C}" type="pres">
      <dgm:prSet presAssocID="{479248E5-E98A-4A28-8A73-6B771C8964D4}" presName="sibTrans" presStyleCnt="0"/>
      <dgm:spPr/>
    </dgm:pt>
    <dgm:pt modelId="{59527844-E98E-449F-8660-F037D57CB95A}" type="pres">
      <dgm:prSet presAssocID="{E2F1C26C-72F5-4CF0-B177-79645BFA3270}" presName="compositeNode" presStyleCnt="0">
        <dgm:presLayoutVars>
          <dgm:bulletEnabled val="1"/>
        </dgm:presLayoutVars>
      </dgm:prSet>
      <dgm:spPr/>
    </dgm:pt>
    <dgm:pt modelId="{F818E691-C757-49CC-8793-6AA4B502D696}" type="pres">
      <dgm:prSet presAssocID="{E2F1C26C-72F5-4CF0-B177-79645BFA3270}" presName="bgRect" presStyleLbl="bgAccFollowNode1" presStyleIdx="1" presStyleCnt="5"/>
      <dgm:spPr/>
    </dgm:pt>
    <dgm:pt modelId="{4D117A12-6B6B-4CAB-8AD6-2AB83F7B4801}" type="pres">
      <dgm:prSet presAssocID="{FDEB6FF5-330D-45A5-AD0C-FE6F5C4C2402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7F1160B5-B566-4B7E-ADB5-A05ACA99A83B}" type="pres">
      <dgm:prSet presAssocID="{E2F1C26C-72F5-4CF0-B177-79645BFA3270}" presName="bottomLine" presStyleLbl="alignNode1" presStyleIdx="3" presStyleCnt="10">
        <dgm:presLayoutVars/>
      </dgm:prSet>
      <dgm:spPr/>
    </dgm:pt>
    <dgm:pt modelId="{7B0E5211-513C-49C0-9A19-89DC49015DB6}" type="pres">
      <dgm:prSet presAssocID="{E2F1C26C-72F5-4CF0-B177-79645BFA3270}" presName="nodeText" presStyleLbl="bgAccFollowNode1" presStyleIdx="1" presStyleCnt="5">
        <dgm:presLayoutVars>
          <dgm:bulletEnabled val="1"/>
        </dgm:presLayoutVars>
      </dgm:prSet>
      <dgm:spPr/>
    </dgm:pt>
    <dgm:pt modelId="{A59D9523-A374-41D8-8E20-6C6ED20717C6}" type="pres">
      <dgm:prSet presAssocID="{FDEB6FF5-330D-45A5-AD0C-FE6F5C4C2402}" presName="sibTrans" presStyleCnt="0"/>
      <dgm:spPr/>
    </dgm:pt>
    <dgm:pt modelId="{6A26759B-CFE5-4B27-9F3D-BB3D474F2989}" type="pres">
      <dgm:prSet presAssocID="{A5795B1B-3116-4C04-B9C2-5E9747020081}" presName="compositeNode" presStyleCnt="0">
        <dgm:presLayoutVars>
          <dgm:bulletEnabled val="1"/>
        </dgm:presLayoutVars>
      </dgm:prSet>
      <dgm:spPr/>
    </dgm:pt>
    <dgm:pt modelId="{7B0C8800-1DC4-4440-9677-384F8BE49F30}" type="pres">
      <dgm:prSet presAssocID="{A5795B1B-3116-4C04-B9C2-5E9747020081}" presName="bgRect" presStyleLbl="bgAccFollowNode1" presStyleIdx="2" presStyleCnt="5"/>
      <dgm:spPr/>
    </dgm:pt>
    <dgm:pt modelId="{0B04322C-3526-4D58-B63D-646E1FA8262A}" type="pres">
      <dgm:prSet presAssocID="{EF67C19A-AF27-4FB6-B5F2-4796463CF4A0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8554DCF4-9500-4D66-B33F-7B0A812BDC50}" type="pres">
      <dgm:prSet presAssocID="{A5795B1B-3116-4C04-B9C2-5E9747020081}" presName="bottomLine" presStyleLbl="alignNode1" presStyleIdx="5" presStyleCnt="10">
        <dgm:presLayoutVars/>
      </dgm:prSet>
      <dgm:spPr/>
    </dgm:pt>
    <dgm:pt modelId="{6983907E-0DBC-4934-AFCC-D5D30BB5FEA8}" type="pres">
      <dgm:prSet presAssocID="{A5795B1B-3116-4C04-B9C2-5E9747020081}" presName="nodeText" presStyleLbl="bgAccFollowNode1" presStyleIdx="2" presStyleCnt="5">
        <dgm:presLayoutVars>
          <dgm:bulletEnabled val="1"/>
        </dgm:presLayoutVars>
      </dgm:prSet>
      <dgm:spPr/>
    </dgm:pt>
    <dgm:pt modelId="{6BC1DAB8-C4C9-440E-ACA7-F0EAF66E849F}" type="pres">
      <dgm:prSet presAssocID="{EF67C19A-AF27-4FB6-B5F2-4796463CF4A0}" presName="sibTrans" presStyleCnt="0"/>
      <dgm:spPr/>
    </dgm:pt>
    <dgm:pt modelId="{A4E1F63B-9043-4648-A423-E754461BF073}" type="pres">
      <dgm:prSet presAssocID="{2E765A25-4CA9-4117-A50C-3E4172153D6C}" presName="compositeNode" presStyleCnt="0">
        <dgm:presLayoutVars>
          <dgm:bulletEnabled val="1"/>
        </dgm:presLayoutVars>
      </dgm:prSet>
      <dgm:spPr/>
    </dgm:pt>
    <dgm:pt modelId="{27AC84A8-318C-4E22-A367-F592F77A0B82}" type="pres">
      <dgm:prSet presAssocID="{2E765A25-4CA9-4117-A50C-3E4172153D6C}" presName="bgRect" presStyleLbl="bgAccFollowNode1" presStyleIdx="3" presStyleCnt="5"/>
      <dgm:spPr/>
    </dgm:pt>
    <dgm:pt modelId="{3170F6EC-5C99-45B5-B699-C4E2504F92E1}" type="pres">
      <dgm:prSet presAssocID="{BB5477B4-DA09-4994-BC6E-B3F6C02DEE8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FA6F1F71-5213-4011-A980-2A0AB9D421B9}" type="pres">
      <dgm:prSet presAssocID="{2E765A25-4CA9-4117-A50C-3E4172153D6C}" presName="bottomLine" presStyleLbl="alignNode1" presStyleIdx="7" presStyleCnt="10">
        <dgm:presLayoutVars/>
      </dgm:prSet>
      <dgm:spPr/>
    </dgm:pt>
    <dgm:pt modelId="{A58BC7F7-1637-462A-85A5-DD3377ACCC6A}" type="pres">
      <dgm:prSet presAssocID="{2E765A25-4CA9-4117-A50C-3E4172153D6C}" presName="nodeText" presStyleLbl="bgAccFollowNode1" presStyleIdx="3" presStyleCnt="5">
        <dgm:presLayoutVars>
          <dgm:bulletEnabled val="1"/>
        </dgm:presLayoutVars>
      </dgm:prSet>
      <dgm:spPr/>
    </dgm:pt>
    <dgm:pt modelId="{C859B42F-489D-48A5-87E6-12EEC1FCD9A7}" type="pres">
      <dgm:prSet presAssocID="{BB5477B4-DA09-4994-BC6E-B3F6C02DEE81}" presName="sibTrans" presStyleCnt="0"/>
      <dgm:spPr/>
    </dgm:pt>
    <dgm:pt modelId="{1E32B11F-B1BE-4BF5-B361-C0CE09285BDB}" type="pres">
      <dgm:prSet presAssocID="{1F5A69D3-5AAC-4CAA-8F26-E6CDE883E0A7}" presName="compositeNode" presStyleCnt="0">
        <dgm:presLayoutVars>
          <dgm:bulletEnabled val="1"/>
        </dgm:presLayoutVars>
      </dgm:prSet>
      <dgm:spPr/>
    </dgm:pt>
    <dgm:pt modelId="{4845641D-525B-47BA-9189-5F38B1942BC3}" type="pres">
      <dgm:prSet presAssocID="{1F5A69D3-5AAC-4CAA-8F26-E6CDE883E0A7}" presName="bgRect" presStyleLbl="bgAccFollowNode1" presStyleIdx="4" presStyleCnt="5"/>
      <dgm:spPr/>
    </dgm:pt>
    <dgm:pt modelId="{DE5B21BB-094F-4870-B9A3-5B67B71CB5E9}" type="pres">
      <dgm:prSet presAssocID="{154FCF65-DAD2-4AC4-B8F6-E8FF7668DA61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BD66739C-DB57-48D3-8BFC-7AD3F47DD703}" type="pres">
      <dgm:prSet presAssocID="{1F5A69D3-5AAC-4CAA-8F26-E6CDE883E0A7}" presName="bottomLine" presStyleLbl="alignNode1" presStyleIdx="9" presStyleCnt="10">
        <dgm:presLayoutVars/>
      </dgm:prSet>
      <dgm:spPr/>
    </dgm:pt>
    <dgm:pt modelId="{44C4A870-C533-4750-9599-97F67E3A6E66}" type="pres">
      <dgm:prSet presAssocID="{1F5A69D3-5AAC-4CAA-8F26-E6CDE883E0A7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8D697610-C5FB-4355-A51F-7B111AC357B9}" type="presOf" srcId="{479248E5-E98A-4A28-8A73-6B771C8964D4}" destId="{E81BE523-C515-4FA2-BB8A-37949903C7A0}" srcOrd="0" destOrd="0" presId="urn:microsoft.com/office/officeart/2016/7/layout/BasicLinearProcessNumbered"/>
    <dgm:cxn modelId="{2F072F16-677C-472D-A976-B3DC94777FD5}" srcId="{BC66ABFC-9FE1-4473-AC97-5127293397CB}" destId="{CAA3A902-3CAF-425B-AB9C-CDA067F903E8}" srcOrd="0" destOrd="0" parTransId="{5906C16D-5565-4672-8728-C5FBBD401B24}" sibTransId="{479248E5-E98A-4A28-8A73-6B771C8964D4}"/>
    <dgm:cxn modelId="{267E4A2D-D148-4778-9E93-DC15351BC5BB}" type="presOf" srcId="{CAA3A902-3CAF-425B-AB9C-CDA067F903E8}" destId="{55DAA4DD-2453-46ED-9008-290E1721E822}" srcOrd="0" destOrd="0" presId="urn:microsoft.com/office/officeart/2016/7/layout/BasicLinearProcessNumbered"/>
    <dgm:cxn modelId="{3386113E-DF3F-4CBF-8A4B-735993385065}" type="presOf" srcId="{E2F1C26C-72F5-4CF0-B177-79645BFA3270}" destId="{F818E691-C757-49CC-8793-6AA4B502D696}" srcOrd="0" destOrd="0" presId="urn:microsoft.com/office/officeart/2016/7/layout/BasicLinearProcessNumbered"/>
    <dgm:cxn modelId="{690F985C-C1DB-46E0-9D49-53C0C72E159B}" srcId="{BC66ABFC-9FE1-4473-AC97-5127293397CB}" destId="{1F5A69D3-5AAC-4CAA-8F26-E6CDE883E0A7}" srcOrd="4" destOrd="0" parTransId="{FABBDBFE-453E-4F84-A7FA-0824F86AC236}" sibTransId="{154FCF65-DAD2-4AC4-B8F6-E8FF7668DA61}"/>
    <dgm:cxn modelId="{088FC264-00FA-424F-AA07-736107FBB2A7}" type="presOf" srcId="{BB5477B4-DA09-4994-BC6E-B3F6C02DEE81}" destId="{3170F6EC-5C99-45B5-B699-C4E2504F92E1}" srcOrd="0" destOrd="0" presId="urn:microsoft.com/office/officeart/2016/7/layout/BasicLinearProcessNumbered"/>
    <dgm:cxn modelId="{6DAAF04D-9825-4FC5-8981-9775652863A5}" srcId="{BC66ABFC-9FE1-4473-AC97-5127293397CB}" destId="{A5795B1B-3116-4C04-B9C2-5E9747020081}" srcOrd="2" destOrd="0" parTransId="{110E4663-AC69-44D4-868B-3952CCF57502}" sibTransId="{EF67C19A-AF27-4FB6-B5F2-4796463CF4A0}"/>
    <dgm:cxn modelId="{073ED284-BC7D-4D5C-818C-082B22A0AFA2}" type="presOf" srcId="{1F5A69D3-5AAC-4CAA-8F26-E6CDE883E0A7}" destId="{4845641D-525B-47BA-9189-5F38B1942BC3}" srcOrd="0" destOrd="0" presId="urn:microsoft.com/office/officeart/2016/7/layout/BasicLinearProcessNumbered"/>
    <dgm:cxn modelId="{DC81F589-3B74-4274-9F8C-D96F9BB60903}" srcId="{BC66ABFC-9FE1-4473-AC97-5127293397CB}" destId="{E2F1C26C-72F5-4CF0-B177-79645BFA3270}" srcOrd="1" destOrd="0" parTransId="{F22962DF-4DC2-443D-BA63-CF44199818DD}" sibTransId="{FDEB6FF5-330D-45A5-AD0C-FE6F5C4C2402}"/>
    <dgm:cxn modelId="{E0E6808D-394E-4D52-BE96-F52173FDD4E1}" type="presOf" srcId="{CAA3A902-3CAF-425B-AB9C-CDA067F903E8}" destId="{BD0E43EC-D374-4719-99F4-68A7521455DA}" srcOrd="1" destOrd="0" presId="urn:microsoft.com/office/officeart/2016/7/layout/BasicLinearProcessNumbered"/>
    <dgm:cxn modelId="{D5031D98-0661-42F4-9719-A85AB91336C8}" type="presOf" srcId="{2E765A25-4CA9-4117-A50C-3E4172153D6C}" destId="{27AC84A8-318C-4E22-A367-F592F77A0B82}" srcOrd="0" destOrd="0" presId="urn:microsoft.com/office/officeart/2016/7/layout/BasicLinearProcessNumbered"/>
    <dgm:cxn modelId="{F7F536A2-8CBE-4203-980C-CE194618BCC7}" type="presOf" srcId="{2E765A25-4CA9-4117-A50C-3E4172153D6C}" destId="{A58BC7F7-1637-462A-85A5-DD3377ACCC6A}" srcOrd="1" destOrd="0" presId="urn:microsoft.com/office/officeart/2016/7/layout/BasicLinearProcessNumbered"/>
    <dgm:cxn modelId="{4099DDA7-3E22-4EE6-92A5-F50015992A06}" type="presOf" srcId="{BC66ABFC-9FE1-4473-AC97-5127293397CB}" destId="{E3B835F4-8FF1-46D1-89A5-7922BB9A8A2E}" srcOrd="0" destOrd="0" presId="urn:microsoft.com/office/officeart/2016/7/layout/BasicLinearProcessNumbered"/>
    <dgm:cxn modelId="{25F3FAA8-12D3-43F3-B65D-8F8FF6C3FFC3}" srcId="{BC66ABFC-9FE1-4473-AC97-5127293397CB}" destId="{2E765A25-4CA9-4117-A50C-3E4172153D6C}" srcOrd="3" destOrd="0" parTransId="{201820D9-65D9-43D3-80BF-11B12592648B}" sibTransId="{BB5477B4-DA09-4994-BC6E-B3F6C02DEE81}"/>
    <dgm:cxn modelId="{11BE5CAB-D07F-471C-8DE3-6D178DE4AECB}" type="presOf" srcId="{1F5A69D3-5AAC-4CAA-8F26-E6CDE883E0A7}" destId="{44C4A870-C533-4750-9599-97F67E3A6E66}" srcOrd="1" destOrd="0" presId="urn:microsoft.com/office/officeart/2016/7/layout/BasicLinearProcessNumbered"/>
    <dgm:cxn modelId="{0F92A1CB-866B-4360-A761-CA089BC36E15}" type="presOf" srcId="{A5795B1B-3116-4C04-B9C2-5E9747020081}" destId="{7B0C8800-1DC4-4440-9677-384F8BE49F30}" srcOrd="0" destOrd="0" presId="urn:microsoft.com/office/officeart/2016/7/layout/BasicLinearProcessNumbered"/>
    <dgm:cxn modelId="{91CDA0CD-7C2E-40B9-A0E5-B52DE3F6F8C3}" type="presOf" srcId="{EF67C19A-AF27-4FB6-B5F2-4796463CF4A0}" destId="{0B04322C-3526-4D58-B63D-646E1FA8262A}" srcOrd="0" destOrd="0" presId="urn:microsoft.com/office/officeart/2016/7/layout/BasicLinearProcessNumbered"/>
    <dgm:cxn modelId="{92FF18D9-D0C9-46DF-87FC-BA66DC20B40B}" type="presOf" srcId="{FDEB6FF5-330D-45A5-AD0C-FE6F5C4C2402}" destId="{4D117A12-6B6B-4CAB-8AD6-2AB83F7B4801}" srcOrd="0" destOrd="0" presId="urn:microsoft.com/office/officeart/2016/7/layout/BasicLinearProcessNumbered"/>
    <dgm:cxn modelId="{11EBABD9-494E-4DB9-ABBD-F3F01E716951}" type="presOf" srcId="{A5795B1B-3116-4C04-B9C2-5E9747020081}" destId="{6983907E-0DBC-4934-AFCC-D5D30BB5FEA8}" srcOrd="1" destOrd="0" presId="urn:microsoft.com/office/officeart/2016/7/layout/BasicLinearProcessNumbered"/>
    <dgm:cxn modelId="{27E31AE0-FE6D-46EB-80BD-A2CE36DF8160}" type="presOf" srcId="{154FCF65-DAD2-4AC4-B8F6-E8FF7668DA61}" destId="{DE5B21BB-094F-4870-B9A3-5B67B71CB5E9}" srcOrd="0" destOrd="0" presId="urn:microsoft.com/office/officeart/2016/7/layout/BasicLinearProcessNumbered"/>
    <dgm:cxn modelId="{B62123F7-017B-4A45-AE1D-EA52CF30C9F6}" type="presOf" srcId="{E2F1C26C-72F5-4CF0-B177-79645BFA3270}" destId="{7B0E5211-513C-49C0-9A19-89DC49015DB6}" srcOrd="1" destOrd="0" presId="urn:microsoft.com/office/officeart/2016/7/layout/BasicLinearProcessNumbered"/>
    <dgm:cxn modelId="{B44A821B-EFF2-4E59-A2C1-AFECC033D6D6}" type="presParOf" srcId="{E3B835F4-8FF1-46D1-89A5-7922BB9A8A2E}" destId="{1B6343F1-ED0E-4530-AFD5-DC68F31F2951}" srcOrd="0" destOrd="0" presId="urn:microsoft.com/office/officeart/2016/7/layout/BasicLinearProcessNumbered"/>
    <dgm:cxn modelId="{FC44C673-7459-4E00-9F8A-4E605B08F999}" type="presParOf" srcId="{1B6343F1-ED0E-4530-AFD5-DC68F31F2951}" destId="{55DAA4DD-2453-46ED-9008-290E1721E822}" srcOrd="0" destOrd="0" presId="urn:microsoft.com/office/officeart/2016/7/layout/BasicLinearProcessNumbered"/>
    <dgm:cxn modelId="{3EA6F845-6E71-49B1-B000-670F112A3441}" type="presParOf" srcId="{1B6343F1-ED0E-4530-AFD5-DC68F31F2951}" destId="{E81BE523-C515-4FA2-BB8A-37949903C7A0}" srcOrd="1" destOrd="0" presId="urn:microsoft.com/office/officeart/2016/7/layout/BasicLinearProcessNumbered"/>
    <dgm:cxn modelId="{CD219EAC-C36C-4CDC-853D-A377A1682067}" type="presParOf" srcId="{1B6343F1-ED0E-4530-AFD5-DC68F31F2951}" destId="{4215FCB4-77C6-4F31-9E74-98BA301EA508}" srcOrd="2" destOrd="0" presId="urn:microsoft.com/office/officeart/2016/7/layout/BasicLinearProcessNumbered"/>
    <dgm:cxn modelId="{D0152DE2-35ED-4DEA-8A10-29550F041B23}" type="presParOf" srcId="{1B6343F1-ED0E-4530-AFD5-DC68F31F2951}" destId="{BD0E43EC-D374-4719-99F4-68A7521455DA}" srcOrd="3" destOrd="0" presId="urn:microsoft.com/office/officeart/2016/7/layout/BasicLinearProcessNumbered"/>
    <dgm:cxn modelId="{9605258E-5E21-4218-8048-601FEB0A2FD5}" type="presParOf" srcId="{E3B835F4-8FF1-46D1-89A5-7922BB9A8A2E}" destId="{72A3B28C-3BEE-4905-A3B1-6035A5E93D9C}" srcOrd="1" destOrd="0" presId="urn:microsoft.com/office/officeart/2016/7/layout/BasicLinearProcessNumbered"/>
    <dgm:cxn modelId="{C1E7F20E-14F9-41E5-9869-1B4B992FF78A}" type="presParOf" srcId="{E3B835F4-8FF1-46D1-89A5-7922BB9A8A2E}" destId="{59527844-E98E-449F-8660-F037D57CB95A}" srcOrd="2" destOrd="0" presId="urn:microsoft.com/office/officeart/2016/7/layout/BasicLinearProcessNumbered"/>
    <dgm:cxn modelId="{98120DB7-B62B-4FB5-BE42-E20C33F4FAAA}" type="presParOf" srcId="{59527844-E98E-449F-8660-F037D57CB95A}" destId="{F818E691-C757-49CC-8793-6AA4B502D696}" srcOrd="0" destOrd="0" presId="urn:microsoft.com/office/officeart/2016/7/layout/BasicLinearProcessNumbered"/>
    <dgm:cxn modelId="{04BFAE52-5D45-4639-B221-AE786D5CAF25}" type="presParOf" srcId="{59527844-E98E-449F-8660-F037D57CB95A}" destId="{4D117A12-6B6B-4CAB-8AD6-2AB83F7B4801}" srcOrd="1" destOrd="0" presId="urn:microsoft.com/office/officeart/2016/7/layout/BasicLinearProcessNumbered"/>
    <dgm:cxn modelId="{9D13BD31-0903-4CEA-9E64-2EBFD609CCDD}" type="presParOf" srcId="{59527844-E98E-449F-8660-F037D57CB95A}" destId="{7F1160B5-B566-4B7E-ADB5-A05ACA99A83B}" srcOrd="2" destOrd="0" presId="urn:microsoft.com/office/officeart/2016/7/layout/BasicLinearProcessNumbered"/>
    <dgm:cxn modelId="{E242BE42-4AFD-4F26-926F-74E9398706C2}" type="presParOf" srcId="{59527844-E98E-449F-8660-F037D57CB95A}" destId="{7B0E5211-513C-49C0-9A19-89DC49015DB6}" srcOrd="3" destOrd="0" presId="urn:microsoft.com/office/officeart/2016/7/layout/BasicLinearProcessNumbered"/>
    <dgm:cxn modelId="{10924A6C-16FB-4560-AA0E-D3B23C75647C}" type="presParOf" srcId="{E3B835F4-8FF1-46D1-89A5-7922BB9A8A2E}" destId="{A59D9523-A374-41D8-8E20-6C6ED20717C6}" srcOrd="3" destOrd="0" presId="urn:microsoft.com/office/officeart/2016/7/layout/BasicLinearProcessNumbered"/>
    <dgm:cxn modelId="{DFB66A2F-1CD1-4727-A398-0D2E79A74E6A}" type="presParOf" srcId="{E3B835F4-8FF1-46D1-89A5-7922BB9A8A2E}" destId="{6A26759B-CFE5-4B27-9F3D-BB3D474F2989}" srcOrd="4" destOrd="0" presId="urn:microsoft.com/office/officeart/2016/7/layout/BasicLinearProcessNumbered"/>
    <dgm:cxn modelId="{DE7C3E3E-51AC-432F-A436-0DFE33901A37}" type="presParOf" srcId="{6A26759B-CFE5-4B27-9F3D-BB3D474F2989}" destId="{7B0C8800-1DC4-4440-9677-384F8BE49F30}" srcOrd="0" destOrd="0" presId="urn:microsoft.com/office/officeart/2016/7/layout/BasicLinearProcessNumbered"/>
    <dgm:cxn modelId="{5F362AFD-21C9-4569-97E6-526D351EED9F}" type="presParOf" srcId="{6A26759B-CFE5-4B27-9F3D-BB3D474F2989}" destId="{0B04322C-3526-4D58-B63D-646E1FA8262A}" srcOrd="1" destOrd="0" presId="urn:microsoft.com/office/officeart/2016/7/layout/BasicLinearProcessNumbered"/>
    <dgm:cxn modelId="{962D844F-BCF0-4D5D-9896-12531F9DEA54}" type="presParOf" srcId="{6A26759B-CFE5-4B27-9F3D-BB3D474F2989}" destId="{8554DCF4-9500-4D66-B33F-7B0A812BDC50}" srcOrd="2" destOrd="0" presId="urn:microsoft.com/office/officeart/2016/7/layout/BasicLinearProcessNumbered"/>
    <dgm:cxn modelId="{E6821915-BBC9-46F3-9EDC-4868641E6B5F}" type="presParOf" srcId="{6A26759B-CFE5-4B27-9F3D-BB3D474F2989}" destId="{6983907E-0DBC-4934-AFCC-D5D30BB5FEA8}" srcOrd="3" destOrd="0" presId="urn:microsoft.com/office/officeart/2016/7/layout/BasicLinearProcessNumbered"/>
    <dgm:cxn modelId="{CFDDD91B-A9C1-4352-B001-ABA227570DA1}" type="presParOf" srcId="{E3B835F4-8FF1-46D1-89A5-7922BB9A8A2E}" destId="{6BC1DAB8-C4C9-440E-ACA7-F0EAF66E849F}" srcOrd="5" destOrd="0" presId="urn:microsoft.com/office/officeart/2016/7/layout/BasicLinearProcessNumbered"/>
    <dgm:cxn modelId="{D437FA1A-DD6B-4FE0-A359-57B0A94EA08D}" type="presParOf" srcId="{E3B835F4-8FF1-46D1-89A5-7922BB9A8A2E}" destId="{A4E1F63B-9043-4648-A423-E754461BF073}" srcOrd="6" destOrd="0" presId="urn:microsoft.com/office/officeart/2016/7/layout/BasicLinearProcessNumbered"/>
    <dgm:cxn modelId="{AAF2BA89-7B57-4F25-B24C-F445788A3A72}" type="presParOf" srcId="{A4E1F63B-9043-4648-A423-E754461BF073}" destId="{27AC84A8-318C-4E22-A367-F592F77A0B82}" srcOrd="0" destOrd="0" presId="urn:microsoft.com/office/officeart/2016/7/layout/BasicLinearProcessNumbered"/>
    <dgm:cxn modelId="{B71F83E7-DDCE-485A-B86B-8BE7271A29D3}" type="presParOf" srcId="{A4E1F63B-9043-4648-A423-E754461BF073}" destId="{3170F6EC-5C99-45B5-B699-C4E2504F92E1}" srcOrd="1" destOrd="0" presId="urn:microsoft.com/office/officeart/2016/7/layout/BasicLinearProcessNumbered"/>
    <dgm:cxn modelId="{BFCD1579-2552-4181-8528-B64574300CC0}" type="presParOf" srcId="{A4E1F63B-9043-4648-A423-E754461BF073}" destId="{FA6F1F71-5213-4011-A980-2A0AB9D421B9}" srcOrd="2" destOrd="0" presId="urn:microsoft.com/office/officeart/2016/7/layout/BasicLinearProcessNumbered"/>
    <dgm:cxn modelId="{526AF405-D408-483E-A2F8-9FEC4E417B44}" type="presParOf" srcId="{A4E1F63B-9043-4648-A423-E754461BF073}" destId="{A58BC7F7-1637-462A-85A5-DD3377ACCC6A}" srcOrd="3" destOrd="0" presId="urn:microsoft.com/office/officeart/2016/7/layout/BasicLinearProcessNumbered"/>
    <dgm:cxn modelId="{E8DE9AC6-5D38-4673-87D9-DA81CB5A8EE5}" type="presParOf" srcId="{E3B835F4-8FF1-46D1-89A5-7922BB9A8A2E}" destId="{C859B42F-489D-48A5-87E6-12EEC1FCD9A7}" srcOrd="7" destOrd="0" presId="urn:microsoft.com/office/officeart/2016/7/layout/BasicLinearProcessNumbered"/>
    <dgm:cxn modelId="{AA123F17-42C4-4197-B3A0-9E312696AD95}" type="presParOf" srcId="{E3B835F4-8FF1-46D1-89A5-7922BB9A8A2E}" destId="{1E32B11F-B1BE-4BF5-B361-C0CE09285BDB}" srcOrd="8" destOrd="0" presId="urn:microsoft.com/office/officeart/2016/7/layout/BasicLinearProcessNumbered"/>
    <dgm:cxn modelId="{7C33E8D6-4363-4383-9098-8E6DCB7A4DC3}" type="presParOf" srcId="{1E32B11F-B1BE-4BF5-B361-C0CE09285BDB}" destId="{4845641D-525B-47BA-9189-5F38B1942BC3}" srcOrd="0" destOrd="0" presId="urn:microsoft.com/office/officeart/2016/7/layout/BasicLinearProcessNumbered"/>
    <dgm:cxn modelId="{16E49CA2-50B1-4F73-BAE3-C06B3A6B50AD}" type="presParOf" srcId="{1E32B11F-B1BE-4BF5-B361-C0CE09285BDB}" destId="{DE5B21BB-094F-4870-B9A3-5B67B71CB5E9}" srcOrd="1" destOrd="0" presId="urn:microsoft.com/office/officeart/2016/7/layout/BasicLinearProcessNumbered"/>
    <dgm:cxn modelId="{4DD597F8-085C-46DF-8A52-63D0D3F609DB}" type="presParOf" srcId="{1E32B11F-B1BE-4BF5-B361-C0CE09285BDB}" destId="{BD66739C-DB57-48D3-8BFC-7AD3F47DD703}" srcOrd="2" destOrd="0" presId="urn:microsoft.com/office/officeart/2016/7/layout/BasicLinearProcessNumbered"/>
    <dgm:cxn modelId="{3CDA6101-EB8A-4B4F-BC61-B83CAED40767}" type="presParOf" srcId="{1E32B11F-B1BE-4BF5-B361-C0CE09285BDB}" destId="{44C4A870-C533-4750-9599-97F67E3A6E6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27439B-4261-44E4-8637-5238641171A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75326D2-B721-4166-A132-8A5704699D14}">
      <dgm:prSet/>
      <dgm:spPr/>
      <dgm:t>
        <a:bodyPr/>
        <a:lstStyle/>
        <a:p>
          <a:r>
            <a:rPr lang="en-US"/>
            <a:t>User Registration: A user must provide a unique Email and PhoneNumber during registration.</a:t>
          </a:r>
        </a:p>
      </dgm:t>
    </dgm:pt>
    <dgm:pt modelId="{F0BB1589-2B4E-4835-AEA5-822F45C83EC5}" type="parTrans" cxnId="{BCEDFBB5-F2D6-46EC-B549-7281895CAEAB}">
      <dgm:prSet/>
      <dgm:spPr/>
      <dgm:t>
        <a:bodyPr/>
        <a:lstStyle/>
        <a:p>
          <a:endParaRPr lang="en-US"/>
        </a:p>
      </dgm:t>
    </dgm:pt>
    <dgm:pt modelId="{12D8899C-72BF-49BB-BE19-4C820617BB15}" type="sibTrans" cxnId="{BCEDFBB5-F2D6-46EC-B549-7281895CAEAB}">
      <dgm:prSet/>
      <dgm:spPr/>
      <dgm:t>
        <a:bodyPr/>
        <a:lstStyle/>
        <a:p>
          <a:endParaRPr lang="en-US"/>
        </a:p>
      </dgm:t>
    </dgm:pt>
    <dgm:pt modelId="{F42EA651-2EE1-4125-A450-65E4F2C8CCB5}">
      <dgm:prSet/>
      <dgm:spPr/>
      <dgm:t>
        <a:bodyPr/>
        <a:lstStyle/>
        <a:p>
          <a:r>
            <a:rPr lang="en-US"/>
            <a:t>Each bus is tied to a unique agency and follows a specific route with defined stops and schedules. </a:t>
          </a:r>
        </a:p>
      </dgm:t>
    </dgm:pt>
    <dgm:pt modelId="{64EEE6B8-B07B-4949-991A-7197F1A6ED29}" type="parTrans" cxnId="{B823519A-7D16-4FB1-97CD-2C5D55ACA097}">
      <dgm:prSet/>
      <dgm:spPr/>
      <dgm:t>
        <a:bodyPr/>
        <a:lstStyle/>
        <a:p>
          <a:endParaRPr lang="en-US"/>
        </a:p>
      </dgm:t>
    </dgm:pt>
    <dgm:pt modelId="{1C773219-B33E-41E1-87C6-127C053ED406}" type="sibTrans" cxnId="{B823519A-7D16-4FB1-97CD-2C5D55ACA097}">
      <dgm:prSet/>
      <dgm:spPr/>
      <dgm:t>
        <a:bodyPr/>
        <a:lstStyle/>
        <a:p>
          <a:endParaRPr lang="en-US"/>
        </a:p>
      </dgm:t>
    </dgm:pt>
    <dgm:pt modelId="{078EDB59-FD83-478D-B58E-AEFC092AE61D}">
      <dgm:prSet/>
      <dgm:spPr/>
      <dgm:t>
        <a:bodyPr/>
        <a:lstStyle/>
        <a:p>
          <a:r>
            <a:rPr lang="en-US"/>
            <a:t>Payments and feedback are tied to valis tickets, and feedback ratings range from 1 to 5</a:t>
          </a:r>
        </a:p>
      </dgm:t>
    </dgm:pt>
    <dgm:pt modelId="{EBFBB5A2-DC23-466A-8E88-F531CC879281}" type="parTrans" cxnId="{ED42C81E-4178-4368-9C0B-10B3269EBCB3}">
      <dgm:prSet/>
      <dgm:spPr/>
      <dgm:t>
        <a:bodyPr/>
        <a:lstStyle/>
        <a:p>
          <a:endParaRPr lang="en-US"/>
        </a:p>
      </dgm:t>
    </dgm:pt>
    <dgm:pt modelId="{41026402-242C-4DD8-B9F6-0561DF406733}" type="sibTrans" cxnId="{ED42C81E-4178-4368-9C0B-10B3269EBCB3}">
      <dgm:prSet/>
      <dgm:spPr/>
      <dgm:t>
        <a:bodyPr/>
        <a:lstStyle/>
        <a:p>
          <a:endParaRPr lang="en-US"/>
        </a:p>
      </dgm:t>
    </dgm:pt>
    <dgm:pt modelId="{6261A855-2A32-4450-BCF4-90F675CDB5DF}" type="pres">
      <dgm:prSet presAssocID="{CB27439B-4261-44E4-8637-5238641171A4}" presName="root" presStyleCnt="0">
        <dgm:presLayoutVars>
          <dgm:dir/>
          <dgm:resizeHandles val="exact"/>
        </dgm:presLayoutVars>
      </dgm:prSet>
      <dgm:spPr/>
    </dgm:pt>
    <dgm:pt modelId="{D7C30EEA-AA7A-432C-AEEB-841B3E174FB7}" type="pres">
      <dgm:prSet presAssocID="{175326D2-B721-4166-A132-8A5704699D14}" presName="compNode" presStyleCnt="0"/>
      <dgm:spPr/>
    </dgm:pt>
    <dgm:pt modelId="{A0584250-42A8-45FA-9414-E8CC40EBB088}" type="pres">
      <dgm:prSet presAssocID="{175326D2-B721-4166-A132-8A5704699D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DD9D9A1-B2A7-41CA-AD2E-47B7A54D98C0}" type="pres">
      <dgm:prSet presAssocID="{175326D2-B721-4166-A132-8A5704699D14}" presName="spaceRect" presStyleCnt="0"/>
      <dgm:spPr/>
    </dgm:pt>
    <dgm:pt modelId="{CA4DF4CF-64A2-463D-9EA7-A3DFFB9A9075}" type="pres">
      <dgm:prSet presAssocID="{175326D2-B721-4166-A132-8A5704699D14}" presName="textRect" presStyleLbl="revTx" presStyleIdx="0" presStyleCnt="3">
        <dgm:presLayoutVars>
          <dgm:chMax val="1"/>
          <dgm:chPref val="1"/>
        </dgm:presLayoutVars>
      </dgm:prSet>
      <dgm:spPr/>
    </dgm:pt>
    <dgm:pt modelId="{FF9EE013-4A41-47DD-83AF-450E043A973B}" type="pres">
      <dgm:prSet presAssocID="{12D8899C-72BF-49BB-BE19-4C820617BB15}" presName="sibTrans" presStyleCnt="0"/>
      <dgm:spPr/>
    </dgm:pt>
    <dgm:pt modelId="{1622D527-C320-4B75-8CB0-B43D3FC6EEB1}" type="pres">
      <dgm:prSet presAssocID="{F42EA651-2EE1-4125-A450-65E4F2C8CCB5}" presName="compNode" presStyleCnt="0"/>
      <dgm:spPr/>
    </dgm:pt>
    <dgm:pt modelId="{F52EAC9F-B4E8-462A-B78C-B9628E5F4E52}" type="pres">
      <dgm:prSet presAssocID="{F42EA651-2EE1-4125-A450-65E4F2C8CC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322CF48C-F675-4274-8B0B-C813F735C66C}" type="pres">
      <dgm:prSet presAssocID="{F42EA651-2EE1-4125-A450-65E4F2C8CCB5}" presName="spaceRect" presStyleCnt="0"/>
      <dgm:spPr/>
    </dgm:pt>
    <dgm:pt modelId="{B458F2F0-9831-4B6E-89CF-E52AF3F8A235}" type="pres">
      <dgm:prSet presAssocID="{F42EA651-2EE1-4125-A450-65E4F2C8CCB5}" presName="textRect" presStyleLbl="revTx" presStyleIdx="1" presStyleCnt="3">
        <dgm:presLayoutVars>
          <dgm:chMax val="1"/>
          <dgm:chPref val="1"/>
        </dgm:presLayoutVars>
      </dgm:prSet>
      <dgm:spPr/>
    </dgm:pt>
    <dgm:pt modelId="{605759EF-C040-49F9-B724-692F835D09D6}" type="pres">
      <dgm:prSet presAssocID="{1C773219-B33E-41E1-87C6-127C053ED406}" presName="sibTrans" presStyleCnt="0"/>
      <dgm:spPr/>
    </dgm:pt>
    <dgm:pt modelId="{DA594749-5A76-4C73-81C1-001C4EB6C38D}" type="pres">
      <dgm:prSet presAssocID="{078EDB59-FD83-478D-B58E-AEFC092AE61D}" presName="compNode" presStyleCnt="0"/>
      <dgm:spPr/>
    </dgm:pt>
    <dgm:pt modelId="{E31911C1-A2D5-4E1F-9936-BB6CC0C592B3}" type="pres">
      <dgm:prSet presAssocID="{078EDB59-FD83-478D-B58E-AEFC092AE6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9699EF6F-6C61-481E-ADBB-ABB0A833D3CA}" type="pres">
      <dgm:prSet presAssocID="{078EDB59-FD83-478D-B58E-AEFC092AE61D}" presName="spaceRect" presStyleCnt="0"/>
      <dgm:spPr/>
    </dgm:pt>
    <dgm:pt modelId="{5470A4B6-ADC0-4775-8531-A0BAF1767B6B}" type="pres">
      <dgm:prSet presAssocID="{078EDB59-FD83-478D-B58E-AEFC092AE6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42C81E-4178-4368-9C0B-10B3269EBCB3}" srcId="{CB27439B-4261-44E4-8637-5238641171A4}" destId="{078EDB59-FD83-478D-B58E-AEFC092AE61D}" srcOrd="2" destOrd="0" parTransId="{EBFBB5A2-DC23-466A-8E88-F531CC879281}" sibTransId="{41026402-242C-4DD8-B9F6-0561DF406733}"/>
    <dgm:cxn modelId="{E60C8E64-6A10-453F-B769-CB4C57F4E3A2}" type="presOf" srcId="{175326D2-B721-4166-A132-8A5704699D14}" destId="{CA4DF4CF-64A2-463D-9EA7-A3DFFB9A9075}" srcOrd="0" destOrd="0" presId="urn:microsoft.com/office/officeart/2018/2/layout/IconLabelList"/>
    <dgm:cxn modelId="{B823519A-7D16-4FB1-97CD-2C5D55ACA097}" srcId="{CB27439B-4261-44E4-8637-5238641171A4}" destId="{F42EA651-2EE1-4125-A450-65E4F2C8CCB5}" srcOrd="1" destOrd="0" parTransId="{64EEE6B8-B07B-4949-991A-7197F1A6ED29}" sibTransId="{1C773219-B33E-41E1-87C6-127C053ED406}"/>
    <dgm:cxn modelId="{66D8B2AA-5826-423E-8F5D-6F257EC2E534}" type="presOf" srcId="{F42EA651-2EE1-4125-A450-65E4F2C8CCB5}" destId="{B458F2F0-9831-4B6E-89CF-E52AF3F8A235}" srcOrd="0" destOrd="0" presId="urn:microsoft.com/office/officeart/2018/2/layout/IconLabelList"/>
    <dgm:cxn modelId="{BCEDFBB5-F2D6-46EC-B549-7281895CAEAB}" srcId="{CB27439B-4261-44E4-8637-5238641171A4}" destId="{175326D2-B721-4166-A132-8A5704699D14}" srcOrd="0" destOrd="0" parTransId="{F0BB1589-2B4E-4835-AEA5-822F45C83EC5}" sibTransId="{12D8899C-72BF-49BB-BE19-4C820617BB15}"/>
    <dgm:cxn modelId="{1B477DCE-4008-4061-B78D-8516D2900F0E}" type="presOf" srcId="{078EDB59-FD83-478D-B58E-AEFC092AE61D}" destId="{5470A4B6-ADC0-4775-8531-A0BAF1767B6B}" srcOrd="0" destOrd="0" presId="urn:microsoft.com/office/officeart/2018/2/layout/IconLabelList"/>
    <dgm:cxn modelId="{5CCFBFE2-65BC-4B5E-AC71-E01733975BB6}" type="presOf" srcId="{CB27439B-4261-44E4-8637-5238641171A4}" destId="{6261A855-2A32-4450-BCF4-90F675CDB5DF}" srcOrd="0" destOrd="0" presId="urn:microsoft.com/office/officeart/2018/2/layout/IconLabelList"/>
    <dgm:cxn modelId="{626A4684-2BA5-44B7-B728-D82B1924473A}" type="presParOf" srcId="{6261A855-2A32-4450-BCF4-90F675CDB5DF}" destId="{D7C30EEA-AA7A-432C-AEEB-841B3E174FB7}" srcOrd="0" destOrd="0" presId="urn:microsoft.com/office/officeart/2018/2/layout/IconLabelList"/>
    <dgm:cxn modelId="{33494A43-1B9E-4AE7-931F-9C0CED004B81}" type="presParOf" srcId="{D7C30EEA-AA7A-432C-AEEB-841B3E174FB7}" destId="{A0584250-42A8-45FA-9414-E8CC40EBB088}" srcOrd="0" destOrd="0" presId="urn:microsoft.com/office/officeart/2018/2/layout/IconLabelList"/>
    <dgm:cxn modelId="{EE9C7587-149D-47FC-BBCC-474D2EFC82FD}" type="presParOf" srcId="{D7C30EEA-AA7A-432C-AEEB-841B3E174FB7}" destId="{4DD9D9A1-B2A7-41CA-AD2E-47B7A54D98C0}" srcOrd="1" destOrd="0" presId="urn:microsoft.com/office/officeart/2018/2/layout/IconLabelList"/>
    <dgm:cxn modelId="{112006B2-6EC7-46A1-90A7-F85A55AABAED}" type="presParOf" srcId="{D7C30EEA-AA7A-432C-AEEB-841B3E174FB7}" destId="{CA4DF4CF-64A2-463D-9EA7-A3DFFB9A9075}" srcOrd="2" destOrd="0" presId="urn:microsoft.com/office/officeart/2018/2/layout/IconLabelList"/>
    <dgm:cxn modelId="{DEDBA20A-915C-4320-A55C-EF2C20547F40}" type="presParOf" srcId="{6261A855-2A32-4450-BCF4-90F675CDB5DF}" destId="{FF9EE013-4A41-47DD-83AF-450E043A973B}" srcOrd="1" destOrd="0" presId="urn:microsoft.com/office/officeart/2018/2/layout/IconLabelList"/>
    <dgm:cxn modelId="{3C5868A9-F0B6-432B-8A98-4FBAEDC5B7E4}" type="presParOf" srcId="{6261A855-2A32-4450-BCF4-90F675CDB5DF}" destId="{1622D527-C320-4B75-8CB0-B43D3FC6EEB1}" srcOrd="2" destOrd="0" presId="urn:microsoft.com/office/officeart/2018/2/layout/IconLabelList"/>
    <dgm:cxn modelId="{E5703976-B202-4831-BF05-E7D5E175E3DC}" type="presParOf" srcId="{1622D527-C320-4B75-8CB0-B43D3FC6EEB1}" destId="{F52EAC9F-B4E8-462A-B78C-B9628E5F4E52}" srcOrd="0" destOrd="0" presId="urn:microsoft.com/office/officeart/2018/2/layout/IconLabelList"/>
    <dgm:cxn modelId="{07B00DA2-DDB1-4072-9EF1-5BE8E87AEBB7}" type="presParOf" srcId="{1622D527-C320-4B75-8CB0-B43D3FC6EEB1}" destId="{322CF48C-F675-4274-8B0B-C813F735C66C}" srcOrd="1" destOrd="0" presId="urn:microsoft.com/office/officeart/2018/2/layout/IconLabelList"/>
    <dgm:cxn modelId="{8512B4F0-0D32-4F77-AA0B-FFF83E2A176E}" type="presParOf" srcId="{1622D527-C320-4B75-8CB0-B43D3FC6EEB1}" destId="{B458F2F0-9831-4B6E-89CF-E52AF3F8A235}" srcOrd="2" destOrd="0" presId="urn:microsoft.com/office/officeart/2018/2/layout/IconLabelList"/>
    <dgm:cxn modelId="{4D7E56AC-5FA8-47FB-8974-C2D4E1C6820C}" type="presParOf" srcId="{6261A855-2A32-4450-BCF4-90F675CDB5DF}" destId="{605759EF-C040-49F9-B724-692F835D09D6}" srcOrd="3" destOrd="0" presId="urn:microsoft.com/office/officeart/2018/2/layout/IconLabelList"/>
    <dgm:cxn modelId="{245498BE-C2BD-476D-BD15-BCEB6E760394}" type="presParOf" srcId="{6261A855-2A32-4450-BCF4-90F675CDB5DF}" destId="{DA594749-5A76-4C73-81C1-001C4EB6C38D}" srcOrd="4" destOrd="0" presId="urn:microsoft.com/office/officeart/2018/2/layout/IconLabelList"/>
    <dgm:cxn modelId="{3E878CEE-115E-49F0-B321-C8A217B69373}" type="presParOf" srcId="{DA594749-5A76-4C73-81C1-001C4EB6C38D}" destId="{E31911C1-A2D5-4E1F-9936-BB6CC0C592B3}" srcOrd="0" destOrd="0" presId="urn:microsoft.com/office/officeart/2018/2/layout/IconLabelList"/>
    <dgm:cxn modelId="{F1A6108C-BC25-48EF-8C49-56C65A9E6F84}" type="presParOf" srcId="{DA594749-5A76-4C73-81C1-001C4EB6C38D}" destId="{9699EF6F-6C61-481E-ADBB-ABB0A833D3CA}" srcOrd="1" destOrd="0" presId="urn:microsoft.com/office/officeart/2018/2/layout/IconLabelList"/>
    <dgm:cxn modelId="{6FB3F9B5-0F6A-48AE-99F8-AA755752DD86}" type="presParOf" srcId="{DA594749-5A76-4C73-81C1-001C4EB6C38D}" destId="{5470A4B6-ADC0-4775-8531-A0BAF1767B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B717D-E89A-4B18-B9ED-AF18552B6BD4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DEB9A-5223-4A7F-9177-D5AB24839073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00AED-5F66-471D-B41F-E8BC800C6DA3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 dirty="0"/>
            <a:t>Vision</a:t>
          </a:r>
          <a:endParaRPr lang="en-US" sz="2500" kern="1200" dirty="0"/>
        </a:p>
      </dsp:txBody>
      <dsp:txXfrm>
        <a:off x="89042" y="2289522"/>
        <a:ext cx="2368460" cy="720000"/>
      </dsp:txXfrm>
    </dsp:sp>
    <dsp:sp modelId="{EFDF05D8-9A81-44AD-9CBB-76F2CE8674F2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576BE-CE9A-4B45-85E5-361697559AEE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95B41-47EE-4BA4-B2B4-B0FEFA625247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/>
            <a:t>SQL | Tables | Joins | Query</a:t>
          </a:r>
          <a:endParaRPr lang="en-US" sz="2500" kern="1200"/>
        </a:p>
      </dsp:txBody>
      <dsp:txXfrm>
        <a:off x="2871984" y="2289522"/>
        <a:ext cx="2368460" cy="720000"/>
      </dsp:txXfrm>
    </dsp:sp>
    <dsp:sp modelId="{C37EE561-49BC-4461-A72E-BBA4EBE44D64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5DBB4-6E96-4081-9D89-C924C46CFFC4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AEAF1-DF41-4617-985E-413335C75E7A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/>
            <a:t>Live demo</a:t>
          </a:r>
          <a:endParaRPr lang="en-US" sz="2500" kern="1200"/>
        </a:p>
      </dsp:txBody>
      <dsp:txXfrm>
        <a:off x="5654925" y="2289522"/>
        <a:ext cx="2368460" cy="720000"/>
      </dsp:txXfrm>
    </dsp:sp>
    <dsp:sp modelId="{32735282-B3A7-4E3B-8992-01DD268FD731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46B3A-F3DC-410E-BC70-BC3CCFCC0A0C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6537A-5722-4612-AAA7-765DF672FD61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/>
            <a:t>Q &amp;A</a:t>
          </a:r>
          <a:endParaRPr lang="en-US" sz="2500" kern="1200"/>
        </a:p>
      </dsp:txBody>
      <dsp:txXfrm>
        <a:off x="8437866" y="2289522"/>
        <a:ext cx="23684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AA4DD-2453-46ED-9008-290E1721E822}">
      <dsp:nvSpPr>
        <dsp:cNvPr id="0" name=""/>
        <dsp:cNvSpPr/>
      </dsp:nvSpPr>
      <dsp:spPr>
        <a:xfrm>
          <a:off x="3724" y="290741"/>
          <a:ext cx="2016281" cy="28227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97" tIns="330200" rIns="15719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Manage users, buses, routes, ticketing, payment, and feedback</a:t>
          </a:r>
        </a:p>
      </dsp:txBody>
      <dsp:txXfrm>
        <a:off x="3724" y="1363403"/>
        <a:ext cx="2016281" cy="1693676"/>
      </dsp:txXfrm>
    </dsp:sp>
    <dsp:sp modelId="{E81BE523-C515-4FA2-BB8A-37949903C7A0}">
      <dsp:nvSpPr>
        <dsp:cNvPr id="0" name=""/>
        <dsp:cNvSpPr/>
      </dsp:nvSpPr>
      <dsp:spPr>
        <a:xfrm>
          <a:off x="588445" y="573020"/>
          <a:ext cx="846838" cy="8468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23" tIns="12700" rIns="6602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12462" y="697037"/>
        <a:ext cx="598804" cy="598804"/>
      </dsp:txXfrm>
    </dsp:sp>
    <dsp:sp modelId="{4215FCB4-77C6-4F31-9E74-98BA301EA508}">
      <dsp:nvSpPr>
        <dsp:cNvPr id="0" name=""/>
        <dsp:cNvSpPr/>
      </dsp:nvSpPr>
      <dsp:spPr>
        <a:xfrm>
          <a:off x="3724" y="3113463"/>
          <a:ext cx="2016281" cy="72"/>
        </a:xfrm>
        <a:prstGeom prst="rect">
          <a:avLst/>
        </a:prstGeom>
        <a:solidFill>
          <a:schemeClr val="accent2">
            <a:hueOff val="-147041"/>
            <a:satOff val="166"/>
            <a:lumOff val="392"/>
            <a:alphaOff val="0"/>
          </a:schemeClr>
        </a:solidFill>
        <a:ln w="19050" cap="rnd" cmpd="sng" algn="ctr">
          <a:solidFill>
            <a:schemeClr val="accent2">
              <a:hueOff val="-147041"/>
              <a:satOff val="166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8E691-C757-49CC-8793-6AA4B502D696}">
      <dsp:nvSpPr>
        <dsp:cNvPr id="0" name=""/>
        <dsp:cNvSpPr/>
      </dsp:nvSpPr>
      <dsp:spPr>
        <a:xfrm>
          <a:off x="2221634" y="290741"/>
          <a:ext cx="2016281" cy="2822794"/>
        </a:xfrm>
        <a:prstGeom prst="rect">
          <a:avLst/>
        </a:prstGeom>
        <a:solidFill>
          <a:schemeClr val="accent2">
            <a:tint val="40000"/>
            <a:alpha val="90000"/>
            <a:hueOff val="-460466"/>
            <a:satOff val="3068"/>
            <a:lumOff val="28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60466"/>
              <a:satOff val="3068"/>
              <a:lumOff val="2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97" tIns="330200" rIns="15719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Passengers can register as Non-Amin User s</a:t>
          </a:r>
        </a:p>
      </dsp:txBody>
      <dsp:txXfrm>
        <a:off x="2221634" y="1363403"/>
        <a:ext cx="2016281" cy="1693676"/>
      </dsp:txXfrm>
    </dsp:sp>
    <dsp:sp modelId="{4D117A12-6B6B-4CAB-8AD6-2AB83F7B4801}">
      <dsp:nvSpPr>
        <dsp:cNvPr id="0" name=""/>
        <dsp:cNvSpPr/>
      </dsp:nvSpPr>
      <dsp:spPr>
        <a:xfrm>
          <a:off x="2806355" y="573020"/>
          <a:ext cx="846838" cy="846838"/>
        </a:xfrm>
        <a:prstGeom prst="ellipse">
          <a:avLst/>
        </a:prstGeom>
        <a:solidFill>
          <a:schemeClr val="accent2">
            <a:hueOff val="-294083"/>
            <a:satOff val="332"/>
            <a:lumOff val="784"/>
            <a:alphaOff val="0"/>
          </a:schemeClr>
        </a:solidFill>
        <a:ln w="19050" cap="rnd" cmpd="sng" algn="ctr">
          <a:solidFill>
            <a:schemeClr val="accent2">
              <a:hueOff val="-294083"/>
              <a:satOff val="332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23" tIns="12700" rIns="6602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930372" y="697037"/>
        <a:ext cx="598804" cy="598804"/>
      </dsp:txXfrm>
    </dsp:sp>
    <dsp:sp modelId="{7F1160B5-B566-4B7E-ADB5-A05ACA99A83B}">
      <dsp:nvSpPr>
        <dsp:cNvPr id="0" name=""/>
        <dsp:cNvSpPr/>
      </dsp:nvSpPr>
      <dsp:spPr>
        <a:xfrm>
          <a:off x="2221634" y="3113463"/>
          <a:ext cx="2016281" cy="72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9050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C8800-1DC4-4440-9677-384F8BE49F30}">
      <dsp:nvSpPr>
        <dsp:cNvPr id="0" name=""/>
        <dsp:cNvSpPr/>
      </dsp:nvSpPr>
      <dsp:spPr>
        <a:xfrm>
          <a:off x="4439544" y="290741"/>
          <a:ext cx="2016281" cy="2822794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97" tIns="330200" rIns="15719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Admin can manage bus agencies, schedules, and bus information</a:t>
          </a:r>
        </a:p>
      </dsp:txBody>
      <dsp:txXfrm>
        <a:off x="4439544" y="1363403"/>
        <a:ext cx="2016281" cy="1693676"/>
      </dsp:txXfrm>
    </dsp:sp>
    <dsp:sp modelId="{0B04322C-3526-4D58-B63D-646E1FA8262A}">
      <dsp:nvSpPr>
        <dsp:cNvPr id="0" name=""/>
        <dsp:cNvSpPr/>
      </dsp:nvSpPr>
      <dsp:spPr>
        <a:xfrm>
          <a:off x="5024265" y="573020"/>
          <a:ext cx="846838" cy="846838"/>
        </a:xfrm>
        <a:prstGeom prst="ellipse">
          <a:avLst/>
        </a:prstGeom>
        <a:solidFill>
          <a:schemeClr val="accent2">
            <a:hueOff val="-588166"/>
            <a:satOff val="663"/>
            <a:lumOff val="1569"/>
            <a:alphaOff val="0"/>
          </a:schemeClr>
        </a:solidFill>
        <a:ln w="19050" cap="rnd" cmpd="sng" algn="ctr">
          <a:solidFill>
            <a:schemeClr val="accent2">
              <a:hueOff val="-588166"/>
              <a:satOff val="663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23" tIns="12700" rIns="6602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148282" y="697037"/>
        <a:ext cx="598804" cy="598804"/>
      </dsp:txXfrm>
    </dsp:sp>
    <dsp:sp modelId="{8554DCF4-9500-4D66-B33F-7B0A812BDC50}">
      <dsp:nvSpPr>
        <dsp:cNvPr id="0" name=""/>
        <dsp:cNvSpPr/>
      </dsp:nvSpPr>
      <dsp:spPr>
        <a:xfrm>
          <a:off x="4439544" y="3113463"/>
          <a:ext cx="2016281" cy="72"/>
        </a:xfrm>
        <a:prstGeom prst="rect">
          <a:avLst/>
        </a:prstGeom>
        <a:solidFill>
          <a:schemeClr val="accent2">
            <a:hueOff val="-735207"/>
            <a:satOff val="829"/>
            <a:lumOff val="1961"/>
            <a:alphaOff val="0"/>
          </a:schemeClr>
        </a:solidFill>
        <a:ln w="19050" cap="rnd" cmpd="sng" algn="ctr">
          <a:solidFill>
            <a:schemeClr val="accent2">
              <a:hueOff val="-735207"/>
              <a:satOff val="829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C84A8-318C-4E22-A367-F592F77A0B82}">
      <dsp:nvSpPr>
        <dsp:cNvPr id="0" name=""/>
        <dsp:cNvSpPr/>
      </dsp:nvSpPr>
      <dsp:spPr>
        <a:xfrm>
          <a:off x="6657454" y="290741"/>
          <a:ext cx="2016281" cy="2822794"/>
        </a:xfrm>
        <a:prstGeom prst="rect">
          <a:avLst/>
        </a:prstGeom>
        <a:solidFill>
          <a:schemeClr val="accent2">
            <a:tint val="40000"/>
            <a:alpha val="90000"/>
            <a:hueOff val="-1381399"/>
            <a:satOff val="9203"/>
            <a:lumOff val="841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81399"/>
              <a:satOff val="9203"/>
              <a:lumOff val="8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97" tIns="330200" rIns="15719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Non-Admin Users can book tickets and access trip details</a:t>
          </a:r>
        </a:p>
      </dsp:txBody>
      <dsp:txXfrm>
        <a:off x="6657454" y="1363403"/>
        <a:ext cx="2016281" cy="1693676"/>
      </dsp:txXfrm>
    </dsp:sp>
    <dsp:sp modelId="{3170F6EC-5C99-45B5-B699-C4E2504F92E1}">
      <dsp:nvSpPr>
        <dsp:cNvPr id="0" name=""/>
        <dsp:cNvSpPr/>
      </dsp:nvSpPr>
      <dsp:spPr>
        <a:xfrm>
          <a:off x="7242175" y="573020"/>
          <a:ext cx="846838" cy="846838"/>
        </a:xfrm>
        <a:prstGeom prst="ellips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9050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23" tIns="12700" rIns="6602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366192" y="697037"/>
        <a:ext cx="598804" cy="598804"/>
      </dsp:txXfrm>
    </dsp:sp>
    <dsp:sp modelId="{FA6F1F71-5213-4011-A980-2A0AB9D421B9}">
      <dsp:nvSpPr>
        <dsp:cNvPr id="0" name=""/>
        <dsp:cNvSpPr/>
      </dsp:nvSpPr>
      <dsp:spPr>
        <a:xfrm>
          <a:off x="6657454" y="3113463"/>
          <a:ext cx="2016281" cy="72"/>
        </a:xfrm>
        <a:prstGeom prst="rect">
          <a:avLst/>
        </a:prstGeom>
        <a:solidFill>
          <a:schemeClr val="accent2">
            <a:hueOff val="-1029290"/>
            <a:satOff val="1160"/>
            <a:lumOff val="2746"/>
            <a:alphaOff val="0"/>
          </a:schemeClr>
        </a:solidFill>
        <a:ln w="19050" cap="rnd" cmpd="sng" algn="ctr">
          <a:solidFill>
            <a:schemeClr val="accent2">
              <a:hueOff val="-1029290"/>
              <a:satOff val="1160"/>
              <a:lumOff val="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5641D-525B-47BA-9189-5F38B1942BC3}">
      <dsp:nvSpPr>
        <dsp:cNvPr id="0" name=""/>
        <dsp:cNvSpPr/>
      </dsp:nvSpPr>
      <dsp:spPr>
        <a:xfrm>
          <a:off x="8875364" y="290741"/>
          <a:ext cx="2016281" cy="2822794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97" tIns="330200" rIns="15719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Enhance the bus reservation process by making it organized, transparent, and accessible for all.</a:t>
          </a:r>
        </a:p>
      </dsp:txBody>
      <dsp:txXfrm>
        <a:off x="8875364" y="1363403"/>
        <a:ext cx="2016281" cy="1693676"/>
      </dsp:txXfrm>
    </dsp:sp>
    <dsp:sp modelId="{DE5B21BB-094F-4870-B9A3-5B67B71CB5E9}">
      <dsp:nvSpPr>
        <dsp:cNvPr id="0" name=""/>
        <dsp:cNvSpPr/>
      </dsp:nvSpPr>
      <dsp:spPr>
        <a:xfrm>
          <a:off x="9460085" y="573020"/>
          <a:ext cx="846838" cy="846838"/>
        </a:xfrm>
        <a:prstGeom prst="ellipse">
          <a:avLst/>
        </a:prstGeom>
        <a:solidFill>
          <a:schemeClr val="accent2">
            <a:hueOff val="-1176331"/>
            <a:satOff val="1326"/>
            <a:lumOff val="3138"/>
            <a:alphaOff val="0"/>
          </a:schemeClr>
        </a:solidFill>
        <a:ln w="19050" cap="rnd" cmpd="sng" algn="ctr">
          <a:solidFill>
            <a:schemeClr val="accent2">
              <a:hueOff val="-1176331"/>
              <a:satOff val="1326"/>
              <a:lumOff val="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23" tIns="12700" rIns="6602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584102" y="697037"/>
        <a:ext cx="598804" cy="598804"/>
      </dsp:txXfrm>
    </dsp:sp>
    <dsp:sp modelId="{BD66739C-DB57-48D3-8BFC-7AD3F47DD703}">
      <dsp:nvSpPr>
        <dsp:cNvPr id="0" name=""/>
        <dsp:cNvSpPr/>
      </dsp:nvSpPr>
      <dsp:spPr>
        <a:xfrm>
          <a:off x="8875364" y="3113463"/>
          <a:ext cx="2016281" cy="7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84250-42A8-45FA-9414-E8CC40EBB088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DF4CF-64A2-463D-9EA7-A3DFFB9A9075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 Registration: A user must provide a unique Email and PhoneNumber during registration.</a:t>
          </a:r>
        </a:p>
      </dsp:txBody>
      <dsp:txXfrm>
        <a:off x="52256" y="2258388"/>
        <a:ext cx="3221151" cy="720000"/>
      </dsp:txXfrm>
    </dsp:sp>
    <dsp:sp modelId="{F52EAC9F-B4E8-462A-B78C-B9628E5F4E52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8F2F0-9831-4B6E-89CF-E52AF3F8A235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bus is tied to a unique agency and follows a specific route with defined stops and schedules. </a:t>
          </a:r>
        </a:p>
      </dsp:txBody>
      <dsp:txXfrm>
        <a:off x="3837109" y="2258388"/>
        <a:ext cx="3221151" cy="720000"/>
      </dsp:txXfrm>
    </dsp:sp>
    <dsp:sp modelId="{E31911C1-A2D5-4E1F-9936-BB6CC0C592B3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0A4B6-ADC0-4775-8531-A0BAF1767B6B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Payments and feedback are tied to valis tickets, and feedback ratings range from 1 to 5</a:t>
          </a:r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0CEC8-A9A6-4B66-949B-FC16FBA2D2DA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DF2B-4CE9-408A-9E03-35874B71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8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FBDF2B-4CE9-408A-9E03-35874B71A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0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1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655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13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5396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382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208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556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11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90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287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2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3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4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9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6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7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59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ving bus">
            <a:extLst>
              <a:ext uri="{FF2B5EF4-FFF2-40B4-BE49-F238E27FC236}">
                <a16:creationId xmlns:a16="http://schemas.microsoft.com/office/drawing/2014/main" id="{A3EFEACA-315B-6577-BB8E-90234A7A96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269" r="-1" b="2204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CDCCD-196F-968F-4B11-B8599779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Bus Booking and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A601D-A106-EFDA-B5B2-B513E5041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Maryam Diallo</a:t>
            </a:r>
          </a:p>
        </p:txBody>
      </p:sp>
    </p:spTree>
    <p:extLst>
      <p:ext uri="{BB962C8B-B14F-4D97-AF65-F5344CB8AC3E}">
        <p14:creationId xmlns:p14="http://schemas.microsoft.com/office/powerpoint/2010/main" val="7737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3D0F9-C148-EDAF-72E0-C58A6A6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2EF806-9173-4049-67B3-117153FFB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31782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706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42DCF-EBFA-FF46-B542-3EDD3923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Objectives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9A2E0-65E5-446C-2110-AF77075EF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23184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183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31615-4E70-4AA1-B27C-F56E2537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5E9461-C716-BCBE-527E-AF13A4AD0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1" b="1625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2386D96-DF72-4275-B766-E00CBBFB0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11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43350-935B-1718-969B-24EAB7B1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Business Rule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77022B-D879-D74E-686C-F4C090402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05304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143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57F603-780C-4F12-B3EB-428407275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3F7CE2-B43A-45D2-9373-25894C50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Freeform 15">
            <a:extLst>
              <a:ext uri="{FF2B5EF4-FFF2-40B4-BE49-F238E27FC236}">
                <a16:creationId xmlns:a16="http://schemas.microsoft.com/office/drawing/2014/main" id="{8FCA8AFB-F631-49F2-BBF1-7E294F678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2" name="Freeform 5">
            <a:extLst>
              <a:ext uri="{FF2B5EF4-FFF2-40B4-BE49-F238E27FC236}">
                <a16:creationId xmlns:a16="http://schemas.microsoft.com/office/drawing/2014/main" id="{D6589E23-6653-463D-B72D-37D56DC91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63A91-B0B3-1673-DB75-BCCE8D36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Table | Query | Join 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9E07533-34E7-37A5-978C-BC42D31C49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856" y="636083"/>
            <a:ext cx="2276365" cy="3291844"/>
          </a:xfrm>
          <a:prstGeom prst="rect">
            <a:avLst/>
          </a:prstGeom>
          <a:effectLst/>
        </p:spPr>
      </p:pic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B529F7-14F3-5DD7-1B53-87246FA341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2730" y="1012246"/>
            <a:ext cx="2944368" cy="2539517"/>
          </a:xfrm>
          <a:prstGeom prst="rect">
            <a:avLst/>
          </a:prstGeom>
          <a:effectLst/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B89BA0A-A177-55EF-FCF7-D32D43F5F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6841605" y="1089536"/>
            <a:ext cx="2944368" cy="23849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01649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" name="Picture 29" descr="Question mark against red wall">
            <a:extLst>
              <a:ext uri="{FF2B5EF4-FFF2-40B4-BE49-F238E27FC236}">
                <a16:creationId xmlns:a16="http://schemas.microsoft.com/office/drawing/2014/main" id="{E909E2BD-F5C6-C524-A11F-7E55394CDB4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7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957A45-F2B9-E9D9-4B49-45FDEFB5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Q &amp;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69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</TotalTime>
  <Words>140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Ion</vt:lpstr>
      <vt:lpstr>Bus Booking and Management</vt:lpstr>
      <vt:lpstr>Agenda</vt:lpstr>
      <vt:lpstr>Objectives</vt:lpstr>
      <vt:lpstr>PowerPoint Presentation</vt:lpstr>
      <vt:lpstr>Business Rule</vt:lpstr>
      <vt:lpstr>Table | Query | Join 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Maryam Diallo</dc:creator>
  <cp:lastModifiedBy>Maryam Diallo</cp:lastModifiedBy>
  <cp:revision>1</cp:revision>
  <dcterms:created xsi:type="dcterms:W3CDTF">2024-11-26T15:47:05Z</dcterms:created>
  <dcterms:modified xsi:type="dcterms:W3CDTF">2024-11-26T19:47:53Z</dcterms:modified>
</cp:coreProperties>
</file>