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otelReservation_17021344475540/Performance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C3216E9-1099-4902-9F2B-5AEF96E7D47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Hotel Reservation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C37C6E0-22EE-4B93-A2A8-2D15E2B4DDF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1/2/2024 3:46:53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tel Booking Overview" id="2" name="slide2">
            <a:extLst>
              <a:ext uri="{FF2B5EF4-FFF2-40B4-BE49-F238E27FC236}">
                <a16:creationId xmlns:a16="http://schemas.microsoft.com/office/drawing/2014/main" id="{FDC3F477-5720-4403-96C6-765F4FE1C7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04"/>
            <a:ext cx="12192000" cy="65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3" name="slide3">
            <a:extLst>
              <a:ext uri="{FF2B5EF4-FFF2-40B4-BE49-F238E27FC236}">
                <a16:creationId xmlns:a16="http://schemas.microsoft.com/office/drawing/2014/main" id="{36AC6FCF-0127-42B4-A092-D48303A0B5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04"/>
            <a:ext cx="12192000" cy="65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formance  Dashboard" id="4" name="slide4">
            <a:extLst>
              <a:ext uri="{FF2B5EF4-FFF2-40B4-BE49-F238E27FC236}">
                <a16:creationId xmlns:a16="http://schemas.microsoft.com/office/drawing/2014/main" id="{6295FF93-A99C-48D1-94D5-25FFEF8CDD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04"/>
            <a:ext cx="12192000" cy="65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2024-01-02T15:46:53Z</dcterms:created>
  <dcterms:modified xsi:type="dcterms:W3CDTF">2024-01-02T15:46:53Z</dcterms:modified>
</cp:coreProperties>
</file>