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12192000"/>
  <p:notesSz cx="6858000" cy="9144000"/>
  <p:embeddedFontLst>
    <p:embeddedFont>
      <p:font typeface="Roboto"/>
      <p:regular r:id="rId44"/>
      <p:bold r:id="rId45"/>
      <p:italic r:id="rId46"/>
      <p:boldItalic r:id="rId47"/>
    </p:embeddedFont>
    <p:embeddedFont>
      <p:font typeface="Corbel"/>
      <p:regular r:id="rId48"/>
      <p:bold r:id="rId49"/>
      <p:italic r:id="rId50"/>
      <p:boldItalic r:id="rId51"/>
    </p:embeddedFont>
    <p:embeddedFont>
      <p:font typeface="Century Schoolbook"/>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6" roundtripDataSignature="AMtx7mhAQhd60Jnq88BwJi7kARQFJ3vC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D23194-3FA4-420A-B34A-CA287CE95ED4}">
  <a:tblStyle styleId="{27D23194-3FA4-420A-B34A-CA287CE95ED4}" styleName="Table_0">
    <a:wholeTbl>
      <a:tcTxStyle b="off" i="off">
        <a:font>
          <a:latin typeface="Arial"/>
          <a:ea typeface="Arial"/>
          <a:cs typeface="Arial"/>
        </a:font>
        <a:srgbClr val="000000"/>
      </a:tcTxStyle>
      <a:tcStyle>
        <a:tcBdr>
          <a:left>
            <a:ln cap="flat" cmpd="sng" w="25400">
              <a:solidFill>
                <a:srgbClr val="9FC5E8"/>
              </a:solidFill>
              <a:prstDash val="solid"/>
              <a:round/>
              <a:headEnd len="sm" w="sm" type="none"/>
              <a:tailEnd len="sm" w="sm" type="none"/>
            </a:ln>
          </a:left>
          <a:right>
            <a:ln cap="flat" cmpd="sng" w="25400">
              <a:solidFill>
                <a:srgbClr val="9FC5E8"/>
              </a:solidFill>
              <a:prstDash val="solid"/>
              <a:round/>
              <a:headEnd len="sm" w="sm" type="none"/>
              <a:tailEnd len="sm" w="sm" type="none"/>
            </a:ln>
          </a:right>
          <a:top>
            <a:ln cap="flat" cmpd="sng" w="25400">
              <a:solidFill>
                <a:srgbClr val="9FC5E8"/>
              </a:solidFill>
              <a:prstDash val="solid"/>
              <a:round/>
              <a:headEnd len="sm" w="sm" type="none"/>
              <a:tailEnd len="sm" w="sm" type="none"/>
            </a:ln>
          </a:top>
          <a:bottom>
            <a:ln cap="flat" cmpd="sng" w="25400">
              <a:solidFill>
                <a:srgbClr val="9FC5E8"/>
              </a:solidFill>
              <a:prstDash val="solid"/>
              <a:round/>
              <a:headEnd len="sm" w="sm" type="none"/>
              <a:tailEnd len="sm" w="sm" type="none"/>
            </a:ln>
          </a:bottom>
          <a:insideH>
            <a:ln cap="flat" cmpd="sng" w="25400">
              <a:solidFill>
                <a:srgbClr val="9FC5E8"/>
              </a:solidFill>
              <a:prstDash val="solid"/>
              <a:round/>
              <a:headEnd len="sm" w="sm" type="none"/>
              <a:tailEnd len="sm" w="sm" type="none"/>
            </a:ln>
          </a:insideH>
          <a:insideV>
            <a:ln cap="flat" cmpd="sng" w="25400">
              <a:solidFill>
                <a:srgbClr val="9FC5E8"/>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501207F-1735-4030-A069-62CFF73115C2}" styleName="Table_1">
    <a:wholeTbl>
      <a:tcTxStyle b="off" i="off">
        <a:font>
          <a:latin typeface="Arial"/>
          <a:ea typeface="Arial"/>
          <a:cs typeface="Arial"/>
        </a:font>
        <a:srgbClr val="000000"/>
      </a:tcTxStyle>
      <a:tcStyle>
        <a:tcBdr>
          <a:left>
            <a:ln cap="flat" cmpd="sng" w="28575">
              <a:solidFill>
                <a:srgbClr val="CFE2F3"/>
              </a:solidFill>
              <a:prstDash val="solid"/>
              <a:round/>
              <a:headEnd len="sm" w="sm" type="none"/>
              <a:tailEnd len="sm" w="sm" type="none"/>
            </a:ln>
          </a:left>
          <a:right>
            <a:ln cap="flat" cmpd="sng" w="28575">
              <a:solidFill>
                <a:srgbClr val="CFE2F3"/>
              </a:solidFill>
              <a:prstDash val="solid"/>
              <a:round/>
              <a:headEnd len="sm" w="sm" type="none"/>
              <a:tailEnd len="sm" w="sm" type="none"/>
            </a:ln>
          </a:right>
          <a:top>
            <a:ln cap="flat" cmpd="sng" w="28575">
              <a:solidFill>
                <a:srgbClr val="CFE2F3"/>
              </a:solidFill>
              <a:prstDash val="solid"/>
              <a:round/>
              <a:headEnd len="sm" w="sm" type="none"/>
              <a:tailEnd len="sm" w="sm" type="none"/>
            </a:ln>
          </a:top>
          <a:bottom>
            <a:ln cap="flat" cmpd="sng" w="28575">
              <a:solidFill>
                <a:srgbClr val="CFE2F3"/>
              </a:solidFill>
              <a:prstDash val="solid"/>
              <a:round/>
              <a:headEnd len="sm" w="sm" type="none"/>
              <a:tailEnd len="sm" w="sm" type="none"/>
            </a:ln>
          </a:bottom>
          <a:insideH>
            <a:ln cap="flat" cmpd="sng" w="28575">
              <a:solidFill>
                <a:srgbClr val="CFE2F3"/>
              </a:solidFill>
              <a:prstDash val="solid"/>
              <a:round/>
              <a:headEnd len="sm" w="sm" type="none"/>
              <a:tailEnd len="sm" w="sm" type="none"/>
            </a:ln>
          </a:insideH>
          <a:insideV>
            <a:ln cap="flat" cmpd="sng" w="28575">
              <a:solidFill>
                <a:srgbClr val="CFE2F3"/>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regular.fntdata"/><Relationship Id="rId43" Type="http://schemas.openxmlformats.org/officeDocument/2006/relationships/slide" Target="slides/slide37.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Corbel-regular.fntdata"/><Relationship Id="rId47" Type="http://schemas.openxmlformats.org/officeDocument/2006/relationships/font" Target="fonts/Roboto-boldItalic.fntdata"/><Relationship Id="rId49" Type="http://schemas.openxmlformats.org/officeDocument/2006/relationships/font" Target="fonts/Corbel-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rbel-boldItalic.fntdata"/><Relationship Id="rId50" Type="http://schemas.openxmlformats.org/officeDocument/2006/relationships/font" Target="fonts/Corbel-italic.fntdata"/><Relationship Id="rId53" Type="http://schemas.openxmlformats.org/officeDocument/2006/relationships/font" Target="fonts/CenturySchoolbook-bold.fntdata"/><Relationship Id="rId52" Type="http://schemas.openxmlformats.org/officeDocument/2006/relationships/font" Target="fonts/CenturySchoolbook-regular.fntdata"/><Relationship Id="rId11" Type="http://schemas.openxmlformats.org/officeDocument/2006/relationships/slide" Target="slides/slide5.xml"/><Relationship Id="rId55" Type="http://schemas.openxmlformats.org/officeDocument/2006/relationships/font" Target="fonts/CenturySchoolbook-boldItalic.fntdata"/><Relationship Id="rId10" Type="http://schemas.openxmlformats.org/officeDocument/2006/relationships/slide" Target="slides/slide4.xml"/><Relationship Id="rId54" Type="http://schemas.openxmlformats.org/officeDocument/2006/relationships/font" Target="fonts/CenturySchoolbook-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8e22e1eb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258e22e1ebc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258e22e1ebc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5884ff1b1e_9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g25884ff1b1e_9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g25884ff1b1e_9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2a3089f3000c8b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132a3089f3000c8b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g132a3089f3000c8b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da6a47915a3aa6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g11da6a47915a3aa6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5884ff1b1e_4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g25884ff1b1e_4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g25884ff1b1e_4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da6a47915a3aa6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g11da6a47915a3aa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7" name="Google Shape;4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1da6a47915a3aa6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g11da6a47915a3aa6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showMasterSp="0">
  <p:cSld name="Title Slide with Image">
    <p:bg>
      <p:bgPr>
        <a:solidFill>
          <a:schemeClr val="dk2"/>
        </a:solidFill>
      </p:bgPr>
    </p:bg>
    <p:spTree>
      <p:nvGrpSpPr>
        <p:cNvPr id="17" name="Shape 17"/>
        <p:cNvGrpSpPr/>
        <p:nvPr/>
      </p:nvGrpSpPr>
      <p:grpSpPr>
        <a:xfrm>
          <a:off x="0" y="0"/>
          <a:ext cx="0" cy="0"/>
          <a:chOff x="0" y="0"/>
          <a:chExt cx="0" cy="0"/>
        </a:xfrm>
      </p:grpSpPr>
      <p:sp>
        <p:nvSpPr>
          <p:cNvPr id="18" name="Google Shape;18;p42" title="Page Number Shape"/>
          <p:cNvSpPr/>
          <p:nvPr/>
        </p:nvSpPr>
        <p:spPr>
          <a:xfrm>
            <a:off x="11784011" y="-1"/>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a:noFill/>
          </a:ln>
        </p:spPr>
      </p:sp>
      <p:sp>
        <p:nvSpPr>
          <p:cNvPr id="19" name="Google Shape;19;p42"/>
          <p:cNvSpPr txBox="1"/>
          <p:nvPr>
            <p:ph type="ctrTitle"/>
          </p:nvPr>
        </p:nvSpPr>
        <p:spPr>
          <a:xfrm>
            <a:off x="5747656" y="1264197"/>
            <a:ext cx="5670487" cy="4268965"/>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lt2"/>
              </a:buClr>
              <a:buSzPts val="6000"/>
              <a:buFont typeface="Century Schoolbook"/>
              <a:buNone/>
              <a:defRPr sz="60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2"/>
          <p:cNvSpPr txBox="1"/>
          <p:nvPr>
            <p:ph idx="1" type="subTitle"/>
          </p:nvPr>
        </p:nvSpPr>
        <p:spPr>
          <a:xfrm>
            <a:off x="667666" y="4151085"/>
            <a:ext cx="4633806" cy="1591181"/>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lt2"/>
              </a:buClr>
              <a:buSzPts val="2300"/>
              <a:buNone/>
              <a:defRPr b="0" i="1" sz="23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cxnSp>
        <p:nvCxnSpPr>
          <p:cNvPr id="21" name="Google Shape;21;p42" title="Verticle Rule Line"/>
          <p:cNvCxnSpPr/>
          <p:nvPr/>
        </p:nvCxnSpPr>
        <p:spPr>
          <a:xfrm>
            <a:off x="5524563" y="1115733"/>
            <a:ext cx="0" cy="4626534"/>
          </a:xfrm>
          <a:prstGeom prst="straightConnector1">
            <a:avLst/>
          </a:prstGeom>
          <a:noFill/>
          <a:ln cap="flat" cmpd="sng" w="63500">
            <a:solidFill>
              <a:schemeClr val="lt2"/>
            </a:solidFill>
            <a:prstDash val="solid"/>
            <a:round/>
            <a:headEnd len="sm" w="sm" type="none"/>
            <a:tailEnd len="sm" w="sm" type="none"/>
          </a:ln>
        </p:spPr>
      </p:cxnSp>
      <p:sp>
        <p:nvSpPr>
          <p:cNvPr id="22" name="Google Shape;22;p42"/>
          <p:cNvSpPr/>
          <p:nvPr>
            <p:ph idx="2" type="pic"/>
          </p:nvPr>
        </p:nvSpPr>
        <p:spPr>
          <a:xfrm>
            <a:off x="2743615" y="1367500"/>
            <a:ext cx="2397795" cy="2397795"/>
          </a:xfrm>
          <a:prstGeom prst="ellipse">
            <a:avLst/>
          </a:prstGeom>
          <a:solidFill>
            <a:schemeClr val="dk1"/>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Image / Icon Bullets" showMasterSp="0">
  <p:cSld name="6 Image / Icon Bullets">
    <p:bg>
      <p:bgPr>
        <a:solidFill>
          <a:schemeClr val="lt2"/>
        </a:solidFill>
      </p:bgPr>
    </p:bg>
    <p:spTree>
      <p:nvGrpSpPr>
        <p:cNvPr id="105" name="Shape 105"/>
        <p:cNvGrpSpPr/>
        <p:nvPr/>
      </p:nvGrpSpPr>
      <p:grpSpPr>
        <a:xfrm>
          <a:off x="0" y="0"/>
          <a:ext cx="0" cy="0"/>
          <a:chOff x="0" y="0"/>
          <a:chExt cx="0" cy="0"/>
        </a:xfrm>
      </p:grpSpPr>
      <p:sp>
        <p:nvSpPr>
          <p:cNvPr id="106" name="Google Shape;106;p50" title="Page Number Shape"/>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dk1"/>
          </a:solidFill>
          <a:ln>
            <a:noFill/>
          </a:ln>
        </p:spPr>
      </p:sp>
      <p:sp>
        <p:nvSpPr>
          <p:cNvPr id="107" name="Google Shape;107;p50"/>
          <p:cNvSpPr/>
          <p:nvPr/>
        </p:nvSpPr>
        <p:spPr>
          <a:xfrm>
            <a:off x="0" y="0"/>
            <a:ext cx="489619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08" name="Google Shape;108;p50"/>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000"/>
              <a:buFont typeface="Century Schoolbook"/>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0"/>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0"/>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0"/>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50"/>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chemeClr val="lt1"/>
              </a:buClr>
              <a:buSzPts val="2000"/>
              <a:buNone/>
              <a:defRPr>
                <a:solidFill>
                  <a:schemeClr val="lt1"/>
                </a:solidFill>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113" name="Google Shape;113;p50" title="Horizontal Rule Line"/>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
        <p:nvSpPr>
          <p:cNvPr id="114" name="Google Shape;114;p50"/>
          <p:cNvSpPr txBox="1"/>
          <p:nvPr>
            <p:ph idx="2" type="body"/>
          </p:nvPr>
        </p:nvSpPr>
        <p:spPr>
          <a:xfrm>
            <a:off x="5162550"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15" name="Google Shape;115;p50"/>
          <p:cNvSpPr txBox="1"/>
          <p:nvPr>
            <p:ph idx="3" type="body"/>
          </p:nvPr>
        </p:nvSpPr>
        <p:spPr>
          <a:xfrm>
            <a:off x="7295581"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16" name="Google Shape;116;p50"/>
          <p:cNvSpPr txBox="1"/>
          <p:nvPr>
            <p:ph idx="4" type="body"/>
          </p:nvPr>
        </p:nvSpPr>
        <p:spPr>
          <a:xfrm>
            <a:off x="9428613"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17" name="Google Shape;117;p50"/>
          <p:cNvSpPr txBox="1"/>
          <p:nvPr>
            <p:ph idx="5" type="body"/>
          </p:nvPr>
        </p:nvSpPr>
        <p:spPr>
          <a:xfrm>
            <a:off x="5162550"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18" name="Google Shape;118;p50"/>
          <p:cNvSpPr txBox="1"/>
          <p:nvPr>
            <p:ph idx="6" type="body"/>
          </p:nvPr>
        </p:nvSpPr>
        <p:spPr>
          <a:xfrm>
            <a:off x="7295356"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19" name="Google Shape;119;p50"/>
          <p:cNvSpPr txBox="1"/>
          <p:nvPr>
            <p:ph idx="7" type="body"/>
          </p:nvPr>
        </p:nvSpPr>
        <p:spPr>
          <a:xfrm>
            <a:off x="9428163"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20" name="Google Shape;120;p50"/>
          <p:cNvSpPr/>
          <p:nvPr>
            <p:ph idx="8" type="pic"/>
          </p:nvPr>
        </p:nvSpPr>
        <p:spPr>
          <a:xfrm>
            <a:off x="5648550" y="729000"/>
            <a:ext cx="972000" cy="972000"/>
          </a:xfrm>
          <a:prstGeom prst="ellipse">
            <a:avLst/>
          </a:prstGeom>
          <a:solidFill>
            <a:srgbClr val="F2F2F2"/>
          </a:solidFill>
          <a:ln>
            <a:noFill/>
          </a:ln>
        </p:spPr>
      </p:sp>
      <p:sp>
        <p:nvSpPr>
          <p:cNvPr id="121" name="Google Shape;121;p50"/>
          <p:cNvSpPr/>
          <p:nvPr>
            <p:ph idx="9" type="pic"/>
          </p:nvPr>
        </p:nvSpPr>
        <p:spPr>
          <a:xfrm>
            <a:off x="7781581" y="729000"/>
            <a:ext cx="972000" cy="972000"/>
          </a:xfrm>
          <a:prstGeom prst="ellipse">
            <a:avLst/>
          </a:prstGeom>
          <a:solidFill>
            <a:srgbClr val="F2F2F2"/>
          </a:solidFill>
          <a:ln>
            <a:noFill/>
          </a:ln>
        </p:spPr>
      </p:sp>
      <p:sp>
        <p:nvSpPr>
          <p:cNvPr id="122" name="Google Shape;122;p50"/>
          <p:cNvSpPr/>
          <p:nvPr>
            <p:ph idx="13" type="pic"/>
          </p:nvPr>
        </p:nvSpPr>
        <p:spPr>
          <a:xfrm>
            <a:off x="9914613" y="729000"/>
            <a:ext cx="972000" cy="972000"/>
          </a:xfrm>
          <a:prstGeom prst="ellipse">
            <a:avLst/>
          </a:prstGeom>
          <a:solidFill>
            <a:srgbClr val="F2F2F2"/>
          </a:solidFill>
          <a:ln>
            <a:noFill/>
          </a:ln>
        </p:spPr>
      </p:sp>
      <p:sp>
        <p:nvSpPr>
          <p:cNvPr id="123" name="Google Shape;123;p50"/>
          <p:cNvSpPr/>
          <p:nvPr>
            <p:ph idx="14" type="pic"/>
          </p:nvPr>
        </p:nvSpPr>
        <p:spPr>
          <a:xfrm>
            <a:off x="5648550" y="3598323"/>
            <a:ext cx="972000" cy="972000"/>
          </a:xfrm>
          <a:prstGeom prst="ellipse">
            <a:avLst/>
          </a:prstGeom>
          <a:solidFill>
            <a:srgbClr val="F2F2F2"/>
          </a:solidFill>
          <a:ln>
            <a:noFill/>
          </a:ln>
        </p:spPr>
      </p:sp>
      <p:sp>
        <p:nvSpPr>
          <p:cNvPr id="124" name="Google Shape;124;p50"/>
          <p:cNvSpPr/>
          <p:nvPr>
            <p:ph idx="15" type="pic"/>
          </p:nvPr>
        </p:nvSpPr>
        <p:spPr>
          <a:xfrm>
            <a:off x="7781581" y="3598323"/>
            <a:ext cx="972000" cy="972000"/>
          </a:xfrm>
          <a:prstGeom prst="ellipse">
            <a:avLst/>
          </a:prstGeom>
          <a:solidFill>
            <a:srgbClr val="F2F2F2"/>
          </a:solidFill>
          <a:ln>
            <a:noFill/>
          </a:ln>
        </p:spPr>
      </p:sp>
      <p:sp>
        <p:nvSpPr>
          <p:cNvPr id="125" name="Google Shape;125;p50"/>
          <p:cNvSpPr/>
          <p:nvPr>
            <p:ph idx="16" type="pic"/>
          </p:nvPr>
        </p:nvSpPr>
        <p:spPr>
          <a:xfrm>
            <a:off x="9914613" y="3598323"/>
            <a:ext cx="972000" cy="972000"/>
          </a:xfrm>
          <a:prstGeom prst="ellipse">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Medium Photos with Descriptions">
  <p:cSld name="6 Medium Photos with Descriptions">
    <p:spTree>
      <p:nvGrpSpPr>
        <p:cNvPr id="126" name="Shape 126"/>
        <p:cNvGrpSpPr/>
        <p:nvPr/>
      </p:nvGrpSpPr>
      <p:grpSpPr>
        <a:xfrm>
          <a:off x="0" y="0"/>
          <a:ext cx="0" cy="0"/>
          <a:chOff x="0" y="0"/>
          <a:chExt cx="0" cy="0"/>
        </a:xfrm>
      </p:grpSpPr>
      <p:sp>
        <p:nvSpPr>
          <p:cNvPr id="127" name="Google Shape;127;p51"/>
          <p:cNvSpPr/>
          <p:nvPr/>
        </p:nvSpPr>
        <p:spPr>
          <a:xfrm>
            <a:off x="0" y="0"/>
            <a:ext cx="48961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28" name="Google Shape;128;p51"/>
          <p:cNvSpPr txBox="1"/>
          <p:nvPr>
            <p:ph type="title"/>
          </p:nvPr>
        </p:nvSpPr>
        <p:spPr>
          <a:xfrm>
            <a:off x="762000" y="2831932"/>
            <a:ext cx="3833906" cy="156263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262626"/>
              </a:buClr>
              <a:buSzPts val="5000"/>
              <a:buFont typeface="Century Schoolboo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1"/>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1"/>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1"/>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51"/>
          <p:cNvSpPr txBox="1"/>
          <p:nvPr>
            <p:ph idx="1" type="body"/>
          </p:nvPr>
        </p:nvSpPr>
        <p:spPr>
          <a:xfrm>
            <a:off x="762000" y="4573117"/>
            <a:ext cx="3842550" cy="1178396"/>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rgbClr val="262626"/>
              </a:buClr>
              <a:buSzPts val="2000"/>
              <a:buNone/>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133" name="Google Shape;133;p51" title="Horizontal Rule Line"/>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
        <p:nvSpPr>
          <p:cNvPr id="134" name="Google Shape;134;p51"/>
          <p:cNvSpPr/>
          <p:nvPr>
            <p:ph idx="2" type="pic"/>
          </p:nvPr>
        </p:nvSpPr>
        <p:spPr>
          <a:xfrm>
            <a:off x="2424736" y="482857"/>
            <a:ext cx="2179814" cy="2179814"/>
          </a:xfrm>
          <a:prstGeom prst="ellipse">
            <a:avLst/>
          </a:prstGeom>
          <a:solidFill>
            <a:srgbClr val="F2F2F2"/>
          </a:solidFill>
          <a:ln>
            <a:noFill/>
          </a:ln>
        </p:spPr>
      </p:sp>
      <p:sp>
        <p:nvSpPr>
          <p:cNvPr id="135" name="Google Shape;135;p51"/>
          <p:cNvSpPr txBox="1"/>
          <p:nvPr>
            <p:ph idx="3" type="body"/>
          </p:nvPr>
        </p:nvSpPr>
        <p:spPr>
          <a:xfrm>
            <a:off x="5162550" y="559678"/>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36" name="Google Shape;136;p51"/>
          <p:cNvSpPr txBox="1"/>
          <p:nvPr>
            <p:ph idx="4" type="body"/>
          </p:nvPr>
        </p:nvSpPr>
        <p:spPr>
          <a:xfrm>
            <a:off x="7295581" y="559678"/>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37" name="Google Shape;137;p51"/>
          <p:cNvSpPr txBox="1"/>
          <p:nvPr>
            <p:ph idx="5" type="body"/>
          </p:nvPr>
        </p:nvSpPr>
        <p:spPr>
          <a:xfrm>
            <a:off x="9428613" y="559678"/>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38" name="Google Shape;138;p51"/>
          <p:cNvSpPr txBox="1"/>
          <p:nvPr>
            <p:ph idx="6" type="body"/>
          </p:nvPr>
        </p:nvSpPr>
        <p:spPr>
          <a:xfrm>
            <a:off x="5162550" y="3429000"/>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39" name="Google Shape;139;p51"/>
          <p:cNvSpPr txBox="1"/>
          <p:nvPr>
            <p:ph idx="7" type="body"/>
          </p:nvPr>
        </p:nvSpPr>
        <p:spPr>
          <a:xfrm>
            <a:off x="7295356" y="3429000"/>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40" name="Google Shape;140;p51"/>
          <p:cNvSpPr txBox="1"/>
          <p:nvPr>
            <p:ph idx="8" type="body"/>
          </p:nvPr>
        </p:nvSpPr>
        <p:spPr>
          <a:xfrm>
            <a:off x="9428163" y="3429000"/>
            <a:ext cx="1944000" cy="2700000"/>
          </a:xfrm>
          <a:prstGeom prst="rect">
            <a:avLst/>
          </a:prstGeom>
          <a:solidFill>
            <a:schemeClr val="lt1"/>
          </a:solidFill>
          <a:ln>
            <a:noFill/>
          </a:ln>
        </p:spPr>
        <p:txBody>
          <a:bodyPr anchorCtr="0" anchor="ctr" bIns="72000" lIns="0" spcFirstLastPara="1" rIns="0" wrap="square" tIns="1944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41" name="Google Shape;141;p51"/>
          <p:cNvSpPr/>
          <p:nvPr>
            <p:ph idx="9" type="pic"/>
          </p:nvPr>
        </p:nvSpPr>
        <p:spPr>
          <a:xfrm>
            <a:off x="5234550" y="647388"/>
            <a:ext cx="1800000" cy="1800000"/>
          </a:xfrm>
          <a:prstGeom prst="rect">
            <a:avLst/>
          </a:prstGeom>
          <a:solidFill>
            <a:srgbClr val="F2F2F2"/>
          </a:solidFill>
          <a:ln>
            <a:noFill/>
          </a:ln>
        </p:spPr>
      </p:sp>
      <p:sp>
        <p:nvSpPr>
          <p:cNvPr id="142" name="Google Shape;142;p51"/>
          <p:cNvSpPr/>
          <p:nvPr>
            <p:ph idx="13" type="pic"/>
          </p:nvPr>
        </p:nvSpPr>
        <p:spPr>
          <a:xfrm>
            <a:off x="7367581" y="647388"/>
            <a:ext cx="1800000" cy="1800000"/>
          </a:xfrm>
          <a:prstGeom prst="rect">
            <a:avLst/>
          </a:prstGeom>
          <a:solidFill>
            <a:srgbClr val="F2F2F2"/>
          </a:solidFill>
          <a:ln>
            <a:noFill/>
          </a:ln>
        </p:spPr>
      </p:sp>
      <p:sp>
        <p:nvSpPr>
          <p:cNvPr id="143" name="Google Shape;143;p51"/>
          <p:cNvSpPr/>
          <p:nvPr>
            <p:ph idx="14" type="pic"/>
          </p:nvPr>
        </p:nvSpPr>
        <p:spPr>
          <a:xfrm>
            <a:off x="9500613" y="647388"/>
            <a:ext cx="1800000" cy="1800000"/>
          </a:xfrm>
          <a:prstGeom prst="rect">
            <a:avLst/>
          </a:prstGeom>
          <a:solidFill>
            <a:srgbClr val="F2F2F2"/>
          </a:solidFill>
          <a:ln>
            <a:noFill/>
          </a:ln>
        </p:spPr>
      </p:sp>
      <p:sp>
        <p:nvSpPr>
          <p:cNvPr id="144" name="Google Shape;144;p51"/>
          <p:cNvSpPr/>
          <p:nvPr>
            <p:ph idx="15" type="pic"/>
          </p:nvPr>
        </p:nvSpPr>
        <p:spPr>
          <a:xfrm>
            <a:off x="5234550" y="3516711"/>
            <a:ext cx="1800000" cy="1800000"/>
          </a:xfrm>
          <a:prstGeom prst="rect">
            <a:avLst/>
          </a:prstGeom>
          <a:solidFill>
            <a:srgbClr val="F2F2F2"/>
          </a:solidFill>
          <a:ln>
            <a:noFill/>
          </a:ln>
        </p:spPr>
      </p:sp>
      <p:sp>
        <p:nvSpPr>
          <p:cNvPr id="145" name="Google Shape;145;p51"/>
          <p:cNvSpPr/>
          <p:nvPr>
            <p:ph idx="16" type="pic"/>
          </p:nvPr>
        </p:nvSpPr>
        <p:spPr>
          <a:xfrm>
            <a:off x="7367581" y="3516711"/>
            <a:ext cx="1800000" cy="1800000"/>
          </a:xfrm>
          <a:prstGeom prst="rect">
            <a:avLst/>
          </a:prstGeom>
          <a:solidFill>
            <a:srgbClr val="F2F2F2"/>
          </a:solidFill>
          <a:ln>
            <a:noFill/>
          </a:ln>
        </p:spPr>
      </p:sp>
      <p:sp>
        <p:nvSpPr>
          <p:cNvPr id="146" name="Google Shape;146;p51"/>
          <p:cNvSpPr/>
          <p:nvPr>
            <p:ph idx="17" type="pic"/>
          </p:nvPr>
        </p:nvSpPr>
        <p:spPr>
          <a:xfrm>
            <a:off x="9500163" y="3516711"/>
            <a:ext cx="1800000" cy="180000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147" name="Shape 147"/>
        <p:cNvGrpSpPr/>
        <p:nvPr/>
      </p:nvGrpSpPr>
      <p:grpSpPr>
        <a:xfrm>
          <a:off x="0" y="0"/>
          <a:ext cx="0" cy="0"/>
          <a:chOff x="0" y="0"/>
          <a:chExt cx="0" cy="0"/>
        </a:xfrm>
      </p:grpSpPr>
      <p:sp>
        <p:nvSpPr>
          <p:cNvPr id="148" name="Google Shape;148;p52" title="Page Number Shape"/>
          <p:cNvSpPr/>
          <p:nvPr/>
        </p:nvSpPr>
        <p:spPr>
          <a:xfrm>
            <a:off x="11784011" y="-1"/>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a:noFill/>
          </a:ln>
        </p:spPr>
      </p:sp>
      <p:sp>
        <p:nvSpPr>
          <p:cNvPr id="149" name="Google Shape;149;p52"/>
          <p:cNvSpPr txBox="1"/>
          <p:nvPr>
            <p:ph type="ctrTitle"/>
          </p:nvPr>
        </p:nvSpPr>
        <p:spPr>
          <a:xfrm>
            <a:off x="5747656" y="1264197"/>
            <a:ext cx="5670487" cy="4268965"/>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lt2"/>
              </a:buClr>
              <a:buSzPts val="6000"/>
              <a:buFont typeface="Century Schoolbook"/>
              <a:buNone/>
              <a:defRPr sz="60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2"/>
          <p:cNvSpPr txBox="1"/>
          <p:nvPr>
            <p:ph idx="1" type="subTitle"/>
          </p:nvPr>
        </p:nvSpPr>
        <p:spPr>
          <a:xfrm>
            <a:off x="667666" y="4151085"/>
            <a:ext cx="4633806" cy="1591181"/>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lt2"/>
              </a:buClr>
              <a:buSzPts val="2300"/>
              <a:buNone/>
              <a:defRPr b="0" i="1" sz="23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cxnSp>
        <p:nvCxnSpPr>
          <p:cNvPr id="151" name="Google Shape;151;p52" title="Verticle Rule Line"/>
          <p:cNvCxnSpPr/>
          <p:nvPr/>
        </p:nvCxnSpPr>
        <p:spPr>
          <a:xfrm>
            <a:off x="5524563" y="1115733"/>
            <a:ext cx="0" cy="4626534"/>
          </a:xfrm>
          <a:prstGeom prst="straightConnector1">
            <a:avLst/>
          </a:prstGeom>
          <a:noFill/>
          <a:ln cap="flat" cmpd="sng" w="63500">
            <a:solidFill>
              <a:schemeClr val="lt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52" name="Shape 152"/>
        <p:cNvGrpSpPr/>
        <p:nvPr/>
      </p:nvGrpSpPr>
      <p:grpSpPr>
        <a:xfrm>
          <a:off x="0" y="0"/>
          <a:ext cx="0" cy="0"/>
          <a:chOff x="0" y="0"/>
          <a:chExt cx="0" cy="0"/>
        </a:xfrm>
      </p:grpSpPr>
      <p:sp>
        <p:nvSpPr>
          <p:cNvPr id="153" name="Google Shape;153;p53"/>
          <p:cNvSpPr/>
          <p:nvPr/>
        </p:nvSpPr>
        <p:spPr>
          <a:xfrm>
            <a:off x="0" y="0"/>
            <a:ext cx="489619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54" name="Google Shape;154;p53"/>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000"/>
              <a:buFont typeface="Century Schoolbook"/>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3"/>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53"/>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53"/>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53"/>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chemeClr val="lt1"/>
              </a:buClr>
              <a:buSzPts val="2000"/>
              <a:buNone/>
              <a:defRPr>
                <a:solidFill>
                  <a:schemeClr val="lt1"/>
                </a:solidFill>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159" name="Google Shape;159;p53" title="Horizontal Rule Line"/>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
        <p:nvSpPr>
          <p:cNvPr id="160" name="Google Shape;160;p53"/>
          <p:cNvSpPr txBox="1"/>
          <p:nvPr>
            <p:ph idx="2" type="body"/>
          </p:nvPr>
        </p:nvSpPr>
        <p:spPr>
          <a:xfrm>
            <a:off x="5326063" y="559678"/>
            <a:ext cx="6103937" cy="5191835"/>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61" name="Shape 161"/>
        <p:cNvGrpSpPr/>
        <p:nvPr/>
      </p:nvGrpSpPr>
      <p:grpSpPr>
        <a:xfrm>
          <a:off x="0" y="0"/>
          <a:ext cx="0" cy="0"/>
          <a:chOff x="0" y="0"/>
          <a:chExt cx="0" cy="0"/>
        </a:xfrm>
      </p:grpSpPr>
      <p:sp>
        <p:nvSpPr>
          <p:cNvPr id="162" name="Google Shape;162;p54"/>
          <p:cNvSpPr/>
          <p:nvPr/>
        </p:nvSpPr>
        <p:spPr>
          <a:xfrm>
            <a:off x="0" y="0"/>
            <a:ext cx="489619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63" name="Google Shape;163;p54"/>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000"/>
              <a:buFont typeface="Century Schoolbook"/>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54"/>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4"/>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54"/>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54"/>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chemeClr val="lt1"/>
              </a:buClr>
              <a:buSzPts val="2000"/>
              <a:buNone/>
              <a:defRPr>
                <a:solidFill>
                  <a:schemeClr val="lt1"/>
                </a:solidFill>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168" name="Google Shape;168;p54" title="Horizontal Rule Line"/>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
        <p:nvSpPr>
          <p:cNvPr id="169" name="Google Shape;169;p54"/>
          <p:cNvSpPr/>
          <p:nvPr>
            <p:ph idx="2" type="pic"/>
          </p:nvPr>
        </p:nvSpPr>
        <p:spPr>
          <a:xfrm>
            <a:off x="5297488" y="559678"/>
            <a:ext cx="6132512" cy="519183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0" name="Shape 170"/>
        <p:cNvGrpSpPr/>
        <p:nvPr/>
      </p:nvGrpSpPr>
      <p:grpSpPr>
        <a:xfrm>
          <a:off x="0" y="0"/>
          <a:ext cx="0" cy="0"/>
          <a:chOff x="0" y="0"/>
          <a:chExt cx="0" cy="0"/>
        </a:xfrm>
      </p:grpSpPr>
      <p:sp>
        <p:nvSpPr>
          <p:cNvPr id="171" name="Google Shape;171;p55"/>
          <p:cNvSpPr/>
          <p:nvPr/>
        </p:nvSpPr>
        <p:spPr>
          <a:xfrm>
            <a:off x="0" y="0"/>
            <a:ext cx="489619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2" name="Google Shape;172;p55"/>
          <p:cNvSpPr txBox="1"/>
          <p:nvPr>
            <p:ph type="title"/>
          </p:nvPr>
        </p:nvSpPr>
        <p:spPr>
          <a:xfrm>
            <a:off x="762000" y="559677"/>
            <a:ext cx="3833906" cy="5274923"/>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000"/>
              <a:buFont typeface="Century Schoolbook"/>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55"/>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55"/>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55"/>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76" name="Google Shape;176;p55" title="Horizontal Rule Line"/>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
        <p:nvSpPr>
          <p:cNvPr id="177" name="Google Shape;177;p55"/>
          <p:cNvSpPr txBox="1"/>
          <p:nvPr>
            <p:ph idx="1" type="body"/>
          </p:nvPr>
        </p:nvSpPr>
        <p:spPr>
          <a:xfrm>
            <a:off x="5181600" y="559678"/>
            <a:ext cx="6172200" cy="5617285"/>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8" name="Shape 178"/>
        <p:cNvGrpSpPr/>
        <p:nvPr/>
      </p:nvGrpSpPr>
      <p:grpSpPr>
        <a:xfrm>
          <a:off x="0" y="0"/>
          <a:ext cx="0" cy="0"/>
          <a:chOff x="0" y="0"/>
          <a:chExt cx="0" cy="0"/>
        </a:xfrm>
      </p:grpSpPr>
      <p:sp>
        <p:nvSpPr>
          <p:cNvPr id="179" name="Google Shape;179;p56"/>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56"/>
          <p:cNvSpPr txBox="1"/>
          <p:nvPr>
            <p:ph idx="1" type="body"/>
          </p:nvPr>
        </p:nvSpPr>
        <p:spPr>
          <a:xfrm>
            <a:off x="5181600" y="540628"/>
            <a:ext cx="6248400" cy="2488946"/>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81" name="Google Shape;181;p56"/>
          <p:cNvSpPr txBox="1"/>
          <p:nvPr>
            <p:ph idx="2" type="body"/>
          </p:nvPr>
        </p:nvSpPr>
        <p:spPr>
          <a:xfrm>
            <a:off x="5181600" y="3712467"/>
            <a:ext cx="6248400" cy="248222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82" name="Google Shape;182;p56"/>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56"/>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6"/>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5" name="Shape 185"/>
        <p:cNvGrpSpPr/>
        <p:nvPr/>
      </p:nvGrpSpPr>
      <p:grpSpPr>
        <a:xfrm>
          <a:off x="0" y="0"/>
          <a:ext cx="0" cy="0"/>
          <a:chOff x="0" y="0"/>
          <a:chExt cx="0" cy="0"/>
        </a:xfrm>
      </p:grpSpPr>
      <p:sp>
        <p:nvSpPr>
          <p:cNvPr id="186" name="Google Shape;186;p57"/>
          <p:cNvSpPr txBox="1"/>
          <p:nvPr>
            <p:ph type="title"/>
          </p:nvPr>
        </p:nvSpPr>
        <p:spPr>
          <a:xfrm>
            <a:off x="762000" y="557784"/>
            <a:ext cx="3831336" cy="49560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57"/>
          <p:cNvSpPr txBox="1"/>
          <p:nvPr>
            <p:ph idx="1" type="body"/>
          </p:nvPr>
        </p:nvSpPr>
        <p:spPr>
          <a:xfrm>
            <a:off x="5181600" y="558065"/>
            <a:ext cx="6245352" cy="914400"/>
          </a:xfrm>
          <a:prstGeom prst="rect">
            <a:avLst/>
          </a:prstGeom>
          <a:noFill/>
          <a:ln>
            <a:noFill/>
          </a:ln>
        </p:spPr>
        <p:txBody>
          <a:bodyPr anchorCtr="0" anchor="b" bIns="45700" lIns="91425" spcFirstLastPara="1" rIns="91425" wrap="square" tIns="45700">
            <a:normAutofit/>
          </a:bodyPr>
          <a:lstStyle>
            <a:lvl1pPr indent="-228600" lvl="0" marL="457200" algn="l">
              <a:lnSpc>
                <a:spcPct val="113000"/>
              </a:lnSpc>
              <a:spcBef>
                <a:spcPts val="0"/>
              </a:spcBef>
              <a:spcAft>
                <a:spcPts val="0"/>
              </a:spcAft>
              <a:buClr>
                <a:srgbClr val="262626"/>
              </a:buClr>
              <a:buSzPts val="2400"/>
              <a:buNone/>
              <a:defRPr b="0" i="1" sz="2400">
                <a:solidFill>
                  <a:srgbClr val="262626"/>
                </a:solidFill>
              </a:defRPr>
            </a:lvl1pPr>
            <a:lvl2pPr indent="-228600" lvl="1" marL="914400" algn="l">
              <a:lnSpc>
                <a:spcPct val="112000"/>
              </a:lnSpc>
              <a:spcBef>
                <a:spcPts val="900"/>
              </a:spcBef>
              <a:spcAft>
                <a:spcPts val="0"/>
              </a:spcAft>
              <a:buClr>
                <a:srgbClr val="262626"/>
              </a:buClr>
              <a:buSzPts val="2000"/>
              <a:buNone/>
              <a:defRPr b="1" sz="2000"/>
            </a:lvl2pPr>
            <a:lvl3pPr indent="-228600" lvl="2" marL="1371600" algn="l">
              <a:lnSpc>
                <a:spcPct val="112000"/>
              </a:lnSpc>
              <a:spcBef>
                <a:spcPts val="900"/>
              </a:spcBef>
              <a:spcAft>
                <a:spcPts val="0"/>
              </a:spcAft>
              <a:buClr>
                <a:srgbClr val="262626"/>
              </a:buClr>
              <a:buSzPts val="1800"/>
              <a:buNone/>
              <a:defRPr b="1" sz="1800"/>
            </a:lvl3pPr>
            <a:lvl4pPr indent="-228600" lvl="3" marL="1828800" algn="l">
              <a:lnSpc>
                <a:spcPct val="112000"/>
              </a:lnSpc>
              <a:spcBef>
                <a:spcPts val="900"/>
              </a:spcBef>
              <a:spcAft>
                <a:spcPts val="0"/>
              </a:spcAft>
              <a:buClr>
                <a:srgbClr val="262626"/>
              </a:buClr>
              <a:buSzPts val="1600"/>
              <a:buNone/>
              <a:defRPr b="1" sz="1600"/>
            </a:lvl4pPr>
            <a:lvl5pPr indent="-228600" lvl="4" marL="2286000" algn="l">
              <a:lnSpc>
                <a:spcPct val="112000"/>
              </a:lnSpc>
              <a:spcBef>
                <a:spcPts val="900"/>
              </a:spcBef>
              <a:spcAft>
                <a:spcPts val="0"/>
              </a:spcAft>
              <a:buClr>
                <a:srgbClr val="262626"/>
              </a:buClr>
              <a:buSzPts val="1600"/>
              <a:buNone/>
              <a:defRPr b="1" sz="1600"/>
            </a:lvl5pPr>
            <a:lvl6pPr indent="-228600" lvl="5" marL="2743200" algn="l">
              <a:lnSpc>
                <a:spcPct val="112000"/>
              </a:lnSpc>
              <a:spcBef>
                <a:spcPts val="1300"/>
              </a:spcBef>
              <a:spcAft>
                <a:spcPts val="0"/>
              </a:spcAft>
              <a:buClr>
                <a:srgbClr val="262626"/>
              </a:buClr>
              <a:buSzPts val="1600"/>
              <a:buNone/>
              <a:defRPr b="1" sz="1600"/>
            </a:lvl6pPr>
            <a:lvl7pPr indent="-228600" lvl="6" marL="3200400" algn="l">
              <a:lnSpc>
                <a:spcPct val="112000"/>
              </a:lnSpc>
              <a:spcBef>
                <a:spcPts val="1300"/>
              </a:spcBef>
              <a:spcAft>
                <a:spcPts val="0"/>
              </a:spcAft>
              <a:buClr>
                <a:srgbClr val="262626"/>
              </a:buClr>
              <a:buSzPts val="1600"/>
              <a:buNone/>
              <a:defRPr b="1" sz="1600"/>
            </a:lvl7pPr>
            <a:lvl8pPr indent="-228600" lvl="7" marL="3657600" algn="l">
              <a:lnSpc>
                <a:spcPct val="112000"/>
              </a:lnSpc>
              <a:spcBef>
                <a:spcPts val="1300"/>
              </a:spcBef>
              <a:spcAft>
                <a:spcPts val="0"/>
              </a:spcAft>
              <a:buClr>
                <a:srgbClr val="262626"/>
              </a:buClr>
              <a:buSzPts val="1600"/>
              <a:buNone/>
              <a:defRPr b="1" sz="1600"/>
            </a:lvl8pPr>
            <a:lvl9pPr indent="-228600" lvl="8" marL="4114800" algn="l">
              <a:lnSpc>
                <a:spcPct val="112000"/>
              </a:lnSpc>
              <a:spcBef>
                <a:spcPts val="1300"/>
              </a:spcBef>
              <a:spcAft>
                <a:spcPts val="0"/>
              </a:spcAft>
              <a:buClr>
                <a:srgbClr val="262626"/>
              </a:buClr>
              <a:buSzPts val="1600"/>
              <a:buNone/>
              <a:defRPr b="1" sz="1600"/>
            </a:lvl9pPr>
          </a:lstStyle>
          <a:p/>
        </p:txBody>
      </p:sp>
      <p:sp>
        <p:nvSpPr>
          <p:cNvPr id="188" name="Google Shape;188;p57"/>
          <p:cNvSpPr txBox="1"/>
          <p:nvPr>
            <p:ph idx="2" type="body"/>
          </p:nvPr>
        </p:nvSpPr>
        <p:spPr>
          <a:xfrm>
            <a:off x="5181600" y="1526671"/>
            <a:ext cx="6245352" cy="175564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89" name="Google Shape;189;p57"/>
          <p:cNvSpPr txBox="1"/>
          <p:nvPr>
            <p:ph idx="3" type="body"/>
          </p:nvPr>
        </p:nvSpPr>
        <p:spPr>
          <a:xfrm>
            <a:off x="5181600" y="3700826"/>
            <a:ext cx="6248400" cy="914400"/>
          </a:xfrm>
          <a:prstGeom prst="rect">
            <a:avLst/>
          </a:prstGeom>
          <a:noFill/>
          <a:ln>
            <a:noFill/>
          </a:ln>
        </p:spPr>
        <p:txBody>
          <a:bodyPr anchorCtr="0" anchor="b" bIns="45700" lIns="91425" spcFirstLastPara="1" rIns="91425" wrap="square" tIns="45700">
            <a:normAutofit/>
          </a:bodyPr>
          <a:lstStyle>
            <a:lvl1pPr indent="-228600" lvl="0" marL="457200" algn="l">
              <a:lnSpc>
                <a:spcPct val="112000"/>
              </a:lnSpc>
              <a:spcBef>
                <a:spcPts val="900"/>
              </a:spcBef>
              <a:spcAft>
                <a:spcPts val="0"/>
              </a:spcAft>
              <a:buClr>
                <a:srgbClr val="262626"/>
              </a:buClr>
              <a:buSzPts val="2400"/>
              <a:buNone/>
              <a:defRPr b="0" i="1" sz="2400">
                <a:solidFill>
                  <a:srgbClr val="262626"/>
                </a:solidFill>
              </a:defRPr>
            </a:lvl1pPr>
            <a:lvl2pPr indent="-228600" lvl="1" marL="914400" algn="l">
              <a:lnSpc>
                <a:spcPct val="112000"/>
              </a:lnSpc>
              <a:spcBef>
                <a:spcPts val="900"/>
              </a:spcBef>
              <a:spcAft>
                <a:spcPts val="0"/>
              </a:spcAft>
              <a:buClr>
                <a:srgbClr val="262626"/>
              </a:buClr>
              <a:buSzPts val="2000"/>
              <a:buNone/>
              <a:defRPr b="1" sz="2000"/>
            </a:lvl2pPr>
            <a:lvl3pPr indent="-228600" lvl="2" marL="1371600" algn="l">
              <a:lnSpc>
                <a:spcPct val="112000"/>
              </a:lnSpc>
              <a:spcBef>
                <a:spcPts val="900"/>
              </a:spcBef>
              <a:spcAft>
                <a:spcPts val="0"/>
              </a:spcAft>
              <a:buClr>
                <a:srgbClr val="262626"/>
              </a:buClr>
              <a:buSzPts val="1800"/>
              <a:buNone/>
              <a:defRPr b="1" sz="1800"/>
            </a:lvl3pPr>
            <a:lvl4pPr indent="-228600" lvl="3" marL="1828800" algn="l">
              <a:lnSpc>
                <a:spcPct val="112000"/>
              </a:lnSpc>
              <a:spcBef>
                <a:spcPts val="900"/>
              </a:spcBef>
              <a:spcAft>
                <a:spcPts val="0"/>
              </a:spcAft>
              <a:buClr>
                <a:srgbClr val="262626"/>
              </a:buClr>
              <a:buSzPts val="1600"/>
              <a:buNone/>
              <a:defRPr b="1" sz="1600"/>
            </a:lvl4pPr>
            <a:lvl5pPr indent="-228600" lvl="4" marL="2286000" algn="l">
              <a:lnSpc>
                <a:spcPct val="112000"/>
              </a:lnSpc>
              <a:spcBef>
                <a:spcPts val="900"/>
              </a:spcBef>
              <a:spcAft>
                <a:spcPts val="0"/>
              </a:spcAft>
              <a:buClr>
                <a:srgbClr val="262626"/>
              </a:buClr>
              <a:buSzPts val="1600"/>
              <a:buNone/>
              <a:defRPr b="1" sz="1600"/>
            </a:lvl5pPr>
            <a:lvl6pPr indent="-228600" lvl="5" marL="2743200" algn="l">
              <a:lnSpc>
                <a:spcPct val="112000"/>
              </a:lnSpc>
              <a:spcBef>
                <a:spcPts val="1300"/>
              </a:spcBef>
              <a:spcAft>
                <a:spcPts val="0"/>
              </a:spcAft>
              <a:buClr>
                <a:srgbClr val="262626"/>
              </a:buClr>
              <a:buSzPts val="1600"/>
              <a:buNone/>
              <a:defRPr b="1" sz="1600"/>
            </a:lvl6pPr>
            <a:lvl7pPr indent="-228600" lvl="6" marL="3200400" algn="l">
              <a:lnSpc>
                <a:spcPct val="112000"/>
              </a:lnSpc>
              <a:spcBef>
                <a:spcPts val="1300"/>
              </a:spcBef>
              <a:spcAft>
                <a:spcPts val="0"/>
              </a:spcAft>
              <a:buClr>
                <a:srgbClr val="262626"/>
              </a:buClr>
              <a:buSzPts val="1600"/>
              <a:buNone/>
              <a:defRPr b="1" sz="1600"/>
            </a:lvl7pPr>
            <a:lvl8pPr indent="-228600" lvl="7" marL="3657600" algn="l">
              <a:lnSpc>
                <a:spcPct val="112000"/>
              </a:lnSpc>
              <a:spcBef>
                <a:spcPts val="1300"/>
              </a:spcBef>
              <a:spcAft>
                <a:spcPts val="0"/>
              </a:spcAft>
              <a:buClr>
                <a:srgbClr val="262626"/>
              </a:buClr>
              <a:buSzPts val="1600"/>
              <a:buNone/>
              <a:defRPr b="1" sz="1600"/>
            </a:lvl8pPr>
            <a:lvl9pPr indent="-228600" lvl="8" marL="4114800" algn="l">
              <a:lnSpc>
                <a:spcPct val="112000"/>
              </a:lnSpc>
              <a:spcBef>
                <a:spcPts val="1300"/>
              </a:spcBef>
              <a:spcAft>
                <a:spcPts val="0"/>
              </a:spcAft>
              <a:buClr>
                <a:srgbClr val="262626"/>
              </a:buClr>
              <a:buSzPts val="1600"/>
              <a:buNone/>
              <a:defRPr b="1" sz="1600"/>
            </a:lvl9pPr>
          </a:lstStyle>
          <a:p/>
        </p:txBody>
      </p:sp>
      <p:sp>
        <p:nvSpPr>
          <p:cNvPr id="190" name="Google Shape;190;p57"/>
          <p:cNvSpPr txBox="1"/>
          <p:nvPr>
            <p:ph idx="4" type="body"/>
          </p:nvPr>
        </p:nvSpPr>
        <p:spPr>
          <a:xfrm>
            <a:off x="5181600" y="4669432"/>
            <a:ext cx="6245352" cy="175564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91" name="Google Shape;191;p57"/>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57"/>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57"/>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3"/>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3"/>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3"/>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3"/>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36" name="Shape 36"/>
        <p:cNvGrpSpPr/>
        <p:nvPr/>
      </p:nvGrpSpPr>
      <p:grpSpPr>
        <a:xfrm>
          <a:off x="0" y="0"/>
          <a:ext cx="0" cy="0"/>
          <a:chOff x="0" y="0"/>
          <a:chExt cx="0" cy="0"/>
        </a:xfrm>
      </p:grpSpPr>
      <p:sp>
        <p:nvSpPr>
          <p:cNvPr id="37" name="Google Shape;37;p44"/>
          <p:cNvSpPr/>
          <p:nvPr/>
        </p:nvSpPr>
        <p:spPr>
          <a:xfrm>
            <a:off x="0" y="0"/>
            <a:ext cx="48961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38" name="Google Shape;38;p44"/>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rgbClr val="262626"/>
              </a:buClr>
              <a:buSzPts val="2000"/>
              <a:buNone/>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39" name="Google Shape;39;p44"/>
          <p:cNvSpPr txBox="1"/>
          <p:nvPr>
            <p:ph idx="2"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40" name="Google Shape;40;p44"/>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4"/>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4"/>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4"/>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4" name="Google Shape;44;p44" title="Horizontal Rule Line"/>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Bullets in a row">
  <p:cSld name="Numbered Bullets in a row">
    <p:spTree>
      <p:nvGrpSpPr>
        <p:cNvPr id="45" name="Shape 45"/>
        <p:cNvGrpSpPr/>
        <p:nvPr/>
      </p:nvGrpSpPr>
      <p:grpSpPr>
        <a:xfrm>
          <a:off x="0" y="0"/>
          <a:ext cx="0" cy="0"/>
          <a:chOff x="0" y="0"/>
          <a:chExt cx="0" cy="0"/>
        </a:xfrm>
      </p:grpSpPr>
      <p:sp>
        <p:nvSpPr>
          <p:cNvPr id="46" name="Google Shape;46;p46"/>
          <p:cNvSpPr/>
          <p:nvPr/>
        </p:nvSpPr>
        <p:spPr>
          <a:xfrm>
            <a:off x="0" y="0"/>
            <a:ext cx="48961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47" name="Google Shape;47;p46"/>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6"/>
          <p:cNvSpPr txBox="1"/>
          <p:nvPr>
            <p:ph idx="1" type="body"/>
          </p:nvPr>
        </p:nvSpPr>
        <p:spPr>
          <a:xfrm>
            <a:off x="5162550" y="2019300"/>
            <a:ext cx="1944000" cy="2700000"/>
          </a:xfrm>
          <a:prstGeom prst="rect">
            <a:avLst/>
          </a:prstGeom>
          <a:gradFill>
            <a:gsLst>
              <a:gs pos="0">
                <a:srgbClr val="D8EBF0"/>
              </a:gs>
              <a:gs pos="99000">
                <a:srgbClr val="D8EBF0"/>
              </a:gs>
              <a:gs pos="100000">
                <a:schemeClr val="accent1"/>
              </a:gs>
            </a:gsLst>
            <a:lin ang="5400000" scaled="0"/>
          </a:gradFill>
          <a:ln>
            <a:noFill/>
          </a:ln>
        </p:spPr>
        <p:txBody>
          <a:bodyPr anchorCtr="0" anchor="t" bIns="0" lIns="0" spcFirstLastPara="1" rIns="0" wrap="square" tIns="1332000">
            <a:noAutofit/>
          </a:bodyPr>
          <a:lstStyle>
            <a:lvl1pPr indent="-228600" lvl="0" marL="457200" algn="ctr">
              <a:lnSpc>
                <a:spcPct val="112000"/>
              </a:lnSpc>
              <a:spcBef>
                <a:spcPts val="900"/>
              </a:spcBef>
              <a:spcAft>
                <a:spcPts val="0"/>
              </a:spcAft>
              <a:buClr>
                <a:srgbClr val="262626"/>
              </a:buClr>
              <a:buSzPts val="1600"/>
              <a:buNone/>
              <a:defRPr sz="1600"/>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49" name="Google Shape;49;p46"/>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6"/>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46"/>
          <p:cNvSpPr txBox="1"/>
          <p:nvPr>
            <p:ph idx="2" type="body"/>
          </p:nvPr>
        </p:nvSpPr>
        <p:spPr>
          <a:xfrm>
            <a:off x="7295806" y="2019300"/>
            <a:ext cx="1943100" cy="2700000"/>
          </a:xfrm>
          <a:prstGeom prst="rect">
            <a:avLst/>
          </a:prstGeom>
          <a:gradFill>
            <a:gsLst>
              <a:gs pos="0">
                <a:srgbClr val="F8F0D9"/>
              </a:gs>
              <a:gs pos="99000">
                <a:srgbClr val="F8F0D9"/>
              </a:gs>
              <a:gs pos="100000">
                <a:schemeClr val="accent3"/>
              </a:gs>
            </a:gsLst>
            <a:lin ang="5400000" scaled="0"/>
          </a:gradFill>
          <a:ln>
            <a:noFill/>
          </a:ln>
        </p:spPr>
        <p:txBody>
          <a:bodyPr anchorCtr="0" anchor="t" bIns="0" lIns="0" spcFirstLastPara="1" rIns="0" wrap="square" tIns="1332000">
            <a:noAutofit/>
          </a:bodyPr>
          <a:lstStyle>
            <a:lvl1pPr indent="-228600" lvl="0" marL="457200" algn="ctr">
              <a:lnSpc>
                <a:spcPct val="112000"/>
              </a:lnSpc>
              <a:spcBef>
                <a:spcPts val="900"/>
              </a:spcBef>
              <a:spcAft>
                <a:spcPts val="0"/>
              </a:spcAft>
              <a:buClr>
                <a:srgbClr val="262626"/>
              </a:buClr>
              <a:buSzPts val="1600"/>
              <a:buNone/>
              <a:defRPr sz="1600"/>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53" name="Google Shape;53;p46"/>
          <p:cNvSpPr txBox="1"/>
          <p:nvPr>
            <p:ph idx="3" type="body"/>
          </p:nvPr>
        </p:nvSpPr>
        <p:spPr>
          <a:xfrm>
            <a:off x="9428163" y="2019300"/>
            <a:ext cx="1943100" cy="2700000"/>
          </a:xfrm>
          <a:prstGeom prst="rect">
            <a:avLst/>
          </a:prstGeom>
          <a:gradFill>
            <a:gsLst>
              <a:gs pos="0">
                <a:srgbClr val="E7DCE7"/>
              </a:gs>
              <a:gs pos="99000">
                <a:srgbClr val="E7DCE7"/>
              </a:gs>
              <a:gs pos="100000">
                <a:schemeClr val="accent5"/>
              </a:gs>
            </a:gsLst>
            <a:lin ang="5400000" scaled="0"/>
          </a:gradFill>
          <a:ln>
            <a:noFill/>
          </a:ln>
        </p:spPr>
        <p:txBody>
          <a:bodyPr anchorCtr="0" anchor="t" bIns="0" lIns="0" spcFirstLastPara="1" rIns="0" wrap="square" tIns="1332000">
            <a:noAutofit/>
          </a:bodyPr>
          <a:lstStyle>
            <a:lvl1pPr indent="-228600" lvl="0" marL="457200" algn="ctr">
              <a:lnSpc>
                <a:spcPct val="112000"/>
              </a:lnSpc>
              <a:spcBef>
                <a:spcPts val="900"/>
              </a:spcBef>
              <a:spcAft>
                <a:spcPts val="0"/>
              </a:spcAft>
              <a:buClr>
                <a:srgbClr val="262626"/>
              </a:buClr>
              <a:buSzPts val="1600"/>
              <a:buNone/>
              <a:defRPr sz="1600"/>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54" name="Google Shape;54;p46"/>
          <p:cNvSpPr/>
          <p:nvPr>
            <p:ph idx="4" type="body"/>
          </p:nvPr>
        </p:nvSpPr>
        <p:spPr>
          <a:xfrm>
            <a:off x="5720550" y="2324100"/>
            <a:ext cx="828000" cy="828000"/>
          </a:xfrm>
          <a:prstGeom prst="ellipse">
            <a:avLst/>
          </a:prstGeom>
          <a:solidFill>
            <a:srgbClr val="262626"/>
          </a:solidFill>
          <a:ln>
            <a:noFill/>
          </a:ln>
        </p:spPr>
        <p:txBody>
          <a:bodyPr anchorCtr="0" anchor="ctr" bIns="0" lIns="0" spcFirstLastPara="1" rIns="0" wrap="square" tIns="0">
            <a:normAutofit/>
          </a:bodyPr>
          <a:lstStyle>
            <a:lvl1pPr indent="-228600" lvl="0" marL="457200" algn="ctr">
              <a:lnSpc>
                <a:spcPct val="100000"/>
              </a:lnSpc>
              <a:spcBef>
                <a:spcPts val="900"/>
              </a:spcBef>
              <a:spcAft>
                <a:spcPts val="0"/>
              </a:spcAft>
              <a:buClr>
                <a:schemeClr val="lt1"/>
              </a:buClr>
              <a:buSzPts val="2000"/>
              <a:buNone/>
              <a:defRPr i="1" sz="2000">
                <a:solidFill>
                  <a:schemeClr val="lt1"/>
                </a:solidFill>
                <a:latin typeface="Century Schoolbook"/>
                <a:ea typeface="Century Schoolbook"/>
                <a:cs typeface="Century Schoolbook"/>
                <a:sym typeface="Century Schoolbook"/>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55" name="Google Shape;55;p46"/>
          <p:cNvSpPr/>
          <p:nvPr>
            <p:ph idx="5" type="body"/>
          </p:nvPr>
        </p:nvSpPr>
        <p:spPr>
          <a:xfrm>
            <a:off x="7853356" y="2324100"/>
            <a:ext cx="828000" cy="828000"/>
          </a:xfrm>
          <a:prstGeom prst="ellipse">
            <a:avLst/>
          </a:prstGeom>
          <a:solidFill>
            <a:srgbClr val="262626"/>
          </a:solidFill>
          <a:ln>
            <a:noFill/>
          </a:ln>
        </p:spPr>
        <p:txBody>
          <a:bodyPr anchorCtr="0" anchor="ctr" bIns="0" lIns="0" spcFirstLastPara="1" rIns="0" wrap="square" tIns="0">
            <a:normAutofit/>
          </a:bodyPr>
          <a:lstStyle>
            <a:lvl1pPr indent="-228600" lvl="0" marL="457200" algn="ctr">
              <a:lnSpc>
                <a:spcPct val="112000"/>
              </a:lnSpc>
              <a:spcBef>
                <a:spcPts val="900"/>
              </a:spcBef>
              <a:spcAft>
                <a:spcPts val="0"/>
              </a:spcAft>
              <a:buClr>
                <a:schemeClr val="lt1"/>
              </a:buClr>
              <a:buSzPts val="2000"/>
              <a:buNone/>
              <a:defRPr i="1">
                <a:solidFill>
                  <a:schemeClr val="lt1"/>
                </a:solidFill>
                <a:latin typeface="Century Schoolbook"/>
                <a:ea typeface="Century Schoolbook"/>
                <a:cs typeface="Century Schoolbook"/>
                <a:sym typeface="Century Schoolbook"/>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56" name="Google Shape;56;p46"/>
          <p:cNvSpPr/>
          <p:nvPr>
            <p:ph idx="6" type="body"/>
          </p:nvPr>
        </p:nvSpPr>
        <p:spPr>
          <a:xfrm>
            <a:off x="9985713" y="2324100"/>
            <a:ext cx="828000" cy="828000"/>
          </a:xfrm>
          <a:prstGeom prst="ellipse">
            <a:avLst/>
          </a:prstGeom>
          <a:solidFill>
            <a:srgbClr val="262626"/>
          </a:solidFill>
          <a:ln>
            <a:noFill/>
          </a:ln>
        </p:spPr>
        <p:txBody>
          <a:bodyPr anchorCtr="0" anchor="ctr" bIns="0" lIns="0" spcFirstLastPara="1" rIns="0" wrap="square" tIns="0">
            <a:normAutofit/>
          </a:bodyPr>
          <a:lstStyle>
            <a:lvl1pPr indent="-228600" lvl="0" marL="457200" algn="ctr">
              <a:lnSpc>
                <a:spcPct val="112000"/>
              </a:lnSpc>
              <a:spcBef>
                <a:spcPts val="900"/>
              </a:spcBef>
              <a:spcAft>
                <a:spcPts val="0"/>
              </a:spcAft>
              <a:buClr>
                <a:schemeClr val="lt1"/>
              </a:buClr>
              <a:buSzPts val="2000"/>
              <a:buNone/>
              <a:defRPr i="1">
                <a:solidFill>
                  <a:schemeClr val="lt1"/>
                </a:solidFill>
                <a:latin typeface="Century Schoolbook"/>
                <a:ea typeface="Century Schoolbook"/>
                <a:cs typeface="Century Schoolbook"/>
                <a:sym typeface="Century Schoolbook"/>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57" name="Google Shape;57;p46"/>
          <p:cNvSpPr txBox="1"/>
          <p:nvPr>
            <p:ph idx="7"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rgbClr val="262626"/>
              </a:buClr>
              <a:buSzPts val="2000"/>
              <a:buNone/>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58" name="Google Shape;58;p46" title="Horizontal Rule Line"/>
          <p:cNvCxnSpPr/>
          <p:nvPr/>
        </p:nvCxnSpPr>
        <p:spPr>
          <a:xfrm>
            <a:off x="0" y="6199730"/>
            <a:ext cx="4495800" cy="0"/>
          </a:xfrm>
          <a:prstGeom prst="straightConnector1">
            <a:avLst/>
          </a:prstGeom>
          <a:noFill/>
          <a:ln cap="flat" cmpd="sng" w="25400">
            <a:solidFill>
              <a:srgbClr val="262626"/>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47"/>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7"/>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7"/>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2"/>
        </a:solidFill>
      </p:bgPr>
    </p:bg>
    <p:spTree>
      <p:nvGrpSpPr>
        <p:cNvPr id="63" name="Shape 63"/>
        <p:cNvGrpSpPr/>
        <p:nvPr/>
      </p:nvGrpSpPr>
      <p:grpSpPr>
        <a:xfrm>
          <a:off x="0" y="0"/>
          <a:ext cx="0" cy="0"/>
          <a:chOff x="0" y="0"/>
          <a:chExt cx="0" cy="0"/>
        </a:xfrm>
      </p:grpSpPr>
      <p:sp>
        <p:nvSpPr>
          <p:cNvPr id="64" name="Google Shape;64;p45" title="Page Number Shape"/>
          <p:cNvSpPr/>
          <p:nvPr/>
        </p:nvSpPr>
        <p:spPr>
          <a:xfrm>
            <a:off x="11784011" y="1393748"/>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sp>
      <p:sp>
        <p:nvSpPr>
          <p:cNvPr id="65" name="Google Shape;65;p45"/>
          <p:cNvSpPr txBox="1"/>
          <p:nvPr>
            <p:ph type="title"/>
          </p:nvPr>
        </p:nvSpPr>
        <p:spPr>
          <a:xfrm>
            <a:off x="1947673" y="2571722"/>
            <a:ext cx="8296654" cy="3286153"/>
          </a:xfrm>
          <a:prstGeom prst="rect">
            <a:avLst/>
          </a:prstGeom>
          <a:noFill/>
          <a:ln>
            <a:noFill/>
          </a:ln>
        </p:spPr>
        <p:txBody>
          <a:bodyPr anchorCtr="0" anchor="t" bIns="45700" lIns="91425" spcFirstLastPara="1" rIns="91425" wrap="square" tIns="45700">
            <a:normAutofit/>
          </a:bodyPr>
          <a:lstStyle>
            <a:lvl1pPr lvl="0" algn="r">
              <a:lnSpc>
                <a:spcPct val="85000"/>
              </a:lnSpc>
              <a:spcBef>
                <a:spcPts val="0"/>
              </a:spcBef>
              <a:spcAft>
                <a:spcPts val="0"/>
              </a:spcAft>
              <a:buClr>
                <a:srgbClr val="262626"/>
              </a:buClr>
              <a:buSzPts val="7700"/>
              <a:buFont typeface="Century Schoolbook"/>
              <a:buNone/>
              <a:defRPr sz="7700" cap="none">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5"/>
          <p:cNvSpPr txBox="1"/>
          <p:nvPr>
            <p:ph idx="1" type="body"/>
          </p:nvPr>
        </p:nvSpPr>
        <p:spPr>
          <a:xfrm>
            <a:off x="1947673" y="1393748"/>
            <a:ext cx="8401429" cy="819150"/>
          </a:xfrm>
          <a:prstGeom prst="rect">
            <a:avLst/>
          </a:prstGeom>
          <a:noFill/>
          <a:ln>
            <a:noFill/>
          </a:ln>
        </p:spPr>
        <p:txBody>
          <a:bodyPr anchorCtr="0" anchor="ctr" bIns="45700" lIns="91425" spcFirstLastPara="1" rIns="91425" wrap="square" tIns="45700">
            <a:normAutofit/>
          </a:bodyPr>
          <a:lstStyle>
            <a:lvl1pPr indent="-228600" lvl="0" marL="457200" algn="r">
              <a:lnSpc>
                <a:spcPct val="113000"/>
              </a:lnSpc>
              <a:spcBef>
                <a:spcPts val="0"/>
              </a:spcBef>
              <a:spcAft>
                <a:spcPts val="0"/>
              </a:spcAft>
              <a:buClr>
                <a:srgbClr val="262626"/>
              </a:buClr>
              <a:buSzPts val="2000"/>
              <a:buNone/>
              <a:defRPr b="0" i="1" sz="2000">
                <a:solidFill>
                  <a:srgbClr val="262626"/>
                </a:solidFill>
              </a:defRPr>
            </a:lvl1pPr>
            <a:lvl2pPr indent="-228600" lvl="1" marL="914400" algn="l">
              <a:lnSpc>
                <a:spcPct val="112000"/>
              </a:lnSpc>
              <a:spcBef>
                <a:spcPts val="900"/>
              </a:spcBef>
              <a:spcAft>
                <a:spcPts val="0"/>
              </a:spcAft>
              <a:buClr>
                <a:srgbClr val="888888"/>
              </a:buClr>
              <a:buSzPts val="2000"/>
              <a:buNone/>
              <a:defRPr sz="2000">
                <a:solidFill>
                  <a:srgbClr val="888888"/>
                </a:solidFill>
              </a:defRPr>
            </a:lvl2pPr>
            <a:lvl3pPr indent="-228600" lvl="2" marL="1371600" algn="l">
              <a:lnSpc>
                <a:spcPct val="112000"/>
              </a:lnSpc>
              <a:spcBef>
                <a:spcPts val="900"/>
              </a:spcBef>
              <a:spcAft>
                <a:spcPts val="0"/>
              </a:spcAft>
              <a:buClr>
                <a:srgbClr val="888888"/>
              </a:buClr>
              <a:buSzPts val="1800"/>
              <a:buNone/>
              <a:defRPr sz="1800">
                <a:solidFill>
                  <a:srgbClr val="888888"/>
                </a:solidFill>
              </a:defRPr>
            </a:lvl3pPr>
            <a:lvl4pPr indent="-228600" lvl="3" marL="1828800" algn="l">
              <a:lnSpc>
                <a:spcPct val="112000"/>
              </a:lnSpc>
              <a:spcBef>
                <a:spcPts val="900"/>
              </a:spcBef>
              <a:spcAft>
                <a:spcPts val="0"/>
              </a:spcAft>
              <a:buClr>
                <a:srgbClr val="888888"/>
              </a:buClr>
              <a:buSzPts val="1600"/>
              <a:buNone/>
              <a:defRPr sz="1600">
                <a:solidFill>
                  <a:srgbClr val="888888"/>
                </a:solidFill>
              </a:defRPr>
            </a:lvl4pPr>
            <a:lvl5pPr indent="-228600" lvl="4" marL="2286000" algn="l">
              <a:lnSpc>
                <a:spcPct val="112000"/>
              </a:lnSpc>
              <a:spcBef>
                <a:spcPts val="900"/>
              </a:spcBef>
              <a:spcAft>
                <a:spcPts val="0"/>
              </a:spcAft>
              <a:buClr>
                <a:srgbClr val="888888"/>
              </a:buClr>
              <a:buSzPts val="1600"/>
              <a:buNone/>
              <a:defRPr sz="1600">
                <a:solidFill>
                  <a:srgbClr val="888888"/>
                </a:solidFill>
              </a:defRPr>
            </a:lvl5pPr>
            <a:lvl6pPr indent="-228600" lvl="5" marL="2743200" algn="l">
              <a:lnSpc>
                <a:spcPct val="112000"/>
              </a:lnSpc>
              <a:spcBef>
                <a:spcPts val="1300"/>
              </a:spcBef>
              <a:spcAft>
                <a:spcPts val="0"/>
              </a:spcAft>
              <a:buClr>
                <a:srgbClr val="888888"/>
              </a:buClr>
              <a:buSzPts val="1600"/>
              <a:buNone/>
              <a:defRPr sz="1600">
                <a:solidFill>
                  <a:srgbClr val="888888"/>
                </a:solidFill>
              </a:defRPr>
            </a:lvl6pPr>
            <a:lvl7pPr indent="-228600" lvl="6" marL="3200400" algn="l">
              <a:lnSpc>
                <a:spcPct val="112000"/>
              </a:lnSpc>
              <a:spcBef>
                <a:spcPts val="1300"/>
              </a:spcBef>
              <a:spcAft>
                <a:spcPts val="0"/>
              </a:spcAft>
              <a:buClr>
                <a:srgbClr val="888888"/>
              </a:buClr>
              <a:buSzPts val="1600"/>
              <a:buNone/>
              <a:defRPr sz="1600">
                <a:solidFill>
                  <a:srgbClr val="888888"/>
                </a:solidFill>
              </a:defRPr>
            </a:lvl7pPr>
            <a:lvl8pPr indent="-228600" lvl="7" marL="3657600" algn="l">
              <a:lnSpc>
                <a:spcPct val="112000"/>
              </a:lnSpc>
              <a:spcBef>
                <a:spcPts val="1300"/>
              </a:spcBef>
              <a:spcAft>
                <a:spcPts val="0"/>
              </a:spcAft>
              <a:buClr>
                <a:srgbClr val="888888"/>
              </a:buClr>
              <a:buSzPts val="1600"/>
              <a:buNone/>
              <a:defRPr sz="1600">
                <a:solidFill>
                  <a:srgbClr val="888888"/>
                </a:solidFill>
              </a:defRPr>
            </a:lvl8pPr>
            <a:lvl9pPr indent="-228600" lvl="8" marL="4114800" algn="l">
              <a:lnSpc>
                <a:spcPct val="112000"/>
              </a:lnSpc>
              <a:spcBef>
                <a:spcPts val="1300"/>
              </a:spcBef>
              <a:spcAft>
                <a:spcPts val="0"/>
              </a:spcAft>
              <a:buClr>
                <a:srgbClr val="888888"/>
              </a:buClr>
              <a:buSzPts val="1600"/>
              <a:buNone/>
              <a:defRPr sz="1600">
                <a:solidFill>
                  <a:srgbClr val="888888"/>
                </a:solidFill>
              </a:defRPr>
            </a:lvl9pPr>
          </a:lstStyle>
          <a:p/>
        </p:txBody>
      </p:sp>
      <p:sp>
        <p:nvSpPr>
          <p:cNvPr id="67" name="Google Shape;67;p45"/>
          <p:cNvSpPr txBox="1"/>
          <p:nvPr>
            <p:ph idx="10" type="dt"/>
          </p:nvPr>
        </p:nvSpPr>
        <p:spPr>
          <a:xfrm>
            <a:off x="8742955" y="6314439"/>
            <a:ext cx="1596622"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5"/>
          <p:cNvSpPr txBox="1"/>
          <p:nvPr>
            <p:ph idx="11" type="ftr"/>
          </p:nvPr>
        </p:nvSpPr>
        <p:spPr>
          <a:xfrm>
            <a:off x="1947673" y="6314440"/>
            <a:ext cx="648022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5"/>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45" title="Horizontal Rule Line"/>
          <p:cNvCxnSpPr/>
          <p:nvPr/>
        </p:nvCxnSpPr>
        <p:spPr>
          <a:xfrm rot="10800000">
            <a:off x="1" y="6178167"/>
            <a:ext cx="10244326" cy="0"/>
          </a:xfrm>
          <a:prstGeom prst="straightConnector1">
            <a:avLst/>
          </a:prstGeom>
          <a:noFill/>
          <a:ln cap="flat" cmpd="sng" w="25400">
            <a:solidFill>
              <a:srgbClr val="262626"/>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Image / Icon Bullets Light">
  <p:cSld name="6 Image / Icon Bullets Light">
    <p:spTree>
      <p:nvGrpSpPr>
        <p:cNvPr id="71" name="Shape 71"/>
        <p:cNvGrpSpPr/>
        <p:nvPr/>
      </p:nvGrpSpPr>
      <p:grpSpPr>
        <a:xfrm>
          <a:off x="0" y="0"/>
          <a:ext cx="0" cy="0"/>
          <a:chOff x="0" y="0"/>
          <a:chExt cx="0" cy="0"/>
        </a:xfrm>
      </p:grpSpPr>
      <p:sp>
        <p:nvSpPr>
          <p:cNvPr id="72" name="Google Shape;72;p48"/>
          <p:cNvSpPr/>
          <p:nvPr/>
        </p:nvSpPr>
        <p:spPr>
          <a:xfrm>
            <a:off x="0" y="0"/>
            <a:ext cx="48961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73" name="Google Shape;73;p48"/>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8"/>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8"/>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8"/>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48"/>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rgbClr val="262626"/>
              </a:buClr>
              <a:buSzPts val="2000"/>
              <a:buNone/>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78" name="Google Shape;78;p48" title="Horizontal Rule Line"/>
          <p:cNvCxnSpPr/>
          <p:nvPr/>
        </p:nvCxnSpPr>
        <p:spPr>
          <a:xfrm>
            <a:off x="0" y="6199730"/>
            <a:ext cx="4495800" cy="0"/>
          </a:xfrm>
          <a:prstGeom prst="straightConnector1">
            <a:avLst/>
          </a:prstGeom>
          <a:noFill/>
          <a:ln cap="flat" cmpd="sng" w="25400">
            <a:solidFill>
              <a:srgbClr val="262626"/>
            </a:solidFill>
            <a:prstDash val="solid"/>
            <a:round/>
            <a:headEnd len="sm" w="sm" type="none"/>
            <a:tailEnd len="sm" w="sm" type="none"/>
          </a:ln>
        </p:spPr>
      </p:cxnSp>
      <p:sp>
        <p:nvSpPr>
          <p:cNvPr id="79" name="Google Shape;79;p48"/>
          <p:cNvSpPr txBox="1"/>
          <p:nvPr>
            <p:ph idx="2" type="body"/>
          </p:nvPr>
        </p:nvSpPr>
        <p:spPr>
          <a:xfrm>
            <a:off x="5162550"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0" name="Google Shape;80;p48"/>
          <p:cNvSpPr txBox="1"/>
          <p:nvPr>
            <p:ph idx="3" type="body"/>
          </p:nvPr>
        </p:nvSpPr>
        <p:spPr>
          <a:xfrm>
            <a:off x="7295581"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1" name="Google Shape;81;p48"/>
          <p:cNvSpPr txBox="1"/>
          <p:nvPr>
            <p:ph idx="4" type="body"/>
          </p:nvPr>
        </p:nvSpPr>
        <p:spPr>
          <a:xfrm>
            <a:off x="9428613" y="559678"/>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2" name="Google Shape;82;p48"/>
          <p:cNvSpPr txBox="1"/>
          <p:nvPr>
            <p:ph idx="5" type="body"/>
          </p:nvPr>
        </p:nvSpPr>
        <p:spPr>
          <a:xfrm>
            <a:off x="5162550"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3" name="Google Shape;83;p48"/>
          <p:cNvSpPr txBox="1"/>
          <p:nvPr>
            <p:ph idx="6" type="body"/>
          </p:nvPr>
        </p:nvSpPr>
        <p:spPr>
          <a:xfrm>
            <a:off x="7295356"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4" name="Google Shape;84;p48"/>
          <p:cNvSpPr txBox="1"/>
          <p:nvPr>
            <p:ph idx="7" type="body"/>
          </p:nvPr>
        </p:nvSpPr>
        <p:spPr>
          <a:xfrm>
            <a:off x="9428163" y="3429000"/>
            <a:ext cx="1944000" cy="2700000"/>
          </a:xfrm>
          <a:prstGeom prst="rect">
            <a:avLst/>
          </a:prstGeom>
          <a:solidFill>
            <a:schemeClr val="lt1"/>
          </a:solidFill>
          <a:ln>
            <a:noFill/>
          </a:ln>
        </p:spPr>
        <p:txBody>
          <a:bodyPr anchorCtr="0" anchor="t" bIns="0" lIns="0" spcFirstLastPara="1" rIns="0" wrap="square" tIns="1332000">
            <a:normAutofit/>
          </a:bodyPr>
          <a:lstStyle>
            <a:lvl1pPr indent="-228600" lvl="0" marL="457200" algn="ctr">
              <a:lnSpc>
                <a:spcPct val="112000"/>
              </a:lnSpc>
              <a:spcBef>
                <a:spcPts val="900"/>
              </a:spcBef>
              <a:spcAft>
                <a:spcPts val="0"/>
              </a:spcAft>
              <a:buClr>
                <a:srgbClr val="262626"/>
              </a:buClr>
              <a:buSzPts val="1600"/>
              <a:buNone/>
              <a:defRPr sz="1600">
                <a:solidFill>
                  <a:srgbClr val="262626"/>
                </a:solidFill>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85" name="Google Shape;85;p48"/>
          <p:cNvSpPr/>
          <p:nvPr>
            <p:ph idx="8" type="pic"/>
          </p:nvPr>
        </p:nvSpPr>
        <p:spPr>
          <a:xfrm>
            <a:off x="5648550" y="729000"/>
            <a:ext cx="972000" cy="972000"/>
          </a:xfrm>
          <a:prstGeom prst="ellipse">
            <a:avLst/>
          </a:prstGeom>
          <a:solidFill>
            <a:srgbClr val="F2F2F2"/>
          </a:solidFill>
          <a:ln>
            <a:noFill/>
          </a:ln>
        </p:spPr>
      </p:sp>
      <p:sp>
        <p:nvSpPr>
          <p:cNvPr id="86" name="Google Shape;86;p48"/>
          <p:cNvSpPr/>
          <p:nvPr>
            <p:ph idx="9" type="pic"/>
          </p:nvPr>
        </p:nvSpPr>
        <p:spPr>
          <a:xfrm>
            <a:off x="7781581" y="729000"/>
            <a:ext cx="972000" cy="972000"/>
          </a:xfrm>
          <a:prstGeom prst="ellipse">
            <a:avLst/>
          </a:prstGeom>
          <a:solidFill>
            <a:srgbClr val="F2F2F2"/>
          </a:solidFill>
          <a:ln>
            <a:noFill/>
          </a:ln>
        </p:spPr>
      </p:sp>
      <p:sp>
        <p:nvSpPr>
          <p:cNvPr id="87" name="Google Shape;87;p48"/>
          <p:cNvSpPr/>
          <p:nvPr>
            <p:ph idx="13" type="pic"/>
          </p:nvPr>
        </p:nvSpPr>
        <p:spPr>
          <a:xfrm>
            <a:off x="9914613" y="729000"/>
            <a:ext cx="972000" cy="972000"/>
          </a:xfrm>
          <a:prstGeom prst="ellipse">
            <a:avLst/>
          </a:prstGeom>
          <a:solidFill>
            <a:srgbClr val="F2F2F2"/>
          </a:solidFill>
          <a:ln>
            <a:noFill/>
          </a:ln>
        </p:spPr>
      </p:sp>
      <p:sp>
        <p:nvSpPr>
          <p:cNvPr id="88" name="Google Shape;88;p48"/>
          <p:cNvSpPr/>
          <p:nvPr>
            <p:ph idx="14" type="pic"/>
          </p:nvPr>
        </p:nvSpPr>
        <p:spPr>
          <a:xfrm>
            <a:off x="5648550" y="3598323"/>
            <a:ext cx="972000" cy="972000"/>
          </a:xfrm>
          <a:prstGeom prst="ellipse">
            <a:avLst/>
          </a:prstGeom>
          <a:solidFill>
            <a:srgbClr val="F2F2F2"/>
          </a:solidFill>
          <a:ln>
            <a:noFill/>
          </a:ln>
        </p:spPr>
      </p:sp>
      <p:sp>
        <p:nvSpPr>
          <p:cNvPr id="89" name="Google Shape;89;p48"/>
          <p:cNvSpPr/>
          <p:nvPr>
            <p:ph idx="15" type="pic"/>
          </p:nvPr>
        </p:nvSpPr>
        <p:spPr>
          <a:xfrm>
            <a:off x="7781581" y="3598323"/>
            <a:ext cx="972000" cy="972000"/>
          </a:xfrm>
          <a:prstGeom prst="ellipse">
            <a:avLst/>
          </a:prstGeom>
          <a:solidFill>
            <a:srgbClr val="F2F2F2"/>
          </a:solidFill>
          <a:ln>
            <a:noFill/>
          </a:ln>
        </p:spPr>
      </p:sp>
      <p:sp>
        <p:nvSpPr>
          <p:cNvPr id="90" name="Google Shape;90;p48"/>
          <p:cNvSpPr/>
          <p:nvPr>
            <p:ph idx="16" type="pic"/>
          </p:nvPr>
        </p:nvSpPr>
        <p:spPr>
          <a:xfrm>
            <a:off x="9914613" y="3598323"/>
            <a:ext cx="972000" cy="972000"/>
          </a:xfrm>
          <a:prstGeom prst="ellipse">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showMasterSp="0">
  <p:cSld name="Title Slide with Image">
    <p:bg>
      <p:bgPr>
        <a:solidFill>
          <a:schemeClr val="dk2"/>
        </a:solidFill>
      </p:bgPr>
    </p:bg>
    <p:spTree>
      <p:nvGrpSpPr>
        <p:cNvPr id="91" name="Shape 91"/>
        <p:cNvGrpSpPr/>
        <p:nvPr/>
      </p:nvGrpSpPr>
      <p:grpSpPr>
        <a:xfrm>
          <a:off x="0" y="0"/>
          <a:ext cx="0" cy="0"/>
          <a:chOff x="0" y="0"/>
          <a:chExt cx="0" cy="0"/>
        </a:xfrm>
      </p:grpSpPr>
      <p:sp>
        <p:nvSpPr>
          <p:cNvPr id="92" name="Google Shape;92;p41" title="Page Number Shape"/>
          <p:cNvSpPr/>
          <p:nvPr/>
        </p:nvSpPr>
        <p:spPr>
          <a:xfrm>
            <a:off x="11784011" y="-1"/>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a:noFill/>
          </a:ln>
        </p:spPr>
      </p:sp>
      <p:sp>
        <p:nvSpPr>
          <p:cNvPr id="93" name="Google Shape;93;p41"/>
          <p:cNvSpPr txBox="1"/>
          <p:nvPr>
            <p:ph type="ctrTitle"/>
          </p:nvPr>
        </p:nvSpPr>
        <p:spPr>
          <a:xfrm>
            <a:off x="5747656" y="1264197"/>
            <a:ext cx="5670487" cy="4268965"/>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lt2"/>
              </a:buClr>
              <a:buSzPts val="6000"/>
              <a:buFont typeface="Century Schoolbook"/>
              <a:buNone/>
              <a:defRPr sz="60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1"/>
          <p:cNvSpPr txBox="1"/>
          <p:nvPr>
            <p:ph idx="1" type="subTitle"/>
          </p:nvPr>
        </p:nvSpPr>
        <p:spPr>
          <a:xfrm>
            <a:off x="667666" y="4151085"/>
            <a:ext cx="4633806" cy="1591181"/>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lt2"/>
              </a:buClr>
              <a:buSzPts val="2300"/>
              <a:buNone/>
              <a:defRPr b="0" i="1" sz="23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cxnSp>
        <p:nvCxnSpPr>
          <p:cNvPr id="95" name="Google Shape;95;p41" title="Verticle Rule Line"/>
          <p:cNvCxnSpPr/>
          <p:nvPr/>
        </p:nvCxnSpPr>
        <p:spPr>
          <a:xfrm>
            <a:off x="5524563" y="1115733"/>
            <a:ext cx="0" cy="4626534"/>
          </a:xfrm>
          <a:prstGeom prst="straightConnector1">
            <a:avLst/>
          </a:prstGeom>
          <a:noFill/>
          <a:ln cap="flat" cmpd="sng" w="63500">
            <a:solidFill>
              <a:schemeClr val="lt2"/>
            </a:solidFill>
            <a:prstDash val="solid"/>
            <a:round/>
            <a:headEnd len="sm" w="sm" type="none"/>
            <a:tailEnd len="sm" w="sm" type="none"/>
          </a:ln>
        </p:spPr>
      </p:cxnSp>
      <p:sp>
        <p:nvSpPr>
          <p:cNvPr id="96" name="Google Shape;96;p41"/>
          <p:cNvSpPr/>
          <p:nvPr>
            <p:ph idx="2" type="pic"/>
          </p:nvPr>
        </p:nvSpPr>
        <p:spPr>
          <a:xfrm>
            <a:off x="2743615" y="1367500"/>
            <a:ext cx="2397795" cy="2397795"/>
          </a:xfrm>
          <a:prstGeom prst="ellipse">
            <a:avLst/>
          </a:prstGeom>
          <a:solidFill>
            <a:schemeClr val="dk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only">
  <p:cSld name="Title and Subtitle only">
    <p:spTree>
      <p:nvGrpSpPr>
        <p:cNvPr id="97" name="Shape 97"/>
        <p:cNvGrpSpPr/>
        <p:nvPr/>
      </p:nvGrpSpPr>
      <p:grpSpPr>
        <a:xfrm>
          <a:off x="0" y="0"/>
          <a:ext cx="0" cy="0"/>
          <a:chOff x="0" y="0"/>
          <a:chExt cx="0" cy="0"/>
        </a:xfrm>
      </p:grpSpPr>
      <p:sp>
        <p:nvSpPr>
          <p:cNvPr id="98" name="Google Shape;98;p49"/>
          <p:cNvSpPr/>
          <p:nvPr/>
        </p:nvSpPr>
        <p:spPr>
          <a:xfrm>
            <a:off x="0" y="0"/>
            <a:ext cx="4896195"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99" name="Google Shape;99;p49"/>
          <p:cNvSpPr txBox="1"/>
          <p:nvPr>
            <p:ph type="title"/>
          </p:nvPr>
        </p:nvSpPr>
        <p:spPr>
          <a:xfrm>
            <a:off x="762000" y="559678"/>
            <a:ext cx="3833906" cy="2221622"/>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000"/>
              <a:buFont typeface="Century Schoolbook"/>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9"/>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9"/>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9"/>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49"/>
          <p:cNvSpPr txBox="1"/>
          <p:nvPr>
            <p:ph idx="1" type="body"/>
          </p:nvPr>
        </p:nvSpPr>
        <p:spPr>
          <a:xfrm>
            <a:off x="762000" y="2895600"/>
            <a:ext cx="3842550" cy="2855913"/>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900"/>
              </a:spcBef>
              <a:spcAft>
                <a:spcPts val="0"/>
              </a:spcAft>
              <a:buClr>
                <a:schemeClr val="lt1"/>
              </a:buClr>
              <a:buSzPts val="2000"/>
              <a:buNone/>
              <a:defRPr>
                <a:solidFill>
                  <a:schemeClr val="lt1"/>
                </a:solidFill>
              </a:defRPr>
            </a:lvl1pPr>
            <a:lvl2pPr indent="-228600" lvl="1" marL="914400" algn="r">
              <a:lnSpc>
                <a:spcPct val="112000"/>
              </a:lnSpc>
              <a:spcBef>
                <a:spcPts val="900"/>
              </a:spcBef>
              <a:spcAft>
                <a:spcPts val="0"/>
              </a:spcAft>
              <a:buClr>
                <a:srgbClr val="262626"/>
              </a:buClr>
              <a:buSzPts val="1800"/>
              <a:buNone/>
              <a:defRPr/>
            </a:lvl2pPr>
            <a:lvl3pPr indent="-228600" lvl="2" marL="1371600" algn="r">
              <a:lnSpc>
                <a:spcPct val="112000"/>
              </a:lnSpc>
              <a:spcBef>
                <a:spcPts val="900"/>
              </a:spcBef>
              <a:spcAft>
                <a:spcPts val="0"/>
              </a:spcAft>
              <a:buClr>
                <a:srgbClr val="262626"/>
              </a:buClr>
              <a:buSzPts val="1600"/>
              <a:buNone/>
              <a:defRPr/>
            </a:lvl3pPr>
            <a:lvl4pPr indent="-228600" lvl="3" marL="1828800" algn="r">
              <a:lnSpc>
                <a:spcPct val="112000"/>
              </a:lnSpc>
              <a:spcBef>
                <a:spcPts val="900"/>
              </a:spcBef>
              <a:spcAft>
                <a:spcPts val="0"/>
              </a:spcAft>
              <a:buClr>
                <a:srgbClr val="262626"/>
              </a:buClr>
              <a:buSzPts val="1400"/>
              <a:buNone/>
              <a:defRPr/>
            </a:lvl4pPr>
            <a:lvl5pPr indent="-228600" lvl="4" marL="2286000" algn="r">
              <a:lnSpc>
                <a:spcPct val="112000"/>
              </a:lnSpc>
              <a:spcBef>
                <a:spcPts val="900"/>
              </a:spcBef>
              <a:spcAft>
                <a:spcPts val="0"/>
              </a:spcAft>
              <a:buClr>
                <a:srgbClr val="262626"/>
              </a:buClr>
              <a:buSzPts val="1400"/>
              <a:buNone/>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cxnSp>
        <p:nvCxnSpPr>
          <p:cNvPr id="104" name="Google Shape;104;p49" title="Horizontal Rule Line"/>
          <p:cNvCxnSpPr/>
          <p:nvPr/>
        </p:nvCxnSpPr>
        <p:spPr>
          <a:xfrm>
            <a:off x="0" y="6199730"/>
            <a:ext cx="4495800" cy="0"/>
          </a:xfrm>
          <a:prstGeom prst="straightConnector1">
            <a:avLst/>
          </a:prstGeom>
          <a:noFill/>
          <a:ln cap="flat" cmpd="sng" w="2540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1.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40" title="Page Number Shape"/>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sp>
      <p:sp>
        <p:nvSpPr>
          <p:cNvPr id="11" name="Google Shape;11;p40"/>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rgbClr val="FEFEFE"/>
              </a:buClr>
              <a:buSzPts val="5000"/>
              <a:buFont typeface="Century Schoolbook"/>
              <a:buNone/>
              <a:defRPr b="0" i="1" sz="5000" u="none" cap="none" strike="noStrike">
                <a:solidFill>
                  <a:srgbClr val="FEFEFE"/>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40"/>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2000"/>
              </a:lnSpc>
              <a:spcBef>
                <a:spcPts val="900"/>
              </a:spcBef>
              <a:spcAft>
                <a:spcPts val="0"/>
              </a:spcAft>
              <a:buClr>
                <a:srgbClr val="FEFEFE"/>
              </a:buClr>
              <a:buSzPts val="2000"/>
              <a:buFont typeface="Arial"/>
              <a:buChar char="•"/>
              <a:defRPr b="0" i="0" sz="2000" u="none" cap="none" strike="noStrike">
                <a:solidFill>
                  <a:srgbClr val="FEFEFE"/>
                </a:solidFill>
                <a:latin typeface="Corbel"/>
                <a:ea typeface="Corbel"/>
                <a:cs typeface="Corbel"/>
                <a:sym typeface="Corbel"/>
              </a:defRPr>
            </a:lvl1pPr>
            <a:lvl2pPr indent="-342900" lvl="1" marL="914400" marR="0" rtl="0" algn="l">
              <a:lnSpc>
                <a:spcPct val="112000"/>
              </a:lnSpc>
              <a:spcBef>
                <a:spcPts val="900"/>
              </a:spcBef>
              <a:spcAft>
                <a:spcPts val="0"/>
              </a:spcAft>
              <a:buClr>
                <a:srgbClr val="FEFEFE"/>
              </a:buClr>
              <a:buSzPts val="1800"/>
              <a:buFont typeface="Corbel"/>
              <a:buChar char="–"/>
              <a:defRPr b="0" i="0" sz="1800" u="none" cap="none" strike="noStrike">
                <a:solidFill>
                  <a:srgbClr val="FEFEFE"/>
                </a:solidFill>
                <a:latin typeface="Corbel"/>
                <a:ea typeface="Corbel"/>
                <a:cs typeface="Corbel"/>
                <a:sym typeface="Corbel"/>
              </a:defRPr>
            </a:lvl2pPr>
            <a:lvl3pPr indent="-330200" lvl="2" marL="1371600" marR="0" rtl="0" algn="l">
              <a:lnSpc>
                <a:spcPct val="112000"/>
              </a:lnSpc>
              <a:spcBef>
                <a:spcPts val="900"/>
              </a:spcBef>
              <a:spcAft>
                <a:spcPts val="0"/>
              </a:spcAft>
              <a:buClr>
                <a:srgbClr val="FEFEFE"/>
              </a:buClr>
              <a:buSzPts val="1600"/>
              <a:buFont typeface="Arial"/>
              <a:buChar char="•"/>
              <a:defRPr b="0" i="0" sz="1600" u="none" cap="none" strike="noStrike">
                <a:solidFill>
                  <a:srgbClr val="FEFEFE"/>
                </a:solidFill>
                <a:latin typeface="Corbel"/>
                <a:ea typeface="Corbel"/>
                <a:cs typeface="Corbel"/>
                <a:sym typeface="Corbel"/>
              </a:defRPr>
            </a:lvl3pPr>
            <a:lvl4pPr indent="-317500" lvl="3" marL="1828800" marR="0" rtl="0" algn="l">
              <a:lnSpc>
                <a:spcPct val="112000"/>
              </a:lnSpc>
              <a:spcBef>
                <a:spcPts val="9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4pPr>
            <a:lvl5pPr indent="-317500" lvl="4" marL="2286000" marR="0" rtl="0" algn="l">
              <a:lnSpc>
                <a:spcPct val="112000"/>
              </a:lnSpc>
              <a:spcBef>
                <a:spcPts val="9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5pPr>
            <a:lvl6pPr indent="-317500" lvl="5" marL="27432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6pPr>
            <a:lvl7pPr indent="-317500" lvl="6" marL="32004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7pPr>
            <a:lvl8pPr indent="-317500" lvl="7" marL="36576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8pPr>
            <a:lvl9pPr indent="-317500" lvl="8" marL="41148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9pPr>
          </a:lstStyle>
          <a:p/>
        </p:txBody>
      </p:sp>
      <p:sp>
        <p:nvSpPr>
          <p:cNvPr id="13" name="Google Shape;13;p40"/>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1" sz="1000" u="none" cap="none" strike="noStrike">
                <a:solidFill>
                  <a:srgbClr val="FEFEFE"/>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4" name="Google Shape;14;p40"/>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1" sz="1200" u="none" cap="none" strike="noStrike">
                <a:solidFill>
                  <a:srgbClr val="FEFEFE"/>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5" name="Google Shape;15;p40"/>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1" sz="1200" u="none" cap="none" strike="noStrike">
                <a:solidFill>
                  <a:schemeClr val="dk2"/>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000000"/>
              </a:buClr>
              <a:buSzPts val="1200"/>
              <a:buFont typeface="Arial"/>
              <a:buNone/>
              <a:defRPr b="0" i="1" sz="1200" u="none" cap="none" strike="noStrike">
                <a:solidFill>
                  <a:schemeClr val="dk2"/>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000000"/>
              </a:buClr>
              <a:buSzPts val="1200"/>
              <a:buFont typeface="Arial"/>
              <a:buNone/>
              <a:defRPr b="0" i="1" sz="1200" u="none" cap="none" strike="noStrike">
                <a:solidFill>
                  <a:schemeClr val="dk2"/>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000000"/>
              </a:buClr>
              <a:buSzPts val="1200"/>
              <a:buFont typeface="Arial"/>
              <a:buNone/>
              <a:defRPr b="0" i="1" sz="1200" u="none" cap="none" strike="noStrike">
                <a:solidFill>
                  <a:schemeClr val="dk2"/>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000000"/>
              </a:buClr>
              <a:buSzPts val="1200"/>
              <a:buFont typeface="Arial"/>
              <a:buNone/>
              <a:defRPr b="0" i="1" sz="1200" u="none" cap="none" strike="noStrike">
                <a:solidFill>
                  <a:schemeClr val="dk2"/>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000000"/>
              </a:buClr>
              <a:buSzPts val="1200"/>
              <a:buFont typeface="Arial"/>
              <a:buNone/>
              <a:defRPr b="0" i="1" sz="1200" u="none" cap="none" strike="noStrike">
                <a:solidFill>
                  <a:schemeClr val="dk2"/>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000000"/>
              </a:buClr>
              <a:buSzPts val="1200"/>
              <a:buFont typeface="Arial"/>
              <a:buNone/>
              <a:defRPr b="0" i="1" sz="1200" u="none" cap="none" strike="noStrike">
                <a:solidFill>
                  <a:schemeClr val="dk2"/>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000000"/>
              </a:buClr>
              <a:buSzPts val="1200"/>
              <a:buFont typeface="Arial"/>
              <a:buNone/>
              <a:defRPr b="0" i="1" sz="1200" u="none" cap="none" strike="noStrike">
                <a:solidFill>
                  <a:schemeClr val="dk2"/>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000000"/>
              </a:buClr>
              <a:buSzPts val="1200"/>
              <a:buFont typeface="Arial"/>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40" title="Horizontal Rule Line"/>
          <p:cNvCxnSpPr/>
          <p:nvPr/>
        </p:nvCxnSpPr>
        <p:spPr>
          <a:xfrm>
            <a:off x="0" y="6199730"/>
            <a:ext cx="4495800" cy="0"/>
          </a:xfrm>
          <a:prstGeom prst="straightConnector1">
            <a:avLst/>
          </a:prstGeom>
          <a:noFill/>
          <a:ln cap="flat" cmpd="sng" w="254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 name="Shape 23"/>
        <p:cNvGrpSpPr/>
        <p:nvPr/>
      </p:nvGrpSpPr>
      <p:grpSpPr>
        <a:xfrm>
          <a:off x="0" y="0"/>
          <a:ext cx="0" cy="0"/>
          <a:chOff x="0" y="0"/>
          <a:chExt cx="0" cy="0"/>
        </a:xfrm>
      </p:grpSpPr>
      <p:sp>
        <p:nvSpPr>
          <p:cNvPr id="24" name="Google Shape;24;p39" title="Page Number Shape"/>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sp>
      <p:sp>
        <p:nvSpPr>
          <p:cNvPr id="25" name="Google Shape;25;p39"/>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rgbClr val="262626"/>
              </a:buClr>
              <a:buSzPts val="5000"/>
              <a:buFont typeface="Century Schoolbook"/>
              <a:buNone/>
              <a:defRPr b="0" i="1" sz="5000" u="none" cap="none" strike="noStrike">
                <a:solidFill>
                  <a:srgbClr val="262626"/>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39"/>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2000"/>
              </a:lnSpc>
              <a:spcBef>
                <a:spcPts val="900"/>
              </a:spcBef>
              <a:spcAft>
                <a:spcPts val="0"/>
              </a:spcAft>
              <a:buClr>
                <a:srgbClr val="262626"/>
              </a:buClr>
              <a:buSzPts val="2000"/>
              <a:buFont typeface="Arial"/>
              <a:buChar char="•"/>
              <a:defRPr b="0" i="0" sz="2000" u="none" cap="none" strike="noStrike">
                <a:solidFill>
                  <a:srgbClr val="262626"/>
                </a:solidFill>
                <a:latin typeface="Corbel"/>
                <a:ea typeface="Corbel"/>
                <a:cs typeface="Corbel"/>
                <a:sym typeface="Corbel"/>
              </a:defRPr>
            </a:lvl1pPr>
            <a:lvl2pPr indent="-342900" lvl="1" marL="914400" marR="0" rtl="0" algn="l">
              <a:lnSpc>
                <a:spcPct val="112000"/>
              </a:lnSpc>
              <a:spcBef>
                <a:spcPts val="900"/>
              </a:spcBef>
              <a:spcAft>
                <a:spcPts val="0"/>
              </a:spcAft>
              <a:buClr>
                <a:srgbClr val="262626"/>
              </a:buClr>
              <a:buSzPts val="1800"/>
              <a:buFont typeface="Corbel"/>
              <a:buChar char="–"/>
              <a:defRPr b="0" i="0" sz="1800" u="none" cap="none" strike="noStrike">
                <a:solidFill>
                  <a:srgbClr val="262626"/>
                </a:solidFill>
                <a:latin typeface="Corbel"/>
                <a:ea typeface="Corbel"/>
                <a:cs typeface="Corbel"/>
                <a:sym typeface="Corbel"/>
              </a:defRPr>
            </a:lvl2pPr>
            <a:lvl3pPr indent="-330200" lvl="2" marL="1371600" marR="0" rtl="0" algn="l">
              <a:lnSpc>
                <a:spcPct val="112000"/>
              </a:lnSpc>
              <a:spcBef>
                <a:spcPts val="900"/>
              </a:spcBef>
              <a:spcAft>
                <a:spcPts val="0"/>
              </a:spcAft>
              <a:buClr>
                <a:srgbClr val="262626"/>
              </a:buClr>
              <a:buSzPts val="1600"/>
              <a:buFont typeface="Arial"/>
              <a:buChar char="•"/>
              <a:defRPr b="0" i="0" sz="1600" u="none" cap="none" strike="noStrike">
                <a:solidFill>
                  <a:srgbClr val="262626"/>
                </a:solidFill>
                <a:latin typeface="Corbel"/>
                <a:ea typeface="Corbel"/>
                <a:cs typeface="Corbel"/>
                <a:sym typeface="Corbel"/>
              </a:defRPr>
            </a:lvl3pPr>
            <a:lvl4pPr indent="-317500" lvl="3" marL="1828800" marR="0" rtl="0" algn="l">
              <a:lnSpc>
                <a:spcPct val="112000"/>
              </a:lnSpc>
              <a:spcBef>
                <a:spcPts val="900"/>
              </a:spcBef>
              <a:spcAft>
                <a:spcPts val="0"/>
              </a:spcAft>
              <a:buClr>
                <a:srgbClr val="262626"/>
              </a:buClr>
              <a:buSzPts val="1400"/>
              <a:buFont typeface="Corbel"/>
              <a:buChar char="–"/>
              <a:defRPr b="0" i="0" sz="1400" u="none" cap="none" strike="noStrike">
                <a:solidFill>
                  <a:srgbClr val="262626"/>
                </a:solidFill>
                <a:latin typeface="Corbel"/>
                <a:ea typeface="Corbel"/>
                <a:cs typeface="Corbel"/>
                <a:sym typeface="Corbel"/>
              </a:defRPr>
            </a:lvl4pPr>
            <a:lvl5pPr indent="-317500" lvl="4" marL="2286000" marR="0" rtl="0" algn="l">
              <a:lnSpc>
                <a:spcPct val="112000"/>
              </a:lnSpc>
              <a:spcBef>
                <a:spcPts val="900"/>
              </a:spcBef>
              <a:spcAft>
                <a:spcPts val="0"/>
              </a:spcAft>
              <a:buClr>
                <a:srgbClr val="262626"/>
              </a:buClr>
              <a:buSzPts val="1400"/>
              <a:buFont typeface="Arial"/>
              <a:buChar char="•"/>
              <a:defRPr b="0" i="1" sz="1400" u="none" cap="none" strike="noStrike">
                <a:solidFill>
                  <a:srgbClr val="262626"/>
                </a:solidFill>
                <a:latin typeface="Corbel"/>
                <a:ea typeface="Corbel"/>
                <a:cs typeface="Corbel"/>
                <a:sym typeface="Corbel"/>
              </a:defRPr>
            </a:lvl5pPr>
            <a:lvl6pPr indent="-317500" lvl="5" marL="2743200" marR="0" rtl="0" algn="l">
              <a:lnSpc>
                <a:spcPct val="112000"/>
              </a:lnSpc>
              <a:spcBef>
                <a:spcPts val="1300"/>
              </a:spcBef>
              <a:spcAft>
                <a:spcPts val="0"/>
              </a:spcAft>
              <a:buClr>
                <a:srgbClr val="262626"/>
              </a:buClr>
              <a:buSzPts val="1400"/>
              <a:buFont typeface="Corbel"/>
              <a:buChar char="–"/>
              <a:defRPr b="0" i="0" sz="1400" u="none" cap="none" strike="noStrike">
                <a:solidFill>
                  <a:srgbClr val="262626"/>
                </a:solidFill>
                <a:latin typeface="Corbel"/>
                <a:ea typeface="Corbel"/>
                <a:cs typeface="Corbel"/>
                <a:sym typeface="Corbel"/>
              </a:defRPr>
            </a:lvl6pPr>
            <a:lvl7pPr indent="-317500" lvl="6" marL="3200400" marR="0" rtl="0" algn="l">
              <a:lnSpc>
                <a:spcPct val="112000"/>
              </a:lnSpc>
              <a:spcBef>
                <a:spcPts val="1300"/>
              </a:spcBef>
              <a:spcAft>
                <a:spcPts val="0"/>
              </a:spcAft>
              <a:buClr>
                <a:srgbClr val="262626"/>
              </a:buClr>
              <a:buSzPts val="1400"/>
              <a:buFont typeface="Arial"/>
              <a:buChar char="•"/>
              <a:defRPr b="0" i="1" sz="1400" u="none" cap="none" strike="noStrike">
                <a:solidFill>
                  <a:srgbClr val="262626"/>
                </a:solidFill>
                <a:latin typeface="Corbel"/>
                <a:ea typeface="Corbel"/>
                <a:cs typeface="Corbel"/>
                <a:sym typeface="Corbel"/>
              </a:defRPr>
            </a:lvl7pPr>
            <a:lvl8pPr indent="-317500" lvl="7" marL="3657600" marR="0" rtl="0" algn="l">
              <a:lnSpc>
                <a:spcPct val="112000"/>
              </a:lnSpc>
              <a:spcBef>
                <a:spcPts val="1300"/>
              </a:spcBef>
              <a:spcAft>
                <a:spcPts val="0"/>
              </a:spcAft>
              <a:buClr>
                <a:srgbClr val="262626"/>
              </a:buClr>
              <a:buSzPts val="1400"/>
              <a:buFont typeface="Corbel"/>
              <a:buChar char="–"/>
              <a:defRPr b="0" i="0" sz="1400" u="none" cap="none" strike="noStrike">
                <a:solidFill>
                  <a:srgbClr val="262626"/>
                </a:solidFill>
                <a:latin typeface="Corbel"/>
                <a:ea typeface="Corbel"/>
                <a:cs typeface="Corbel"/>
                <a:sym typeface="Corbel"/>
              </a:defRPr>
            </a:lvl8pPr>
            <a:lvl9pPr indent="-317500" lvl="8" marL="4114800" marR="0" rtl="0" algn="l">
              <a:lnSpc>
                <a:spcPct val="112000"/>
              </a:lnSpc>
              <a:spcBef>
                <a:spcPts val="1300"/>
              </a:spcBef>
              <a:spcAft>
                <a:spcPts val="0"/>
              </a:spcAft>
              <a:buClr>
                <a:srgbClr val="262626"/>
              </a:buClr>
              <a:buSzPts val="1400"/>
              <a:buFont typeface="Arial"/>
              <a:buChar char="•"/>
              <a:defRPr b="0" i="1" sz="1400" u="none" cap="none" strike="noStrike">
                <a:solidFill>
                  <a:srgbClr val="262626"/>
                </a:solidFill>
                <a:latin typeface="Corbel"/>
                <a:ea typeface="Corbel"/>
                <a:cs typeface="Corbel"/>
                <a:sym typeface="Corbel"/>
              </a:defRPr>
            </a:lvl9pPr>
          </a:lstStyle>
          <a:p/>
        </p:txBody>
      </p:sp>
      <p:sp>
        <p:nvSpPr>
          <p:cNvPr id="27" name="Google Shape;27;p39"/>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1" sz="1000" u="none" cap="none" strike="noStrike">
                <a:solidFill>
                  <a:srgbClr val="262626"/>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8" name="Google Shape;28;p39"/>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1" sz="1200" u="none" cap="none" strike="noStrike">
                <a:solidFill>
                  <a:srgbClr val="262626"/>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9" name="Google Shape;29;p39"/>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1pPr>
            <a:lvl2pPr indent="0" lvl="1" marL="0" marR="0" rtl="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2pPr>
            <a:lvl3pPr indent="0" lvl="2" marL="0" marR="0" rtl="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3pPr>
            <a:lvl4pPr indent="0" lvl="3" marL="0" marR="0" rtl="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4pPr>
            <a:lvl5pPr indent="0" lvl="4" marL="0" marR="0" rtl="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5pPr>
            <a:lvl6pPr indent="0" lvl="5" marL="0" marR="0" rtl="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6pPr>
            <a:lvl7pPr indent="0" lvl="6" marL="0" marR="0" rtl="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7pPr>
            <a:lvl8pPr indent="0" lvl="7" marL="0" marR="0" rtl="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8pPr>
            <a:lvl9pPr indent="0" lvl="8" marL="0" marR="0" rtl="0" algn="r">
              <a:lnSpc>
                <a:spcPct val="100000"/>
              </a:lnSpc>
              <a:spcBef>
                <a:spcPts val="0"/>
              </a:spcBef>
              <a:spcAft>
                <a:spcPts val="0"/>
              </a:spcAft>
              <a:buClr>
                <a:srgbClr val="000000"/>
              </a:buClr>
              <a:buSzPts val="1200"/>
              <a:buFont typeface="Arial"/>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39" title="Horizontal Rule Line"/>
          <p:cNvCxnSpPr/>
          <p:nvPr/>
        </p:nvCxnSpPr>
        <p:spPr>
          <a:xfrm>
            <a:off x="0" y="6199730"/>
            <a:ext cx="4495800" cy="0"/>
          </a:xfrm>
          <a:prstGeom prst="straightConnector1">
            <a:avLst/>
          </a:prstGeom>
          <a:noFill/>
          <a:ln cap="flat" cmpd="sng" w="25400">
            <a:solidFill>
              <a:srgbClr val="262626"/>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o.microsoft.com/fwlink/?linkid=200734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27.png"/><Relationship Id="rId5" Type="http://schemas.openxmlformats.org/officeDocument/2006/relationships/image" Target="../media/image13.png"/><Relationship Id="rId6"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o.microsoft.com/fwlink/?linkid=2007348"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0.jpg"/><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drive.google.com/file/d/1AWNFZXwOwNq-QOo2-DbdWY1EHE7QB-VZ/view" TargetMode="Externa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go.microsoft.com/fwlink/?linkid=2007348" TargetMode="Externa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go.microsoft.com/fwlink/?linkid=2007348" TargetMode="Externa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
          <p:cNvSpPr txBox="1"/>
          <p:nvPr>
            <p:ph type="ctrTitle"/>
          </p:nvPr>
        </p:nvSpPr>
        <p:spPr>
          <a:xfrm>
            <a:off x="5734518" y="817507"/>
            <a:ext cx="5670487" cy="4268965"/>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002060"/>
              </a:buClr>
              <a:buSzPts val="4400"/>
              <a:buFont typeface="Cambria"/>
              <a:buNone/>
            </a:pPr>
            <a:r>
              <a:rPr b="1" i="0" lang="en-US" sz="4400">
                <a:solidFill>
                  <a:srgbClr val="002060"/>
                </a:solidFill>
                <a:latin typeface="Cambria"/>
                <a:ea typeface="Cambria"/>
                <a:cs typeface="Cambria"/>
                <a:sym typeface="Cambria"/>
              </a:rPr>
              <a:t>Diagnosis of Spinal Cord Injury</a:t>
            </a:r>
            <a:endParaRPr b="1" sz="4400">
              <a:solidFill>
                <a:srgbClr val="002060"/>
              </a:solidFill>
            </a:endParaRPr>
          </a:p>
        </p:txBody>
      </p:sp>
      <p:sp>
        <p:nvSpPr>
          <p:cNvPr id="199" name="Google Shape;199;p1"/>
          <p:cNvSpPr txBox="1"/>
          <p:nvPr>
            <p:ph idx="1" type="subTitle"/>
          </p:nvPr>
        </p:nvSpPr>
        <p:spPr>
          <a:xfrm>
            <a:off x="685474" y="2618500"/>
            <a:ext cx="4163700" cy="2358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2000"/>
              <a:buNone/>
            </a:pPr>
            <a:r>
              <a:t/>
            </a:r>
            <a:endParaRPr i="0" sz="2000">
              <a:solidFill>
                <a:srgbClr val="002060"/>
              </a:solidFill>
              <a:latin typeface="Cambria"/>
              <a:ea typeface="Cambria"/>
              <a:cs typeface="Cambria"/>
              <a:sym typeface="Cambria"/>
            </a:endParaRPr>
          </a:p>
          <a:p>
            <a:pPr indent="0" lvl="0" marL="0" rtl="0" algn="ctr">
              <a:lnSpc>
                <a:spcPct val="100000"/>
              </a:lnSpc>
              <a:spcBef>
                <a:spcPts val="0"/>
              </a:spcBef>
              <a:spcAft>
                <a:spcPts val="0"/>
              </a:spcAft>
              <a:buClr>
                <a:srgbClr val="002060"/>
              </a:buClr>
              <a:buSzPts val="2400"/>
              <a:buNone/>
            </a:pPr>
            <a:r>
              <a:rPr b="1" lang="en-US" sz="2400">
                <a:solidFill>
                  <a:srgbClr val="002060"/>
                </a:solidFill>
                <a:latin typeface="Cambria"/>
                <a:ea typeface="Cambria"/>
                <a:cs typeface="Cambria"/>
                <a:sym typeface="Cambria"/>
              </a:rPr>
              <a:t>Supervised by</a:t>
            </a:r>
            <a:endParaRPr b="1" sz="2400">
              <a:solidFill>
                <a:srgbClr val="002060"/>
              </a:solidFill>
              <a:latin typeface="Corbel"/>
              <a:ea typeface="Corbel"/>
              <a:cs typeface="Corbel"/>
              <a:sym typeface="Corbel"/>
            </a:endParaRPr>
          </a:p>
          <a:p>
            <a:pPr indent="0" lvl="0" marL="0" rtl="0" algn="ctr">
              <a:lnSpc>
                <a:spcPct val="100000"/>
              </a:lnSpc>
              <a:spcBef>
                <a:spcPts val="0"/>
              </a:spcBef>
              <a:spcAft>
                <a:spcPts val="0"/>
              </a:spcAft>
              <a:buClr>
                <a:srgbClr val="002060"/>
              </a:buClr>
              <a:buSzPts val="2400"/>
              <a:buNone/>
            </a:pPr>
            <a:r>
              <a:rPr i="0" lang="en-US" sz="2400">
                <a:solidFill>
                  <a:srgbClr val="002060"/>
                </a:solidFill>
                <a:latin typeface="Cambria"/>
                <a:ea typeface="Cambria"/>
                <a:cs typeface="Cambria"/>
                <a:sym typeface="Cambria"/>
              </a:rPr>
              <a:t>Dr. Ahmed Farouk</a:t>
            </a:r>
            <a:endParaRPr sz="2400">
              <a:solidFill>
                <a:srgbClr val="002060"/>
              </a:solidFill>
            </a:endParaRPr>
          </a:p>
          <a:p>
            <a:pPr indent="0" lvl="0" marL="0" rtl="0" algn="ctr">
              <a:lnSpc>
                <a:spcPct val="100000"/>
              </a:lnSpc>
              <a:spcBef>
                <a:spcPts val="0"/>
              </a:spcBef>
              <a:spcAft>
                <a:spcPts val="0"/>
              </a:spcAft>
              <a:buClr>
                <a:srgbClr val="002060"/>
              </a:buClr>
              <a:buSzPts val="2400"/>
              <a:buNone/>
            </a:pPr>
            <a:r>
              <a:rPr i="0" lang="en-US" sz="2400">
                <a:solidFill>
                  <a:srgbClr val="002060"/>
                </a:solidFill>
                <a:latin typeface="Cambria"/>
                <a:ea typeface="Cambria"/>
                <a:cs typeface="Cambria"/>
                <a:sym typeface="Cambria"/>
              </a:rPr>
              <a:t>Dr. Sabah Sayed</a:t>
            </a:r>
            <a:endParaRPr sz="2400">
              <a:solidFill>
                <a:srgbClr val="002060"/>
              </a:solidFill>
            </a:endParaRPr>
          </a:p>
          <a:p>
            <a:pPr indent="0" lvl="0" marL="0" rtl="0" algn="ctr">
              <a:lnSpc>
                <a:spcPct val="100000"/>
              </a:lnSpc>
              <a:spcBef>
                <a:spcPts val="0"/>
              </a:spcBef>
              <a:spcAft>
                <a:spcPts val="0"/>
              </a:spcAft>
              <a:buClr>
                <a:srgbClr val="002060"/>
              </a:buClr>
              <a:buSzPts val="2400"/>
              <a:buNone/>
            </a:pPr>
            <a:r>
              <a:rPr i="0" lang="en-US" sz="2400">
                <a:solidFill>
                  <a:srgbClr val="002060"/>
                </a:solidFill>
                <a:latin typeface="Cambria"/>
                <a:ea typeface="Cambria"/>
                <a:cs typeface="Cambria"/>
                <a:sym typeface="Cambria"/>
              </a:rPr>
              <a:t>TA. Sarah Ahmed</a:t>
            </a:r>
            <a:endParaRPr sz="2400">
              <a:solidFill>
                <a:srgbClr val="002060"/>
              </a:solidFill>
            </a:endParaRPr>
          </a:p>
          <a:p>
            <a:pPr indent="0" lvl="0" marL="0" rtl="0" algn="ctr">
              <a:lnSpc>
                <a:spcPct val="100000"/>
              </a:lnSpc>
              <a:spcBef>
                <a:spcPts val="0"/>
              </a:spcBef>
              <a:spcAft>
                <a:spcPts val="0"/>
              </a:spcAft>
              <a:buClr>
                <a:schemeClr val="lt2"/>
              </a:buClr>
              <a:buSzPts val="2300"/>
              <a:buNone/>
            </a:pPr>
            <a:br>
              <a:rPr lang="en-US"/>
            </a:br>
            <a:r>
              <a:rPr b="1" lang="en-US" sz="2400">
                <a:solidFill>
                  <a:srgbClr val="002060"/>
                </a:solidFill>
                <a:latin typeface="Cambria"/>
                <a:ea typeface="Cambria"/>
                <a:cs typeface="Cambria"/>
                <a:sym typeface="Cambria"/>
              </a:rPr>
              <a:t>Implemented by</a:t>
            </a:r>
            <a:r>
              <a:rPr b="1" lang="en-US" sz="1800">
                <a:solidFill>
                  <a:srgbClr val="002060"/>
                </a:solidFill>
                <a:latin typeface="Cambria"/>
                <a:ea typeface="Cambria"/>
                <a:cs typeface="Cambria"/>
                <a:sym typeface="Cambria"/>
              </a:rPr>
              <a:t> </a:t>
            </a:r>
            <a:endParaRPr b="1"/>
          </a:p>
          <a:p>
            <a:pPr indent="0" lvl="0" marL="0" rtl="0" algn="l">
              <a:lnSpc>
                <a:spcPct val="100000"/>
              </a:lnSpc>
              <a:spcBef>
                <a:spcPts val="0"/>
              </a:spcBef>
              <a:spcAft>
                <a:spcPts val="0"/>
              </a:spcAft>
              <a:buSzPts val="2300"/>
              <a:buNone/>
            </a:pPr>
            <a:r>
              <a:t/>
            </a:r>
            <a:endParaRPr sz="2000">
              <a:solidFill>
                <a:srgbClr val="002060"/>
              </a:solidFill>
            </a:endParaRPr>
          </a:p>
          <a:p>
            <a:pPr indent="-171450" lvl="0" marL="285750" rtl="0" algn="l">
              <a:lnSpc>
                <a:spcPct val="100000"/>
              </a:lnSpc>
              <a:spcBef>
                <a:spcPts val="0"/>
              </a:spcBef>
              <a:spcAft>
                <a:spcPts val="0"/>
              </a:spcAft>
              <a:buClr>
                <a:schemeClr val="lt2"/>
              </a:buClr>
              <a:buSzPts val="1800"/>
              <a:buNone/>
            </a:pPr>
            <a:r>
              <a:t/>
            </a:r>
            <a:endParaRPr i="0" sz="1800">
              <a:solidFill>
                <a:srgbClr val="000000"/>
              </a:solidFill>
              <a:latin typeface="Cambria"/>
              <a:ea typeface="Cambria"/>
              <a:cs typeface="Cambria"/>
              <a:sym typeface="Cambria"/>
            </a:endParaRPr>
          </a:p>
          <a:p>
            <a:pPr indent="-171450" lvl="0" marL="285750" rtl="0" algn="l">
              <a:lnSpc>
                <a:spcPct val="100000"/>
              </a:lnSpc>
              <a:spcBef>
                <a:spcPts val="0"/>
              </a:spcBef>
              <a:spcAft>
                <a:spcPts val="0"/>
              </a:spcAft>
              <a:buClr>
                <a:schemeClr val="lt2"/>
              </a:buClr>
              <a:buSzPts val="1800"/>
              <a:buFont typeface="Arial"/>
              <a:buNone/>
            </a:pPr>
            <a:r>
              <a:t/>
            </a:r>
            <a:endParaRPr i="0" sz="1800">
              <a:solidFill>
                <a:srgbClr val="000000"/>
              </a:solidFill>
              <a:latin typeface="Cambria"/>
              <a:ea typeface="Cambria"/>
              <a:cs typeface="Cambria"/>
              <a:sym typeface="Cambria"/>
            </a:endParaRPr>
          </a:p>
        </p:txBody>
      </p:sp>
      <p:pic>
        <p:nvPicPr>
          <p:cNvPr descr="A blue and black logo&#10;&#10;Description automatically generated" id="200" name="Google Shape;200;p1"/>
          <p:cNvPicPr preferRelativeResize="0"/>
          <p:nvPr/>
        </p:nvPicPr>
        <p:blipFill rotWithShape="1">
          <a:blip r:embed="rId3">
            <a:alphaModFix/>
          </a:blip>
          <a:srcRect b="0" l="0" r="0" t="0"/>
          <a:stretch/>
        </p:blipFill>
        <p:spPr>
          <a:xfrm>
            <a:off x="5571037" y="2889350"/>
            <a:ext cx="5997451" cy="3763924"/>
          </a:xfrm>
          <a:prstGeom prst="rect">
            <a:avLst/>
          </a:prstGeom>
          <a:noFill/>
          <a:ln>
            <a:noFill/>
          </a:ln>
        </p:spPr>
      </p:pic>
      <p:grpSp>
        <p:nvGrpSpPr>
          <p:cNvPr id="201" name="Google Shape;201;p1"/>
          <p:cNvGrpSpPr/>
          <p:nvPr/>
        </p:nvGrpSpPr>
        <p:grpSpPr>
          <a:xfrm>
            <a:off x="347005" y="228764"/>
            <a:ext cx="11692576" cy="1171575"/>
            <a:chOff x="333867" y="228764"/>
            <a:chExt cx="11692576" cy="1171575"/>
          </a:xfrm>
        </p:grpSpPr>
        <p:pic>
          <p:nvPicPr>
            <p:cNvPr descr="A computer and earth with arrows&#10;&#10;Description automatically generated" id="202" name="Google Shape;202;p1"/>
            <p:cNvPicPr preferRelativeResize="0"/>
            <p:nvPr/>
          </p:nvPicPr>
          <p:blipFill rotWithShape="1">
            <a:blip r:embed="rId4">
              <a:alphaModFix/>
            </a:blip>
            <a:srcRect b="0" l="0" r="0" t="0"/>
            <a:stretch/>
          </p:blipFill>
          <p:spPr>
            <a:xfrm>
              <a:off x="333867" y="228764"/>
              <a:ext cx="1171575" cy="1171575"/>
            </a:xfrm>
            <a:prstGeom prst="rect">
              <a:avLst/>
            </a:prstGeom>
            <a:noFill/>
            <a:ln>
              <a:noFill/>
            </a:ln>
          </p:spPr>
        </p:pic>
        <p:sp>
          <p:nvSpPr>
            <p:cNvPr id="203" name="Google Shape;203;p1"/>
            <p:cNvSpPr txBox="1"/>
            <p:nvPr/>
          </p:nvSpPr>
          <p:spPr>
            <a:xfrm>
              <a:off x="7890643" y="404638"/>
              <a:ext cx="4135800" cy="7389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2060"/>
                  </a:solidFill>
                  <a:latin typeface="Cambria"/>
                  <a:ea typeface="Cambria"/>
                  <a:cs typeface="Cambria"/>
                  <a:sym typeface="Cambria"/>
                </a:rPr>
                <a:t>Cairo University  </a:t>
              </a:r>
              <a:endParaRPr b="0" i="0" sz="1400" u="none" cap="none" strike="noStrike">
                <a:solidFill>
                  <a:srgbClr val="002060"/>
                </a:solidFill>
                <a:latin typeface="Corbel"/>
                <a:ea typeface="Corbel"/>
                <a:cs typeface="Corbel"/>
                <a:sym typeface="Corbe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2060"/>
                  </a:solidFill>
                  <a:latin typeface="Cambria"/>
                  <a:ea typeface="Cambria"/>
                  <a:cs typeface="Cambria"/>
                  <a:sym typeface="Cambria"/>
                </a:rPr>
                <a:t>Faculty of Computers and Artificial Intelligence </a:t>
              </a:r>
              <a:endParaRPr b="0" i="0" sz="1400" u="none" cap="none" strike="noStrike">
                <a:solidFill>
                  <a:srgbClr val="00206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2060"/>
                  </a:solidFill>
                  <a:latin typeface="Cambria"/>
                  <a:ea typeface="Cambria"/>
                  <a:cs typeface="Cambria"/>
                  <a:sym typeface="Cambria"/>
                </a:rPr>
                <a:t> Department of Computing and Bioinformatics</a:t>
              </a:r>
              <a:endParaRPr b="0" i="0" sz="1400" u="none" cap="none" strike="noStrike">
                <a:solidFill>
                  <a:srgbClr val="002060"/>
                </a:solidFill>
                <a:latin typeface="Corbel"/>
                <a:ea typeface="Corbel"/>
                <a:cs typeface="Corbel"/>
                <a:sym typeface="Corbel"/>
              </a:endParaRPr>
            </a:p>
          </p:txBody>
        </p:sp>
      </p:grpSp>
      <p:pic>
        <p:nvPicPr>
          <p:cNvPr id="204" name="Google Shape;204;p1"/>
          <p:cNvPicPr preferRelativeResize="0"/>
          <p:nvPr/>
        </p:nvPicPr>
        <p:blipFill rotWithShape="1">
          <a:blip r:embed="rId5">
            <a:alphaModFix/>
          </a:blip>
          <a:srcRect b="0" l="0" r="0" t="0"/>
          <a:stretch/>
        </p:blipFill>
        <p:spPr>
          <a:xfrm>
            <a:off x="217375" y="3930550"/>
            <a:ext cx="5099901" cy="2722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2"/>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2" name="Google Shape;282;p12"/>
          <p:cNvSpPr txBox="1"/>
          <p:nvPr/>
        </p:nvSpPr>
        <p:spPr>
          <a:xfrm>
            <a:off x="977275" y="838450"/>
            <a:ext cx="10269900" cy="5134200"/>
          </a:xfrm>
          <a:prstGeom prst="rect">
            <a:avLst/>
          </a:prstGeom>
          <a:solidFill>
            <a:srgbClr val="002060"/>
          </a:solidFill>
          <a:ln cap="flat" cmpd="sng" w="57150">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12000"/>
              </a:lnSpc>
              <a:spcBef>
                <a:spcPts val="0"/>
              </a:spcBef>
              <a:spcAft>
                <a:spcPts val="0"/>
              </a:spcAft>
              <a:buClr>
                <a:srgbClr val="262626"/>
              </a:buClr>
              <a:buSzPts val="2000"/>
              <a:buFont typeface="Arial"/>
              <a:buNone/>
            </a:pPr>
            <a:r>
              <a:t/>
            </a:r>
            <a:endParaRPr b="0" i="0" sz="2000" u="none" cap="none" strike="noStrike">
              <a:solidFill>
                <a:schemeClr val="lt2"/>
              </a:solidFill>
              <a:latin typeface="Cambria"/>
              <a:ea typeface="Cambria"/>
              <a:cs typeface="Cambria"/>
              <a:sym typeface="Cambria"/>
            </a:endParaRPr>
          </a:p>
          <a:p>
            <a:pPr indent="0" lvl="0" marL="0" marR="0" rtl="0" algn="just">
              <a:lnSpc>
                <a:spcPct val="112000"/>
              </a:lnSpc>
              <a:spcBef>
                <a:spcPts val="900"/>
              </a:spcBef>
              <a:spcAft>
                <a:spcPts val="0"/>
              </a:spcAft>
              <a:buClr>
                <a:srgbClr val="262626"/>
              </a:buClr>
              <a:buSzPts val="2000"/>
              <a:buFont typeface="Arial"/>
              <a:buNone/>
            </a:pPr>
            <a:r>
              <a:t/>
            </a:r>
            <a:endParaRPr b="0" i="0" sz="2000" u="none" cap="none" strike="noStrike">
              <a:solidFill>
                <a:schemeClr val="lt2"/>
              </a:solidFill>
              <a:latin typeface="Cambria"/>
              <a:ea typeface="Cambria"/>
              <a:cs typeface="Cambria"/>
              <a:sym typeface="Cambria"/>
            </a:endParaRPr>
          </a:p>
          <a:p>
            <a:pPr indent="0" lvl="0" marL="0" marR="0" rtl="0" algn="just">
              <a:lnSpc>
                <a:spcPct val="112000"/>
              </a:lnSpc>
              <a:spcBef>
                <a:spcPts val="900"/>
              </a:spcBef>
              <a:spcAft>
                <a:spcPts val="0"/>
              </a:spcAft>
              <a:buClr>
                <a:srgbClr val="000000"/>
              </a:buClr>
              <a:buSzPts val="1600"/>
              <a:buFont typeface="Arial"/>
              <a:buNone/>
            </a:pPr>
            <a:r>
              <a:t/>
            </a:r>
            <a:endParaRPr b="0" i="0" sz="1600" u="none" cap="none" strike="noStrike">
              <a:solidFill>
                <a:schemeClr val="lt1"/>
              </a:solidFill>
              <a:latin typeface="Cambria"/>
              <a:ea typeface="Cambria"/>
              <a:cs typeface="Cambria"/>
              <a:sym typeface="Cambria"/>
            </a:endParaRPr>
          </a:p>
          <a:p>
            <a:pPr indent="-283210" lvl="0" marL="283210" marR="0" rtl="0" algn="just">
              <a:lnSpc>
                <a:spcPct val="112000"/>
              </a:lnSpc>
              <a:spcBef>
                <a:spcPts val="900"/>
              </a:spcBef>
              <a:spcAft>
                <a:spcPts val="0"/>
              </a:spcAft>
              <a:buClr>
                <a:schemeClr val="lt1"/>
              </a:buClr>
              <a:buSzPts val="1700"/>
              <a:buFont typeface="Cambria"/>
              <a:buChar char="•"/>
            </a:pPr>
            <a:r>
              <a:rPr b="0" i="0" lang="en-US" sz="1700" u="none" cap="none" strike="noStrike">
                <a:solidFill>
                  <a:schemeClr val="lt1"/>
                </a:solidFill>
                <a:latin typeface="Cambria"/>
                <a:ea typeface="Cambria"/>
                <a:cs typeface="Cambria"/>
                <a:sym typeface="Cambria"/>
              </a:rPr>
              <a:t>A microarray gene chip approach was used to analyze global gene expression of the acute, subacute, and chronic stages of a moderate to severe injury to the rat spinal cord.</a:t>
            </a:r>
            <a:endParaRPr b="0" i="0" sz="1700" u="none" cap="none" strike="noStrike">
              <a:solidFill>
                <a:schemeClr val="lt1"/>
              </a:solidFill>
              <a:latin typeface="Cambria"/>
              <a:ea typeface="Cambria"/>
              <a:cs typeface="Cambria"/>
              <a:sym typeface="Cambria"/>
            </a:endParaRPr>
          </a:p>
          <a:p>
            <a:pPr indent="0" lvl="0" marL="457200" marR="0" rtl="0" algn="just">
              <a:lnSpc>
                <a:spcPct val="112000"/>
              </a:lnSpc>
              <a:spcBef>
                <a:spcPts val="900"/>
              </a:spcBef>
              <a:spcAft>
                <a:spcPts val="0"/>
              </a:spcAft>
              <a:buClr>
                <a:srgbClr val="000000"/>
              </a:buClr>
              <a:buSzPts val="1700"/>
              <a:buFont typeface="Arial"/>
              <a:buNone/>
            </a:pPr>
            <a:r>
              <a:t/>
            </a:r>
            <a:endParaRPr b="0" i="0" sz="1700" u="none" cap="none" strike="noStrike">
              <a:solidFill>
                <a:schemeClr val="lt1"/>
              </a:solidFill>
              <a:latin typeface="Cambria"/>
              <a:ea typeface="Cambria"/>
              <a:cs typeface="Cambria"/>
              <a:sym typeface="Cambria"/>
            </a:endParaRPr>
          </a:p>
          <a:p>
            <a:pPr indent="-283210" lvl="0" marL="283210" marR="0" rtl="0" algn="just">
              <a:lnSpc>
                <a:spcPct val="112000"/>
              </a:lnSpc>
              <a:spcBef>
                <a:spcPts val="900"/>
              </a:spcBef>
              <a:spcAft>
                <a:spcPts val="0"/>
              </a:spcAft>
              <a:buClr>
                <a:schemeClr val="lt1"/>
              </a:buClr>
              <a:buSzPts val="1700"/>
              <a:buFont typeface="Cambria"/>
              <a:buChar char="•"/>
            </a:pPr>
            <a:r>
              <a:rPr b="0" i="0" lang="en-US" sz="1700" u="none" cap="none" strike="noStrike">
                <a:solidFill>
                  <a:schemeClr val="lt1"/>
                </a:solidFill>
                <a:latin typeface="Cambria"/>
                <a:ea typeface="Cambria"/>
                <a:cs typeface="Cambria"/>
                <a:sym typeface="Cambria"/>
              </a:rPr>
              <a:t>The goal of the analysis was to gain a better understanding of the gene expression changes that occur during different stages of spinal cord injury in rats.</a:t>
            </a:r>
            <a:endParaRPr b="0" i="0" sz="1700" u="none" cap="none" strike="noStrike">
              <a:solidFill>
                <a:schemeClr val="lt1"/>
              </a:solidFill>
              <a:latin typeface="Cambria"/>
              <a:ea typeface="Cambria"/>
              <a:cs typeface="Cambria"/>
              <a:sym typeface="Cambria"/>
            </a:endParaRPr>
          </a:p>
        </p:txBody>
      </p:sp>
      <p:sp>
        <p:nvSpPr>
          <p:cNvPr id="283" name="Google Shape;283;p12"/>
          <p:cNvSpPr txBox="1"/>
          <p:nvPr/>
        </p:nvSpPr>
        <p:spPr>
          <a:xfrm>
            <a:off x="4250650" y="1267075"/>
            <a:ext cx="3860400" cy="400200"/>
          </a:xfrm>
          <a:prstGeom prst="rect">
            <a:avLst/>
          </a:prstGeom>
          <a:solidFill>
            <a:schemeClr val="lt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mbria"/>
                <a:ea typeface="Cambria"/>
                <a:cs typeface="Cambria"/>
                <a:sym typeface="Cambria"/>
              </a:rPr>
              <a:t>{1} Spinal cord injury in rats</a:t>
            </a: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3"/>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9" name="Google Shape;289;p13"/>
          <p:cNvSpPr txBox="1"/>
          <p:nvPr/>
        </p:nvSpPr>
        <p:spPr>
          <a:xfrm>
            <a:off x="904540" y="789672"/>
            <a:ext cx="10383000" cy="5278800"/>
          </a:xfrm>
          <a:prstGeom prst="rect">
            <a:avLst/>
          </a:prstGeom>
          <a:solidFill>
            <a:srgbClr val="002060"/>
          </a:solidFill>
          <a:ln cap="flat" cmpd="sng" w="57150">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12000"/>
              </a:lnSpc>
              <a:spcBef>
                <a:spcPts val="0"/>
              </a:spcBef>
              <a:spcAft>
                <a:spcPts val="0"/>
              </a:spcAft>
              <a:buClr>
                <a:srgbClr val="262626"/>
              </a:buClr>
              <a:buSzPts val="2000"/>
              <a:buFont typeface="Arial"/>
              <a:buNone/>
            </a:pPr>
            <a:r>
              <a:t/>
            </a:r>
            <a:endParaRPr b="0" i="0" sz="2000" u="none" cap="none" strike="noStrike">
              <a:solidFill>
                <a:schemeClr val="lt2"/>
              </a:solidFill>
              <a:latin typeface="Corbel"/>
              <a:ea typeface="Corbel"/>
              <a:cs typeface="Corbel"/>
              <a:sym typeface="Corbel"/>
            </a:endParaRPr>
          </a:p>
          <a:p>
            <a:pPr indent="0" lvl="0" marL="0" marR="0" rtl="0" algn="just">
              <a:lnSpc>
                <a:spcPct val="112000"/>
              </a:lnSpc>
              <a:spcBef>
                <a:spcPts val="900"/>
              </a:spcBef>
              <a:spcAft>
                <a:spcPts val="0"/>
              </a:spcAft>
              <a:buClr>
                <a:srgbClr val="262626"/>
              </a:buClr>
              <a:buSzPts val="2000"/>
              <a:buFont typeface="Arial"/>
              <a:buNone/>
            </a:pPr>
            <a:r>
              <a:t/>
            </a:r>
            <a:endParaRPr b="0" i="0" sz="2000" u="none" cap="none" strike="noStrike">
              <a:solidFill>
                <a:schemeClr val="lt2"/>
              </a:solidFill>
              <a:latin typeface="Corbel"/>
              <a:ea typeface="Corbel"/>
              <a:cs typeface="Corbel"/>
              <a:sym typeface="Corbel"/>
            </a:endParaRPr>
          </a:p>
          <a:p>
            <a:pPr indent="0" lvl="0" marL="0" marR="0" rtl="0" algn="just">
              <a:lnSpc>
                <a:spcPct val="112000"/>
              </a:lnSpc>
              <a:spcBef>
                <a:spcPts val="900"/>
              </a:spcBef>
              <a:spcAft>
                <a:spcPts val="0"/>
              </a:spcAft>
              <a:buClr>
                <a:srgbClr val="000000"/>
              </a:buClr>
              <a:buSzPts val="1600"/>
              <a:buFont typeface="Arial"/>
              <a:buNone/>
            </a:pPr>
            <a:r>
              <a:t/>
            </a:r>
            <a:endParaRPr b="0" i="0" sz="1600" u="none" cap="none" strike="noStrike">
              <a:solidFill>
                <a:schemeClr val="lt2"/>
              </a:solidFill>
              <a:latin typeface="Cambria"/>
              <a:ea typeface="Cambria"/>
              <a:cs typeface="Cambria"/>
              <a:sym typeface="Cambria"/>
            </a:endParaRPr>
          </a:p>
          <a:p>
            <a:pPr indent="-342900" lvl="0" marL="342900" marR="0" rtl="0" algn="just">
              <a:lnSpc>
                <a:spcPct val="112000"/>
              </a:lnSpc>
              <a:spcBef>
                <a:spcPts val="900"/>
              </a:spcBef>
              <a:spcAft>
                <a:spcPts val="0"/>
              </a:spcAft>
              <a:buClr>
                <a:schemeClr val="lt2"/>
              </a:buClr>
              <a:buSzPts val="1600"/>
              <a:buFont typeface="Arial"/>
              <a:buChar char="●"/>
            </a:pPr>
            <a:r>
              <a:rPr b="0" i="0" lang="en-US" sz="1600" u="none" cap="none" strike="noStrike">
                <a:solidFill>
                  <a:schemeClr val="lt2"/>
                </a:solidFill>
                <a:latin typeface="Cambria"/>
                <a:ea typeface="Cambria"/>
                <a:cs typeface="Cambria"/>
                <a:sym typeface="Cambria"/>
              </a:rPr>
              <a:t>In another study on humans</a:t>
            </a:r>
            <a:r>
              <a:rPr b="1" i="0" lang="en-US" sz="1600" u="none" cap="none" strike="noStrike">
                <a:solidFill>
                  <a:schemeClr val="lt2"/>
                </a:solidFill>
                <a:latin typeface="Cambria"/>
                <a:ea typeface="Cambria"/>
                <a:cs typeface="Cambria"/>
                <a:sym typeface="Cambria"/>
              </a:rPr>
              <a:t>,</a:t>
            </a:r>
            <a:r>
              <a:rPr b="0" i="0" lang="en-US" sz="1600" u="none" cap="none" strike="noStrike">
                <a:solidFill>
                  <a:schemeClr val="lt2"/>
                </a:solidFill>
                <a:latin typeface="Cambria"/>
                <a:ea typeface="Cambria"/>
                <a:cs typeface="Cambria"/>
                <a:sym typeface="Cambria"/>
              </a:rPr>
              <a:t> the authors stated that they reached images from Kaggle but they were not labeled and, so the aim was to detect the region of interest in spinal cord injury instead of SCI classification.</a:t>
            </a:r>
            <a:endParaRPr b="0" i="0" sz="1600" u="none" cap="none" strike="noStrike">
              <a:solidFill>
                <a:schemeClr val="lt2"/>
              </a:solidFill>
              <a:latin typeface="Cambria"/>
              <a:ea typeface="Cambria"/>
              <a:cs typeface="Cambria"/>
              <a:sym typeface="Cambria"/>
            </a:endParaRPr>
          </a:p>
          <a:p>
            <a:pPr indent="0" lvl="0" marL="457200" marR="0" rtl="0" algn="just">
              <a:lnSpc>
                <a:spcPct val="112000"/>
              </a:lnSpc>
              <a:spcBef>
                <a:spcPts val="900"/>
              </a:spcBef>
              <a:spcAft>
                <a:spcPts val="0"/>
              </a:spcAft>
              <a:buClr>
                <a:srgbClr val="000000"/>
              </a:buClr>
              <a:buSzPts val="1600"/>
              <a:buFont typeface="Arial"/>
              <a:buNone/>
            </a:pPr>
            <a:r>
              <a:t/>
            </a:r>
            <a:endParaRPr b="0" i="0" sz="1600" u="none" cap="none" strike="noStrike">
              <a:solidFill>
                <a:schemeClr val="lt2"/>
              </a:solidFill>
              <a:latin typeface="Cambria"/>
              <a:ea typeface="Cambria"/>
              <a:cs typeface="Cambria"/>
              <a:sym typeface="Cambria"/>
            </a:endParaRPr>
          </a:p>
          <a:p>
            <a:pPr indent="-342900" lvl="0" marL="342900" marR="0" rtl="0" algn="just">
              <a:lnSpc>
                <a:spcPct val="112000"/>
              </a:lnSpc>
              <a:spcBef>
                <a:spcPts val="900"/>
              </a:spcBef>
              <a:spcAft>
                <a:spcPts val="0"/>
              </a:spcAft>
              <a:buClr>
                <a:schemeClr val="lt2"/>
              </a:buClr>
              <a:buSzPts val="1600"/>
              <a:buFont typeface="Arial"/>
              <a:buChar char="●"/>
            </a:pPr>
            <a:r>
              <a:rPr b="0" i="0" lang="en-US" sz="1600" u="none" cap="none" strike="noStrike">
                <a:solidFill>
                  <a:schemeClr val="lt2"/>
                </a:solidFill>
                <a:latin typeface="Cambria"/>
                <a:ea typeface="Cambria"/>
                <a:cs typeface="Cambria"/>
                <a:sym typeface="Cambria"/>
              </a:rPr>
              <a:t>One study published in the journal “Scientific Reports” utilized a machine learning approach to identify gene expression patterns associated with SCI.</a:t>
            </a:r>
            <a:endParaRPr b="0" i="0" sz="1600" u="none" cap="none" strike="noStrike">
              <a:solidFill>
                <a:schemeClr val="lt2"/>
              </a:solidFill>
              <a:latin typeface="Cambria"/>
              <a:ea typeface="Cambria"/>
              <a:cs typeface="Cambria"/>
              <a:sym typeface="Cambria"/>
            </a:endParaRPr>
          </a:p>
          <a:p>
            <a:pPr indent="0" lvl="0" marL="457200" marR="0" rtl="0" algn="just">
              <a:lnSpc>
                <a:spcPct val="112000"/>
              </a:lnSpc>
              <a:spcBef>
                <a:spcPts val="900"/>
              </a:spcBef>
              <a:spcAft>
                <a:spcPts val="0"/>
              </a:spcAft>
              <a:buClr>
                <a:srgbClr val="000000"/>
              </a:buClr>
              <a:buSzPts val="1600"/>
              <a:buFont typeface="Arial"/>
              <a:buNone/>
            </a:pPr>
            <a:r>
              <a:t/>
            </a:r>
            <a:endParaRPr b="0" i="0" sz="1600" u="none" cap="none" strike="noStrike">
              <a:solidFill>
                <a:schemeClr val="lt2"/>
              </a:solidFill>
              <a:latin typeface="Cambria"/>
              <a:ea typeface="Cambria"/>
              <a:cs typeface="Cambria"/>
              <a:sym typeface="Cambria"/>
            </a:endParaRPr>
          </a:p>
          <a:p>
            <a:pPr indent="-342900" lvl="0" marL="342900" marR="0" rtl="0" algn="just">
              <a:lnSpc>
                <a:spcPct val="112000"/>
              </a:lnSpc>
              <a:spcBef>
                <a:spcPts val="900"/>
              </a:spcBef>
              <a:spcAft>
                <a:spcPts val="0"/>
              </a:spcAft>
              <a:buClr>
                <a:schemeClr val="lt2"/>
              </a:buClr>
              <a:buSzPts val="1600"/>
              <a:buFont typeface="Arial"/>
              <a:buChar char="●"/>
            </a:pPr>
            <a:r>
              <a:rPr b="0" i="0" lang="en-US" sz="1600" u="none" cap="none" strike="noStrike">
                <a:solidFill>
                  <a:schemeClr val="lt2"/>
                </a:solidFill>
                <a:latin typeface="Cambria"/>
                <a:ea typeface="Cambria"/>
                <a:cs typeface="Cambria"/>
                <a:sym typeface="Cambria"/>
              </a:rPr>
              <a:t>Another study was published in the journal “BMC Bioinformatics”, which utilized a machine learning approach to predict the outcome of SCI based on gene expression data. </a:t>
            </a:r>
            <a:endParaRPr b="0" i="0" sz="1600" u="none" cap="none" strike="noStrike">
              <a:solidFill>
                <a:schemeClr val="lt2"/>
              </a:solidFill>
              <a:latin typeface="Corbel"/>
              <a:ea typeface="Corbel"/>
              <a:cs typeface="Corbel"/>
              <a:sym typeface="Corbel"/>
            </a:endParaRPr>
          </a:p>
          <a:p>
            <a:pPr indent="-241300" lvl="0" marL="342900" marR="0" rtl="0" algn="just">
              <a:lnSpc>
                <a:spcPct val="112000"/>
              </a:lnSpc>
              <a:spcBef>
                <a:spcPts val="900"/>
              </a:spcBef>
              <a:spcAft>
                <a:spcPts val="0"/>
              </a:spcAft>
              <a:buClr>
                <a:srgbClr val="262626"/>
              </a:buClr>
              <a:buSzPts val="1600"/>
              <a:buFont typeface="Arial"/>
              <a:buNone/>
            </a:pPr>
            <a:r>
              <a:t/>
            </a:r>
            <a:endParaRPr b="0" i="0" sz="1600" u="none" cap="none" strike="noStrike">
              <a:solidFill>
                <a:schemeClr val="lt2"/>
              </a:solidFill>
              <a:latin typeface="Corbel"/>
              <a:ea typeface="Corbel"/>
              <a:cs typeface="Corbel"/>
              <a:sym typeface="Corbel"/>
            </a:endParaRPr>
          </a:p>
        </p:txBody>
      </p:sp>
      <p:sp>
        <p:nvSpPr>
          <p:cNvPr id="290" name="Google Shape;290;p13"/>
          <p:cNvSpPr txBox="1"/>
          <p:nvPr/>
        </p:nvSpPr>
        <p:spPr>
          <a:xfrm>
            <a:off x="4032917" y="1321274"/>
            <a:ext cx="4130021" cy="400110"/>
          </a:xfrm>
          <a:prstGeom prst="rect">
            <a:avLst/>
          </a:prstGeom>
          <a:solidFill>
            <a:schemeClr val="lt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mbria"/>
                <a:ea typeface="Cambria"/>
                <a:cs typeface="Cambria"/>
                <a:sym typeface="Cambria"/>
              </a:rPr>
              <a:t>{2} Spinal cord injury in humans</a:t>
            </a:r>
            <a:endParaRPr b="0" i="0" sz="2000" u="none" cap="none" strike="noStrike">
              <a:solidFill>
                <a:schemeClr val="dk1"/>
              </a:solidFill>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4"/>
          <p:cNvSpPr txBox="1"/>
          <p:nvPr/>
        </p:nvSpPr>
        <p:spPr>
          <a:xfrm>
            <a:off x="8413159" y="2224091"/>
            <a:ext cx="3309661" cy="4035973"/>
          </a:xfrm>
          <a:prstGeom prst="rect">
            <a:avLst/>
          </a:prstGeom>
          <a:solidFill>
            <a:srgbClr val="D8EBF0"/>
          </a:solidFill>
          <a:ln cap="flat" cmpd="sng" w="28575">
            <a:solidFill>
              <a:srgbClr val="002060"/>
            </a:solidFill>
            <a:prstDash val="solid"/>
            <a:round/>
            <a:headEnd len="sm" w="sm" type="none"/>
            <a:tailEnd len="sm" w="sm" type="none"/>
          </a:ln>
        </p:spPr>
        <p:txBody>
          <a:bodyPr anchorCtr="0" anchor="ctr" bIns="0" lIns="0" spcFirstLastPara="1" rIns="0" wrap="square" tIns="1332000">
            <a:noAutofit/>
          </a:bodyPr>
          <a:lstStyle/>
          <a:p>
            <a:pPr indent="0" lvl="0" marL="0" marR="0" rtl="0" algn="ctr">
              <a:lnSpc>
                <a:spcPct val="112000"/>
              </a:lnSpc>
              <a:spcBef>
                <a:spcPts val="0"/>
              </a:spcBef>
              <a:spcAft>
                <a:spcPts val="0"/>
              </a:spcAft>
              <a:buClr>
                <a:srgbClr val="002060"/>
              </a:buClr>
              <a:buSzPts val="1600"/>
              <a:buFont typeface="Arial"/>
              <a:buNone/>
            </a:pPr>
            <a:r>
              <a:rPr b="0" i="0" lang="en-US" sz="1600" u="none" cap="none" strike="noStrike">
                <a:solidFill>
                  <a:srgbClr val="002060"/>
                </a:solidFill>
                <a:latin typeface="Cambria"/>
                <a:ea typeface="Cambria"/>
                <a:cs typeface="Cambria"/>
                <a:sym typeface="Cambria"/>
              </a:rPr>
              <a:t> This study is working with human data, specifically on the gene level.</a:t>
            </a:r>
            <a:endParaRPr b="0" i="0" sz="1600" u="none" cap="none" strike="noStrike">
              <a:solidFill>
                <a:srgbClr val="002060"/>
              </a:solidFill>
              <a:latin typeface="Cambria"/>
              <a:ea typeface="Cambria"/>
              <a:cs typeface="Cambria"/>
              <a:sym typeface="Cambria"/>
            </a:endParaRPr>
          </a:p>
          <a:p>
            <a:pPr indent="0" lvl="0" marL="0" marR="0" rtl="0" algn="ctr">
              <a:lnSpc>
                <a:spcPct val="112000"/>
              </a:lnSpc>
              <a:spcBef>
                <a:spcPts val="0"/>
              </a:spcBef>
              <a:spcAft>
                <a:spcPts val="0"/>
              </a:spcAft>
              <a:buClr>
                <a:srgbClr val="002060"/>
              </a:buClr>
              <a:buSzPts val="1600"/>
              <a:buFont typeface="Arial"/>
              <a:buNone/>
            </a:pPr>
            <a:r>
              <a:t/>
            </a:r>
            <a:endParaRPr b="0" i="0" sz="1600" u="none" cap="none" strike="noStrike">
              <a:solidFill>
                <a:srgbClr val="002060"/>
              </a:solidFill>
              <a:latin typeface="Cambria"/>
              <a:ea typeface="Cambria"/>
              <a:cs typeface="Cambria"/>
              <a:sym typeface="Cambria"/>
            </a:endParaRPr>
          </a:p>
          <a:p>
            <a:pPr indent="0" lvl="0" marL="0" marR="0" rtl="0" algn="ctr">
              <a:lnSpc>
                <a:spcPct val="112000"/>
              </a:lnSpc>
              <a:spcBef>
                <a:spcPts val="0"/>
              </a:spcBef>
              <a:spcAft>
                <a:spcPts val="0"/>
              </a:spcAft>
              <a:buClr>
                <a:srgbClr val="002060"/>
              </a:buClr>
              <a:buSzPts val="1600"/>
              <a:buFont typeface="Arial"/>
              <a:buNone/>
            </a:pPr>
            <a:r>
              <a:rPr b="0" i="0" lang="en-US" sz="1600" u="none" cap="none" strike="noStrike">
                <a:solidFill>
                  <a:srgbClr val="002060"/>
                </a:solidFill>
                <a:latin typeface="Cambria"/>
                <a:ea typeface="Cambria"/>
                <a:cs typeface="Cambria"/>
                <a:sym typeface="Cambria"/>
              </a:rPr>
              <a:t>A variety of machine learning algorithms have not yet been applied to this dataset.</a:t>
            </a:r>
            <a:endParaRPr b="0" i="0" sz="1600" u="none" cap="none" strike="noStrike">
              <a:solidFill>
                <a:srgbClr val="002060"/>
              </a:solidFill>
              <a:latin typeface="Cambria"/>
              <a:ea typeface="Cambria"/>
              <a:cs typeface="Cambria"/>
              <a:sym typeface="Cambria"/>
            </a:endParaRPr>
          </a:p>
          <a:p>
            <a:pPr indent="0" lvl="0" marL="0" marR="0" rtl="0" algn="ctr">
              <a:lnSpc>
                <a:spcPct val="112000"/>
              </a:lnSpc>
              <a:spcBef>
                <a:spcPts val="0"/>
              </a:spcBef>
              <a:spcAft>
                <a:spcPts val="0"/>
              </a:spcAft>
              <a:buClr>
                <a:srgbClr val="002060"/>
              </a:buClr>
              <a:buSzPts val="1600"/>
              <a:buFont typeface="Arial"/>
              <a:buNone/>
            </a:pPr>
            <a:r>
              <a:t/>
            </a:r>
            <a:endParaRPr b="0" i="0" sz="1600" u="none" cap="none" strike="noStrike">
              <a:solidFill>
                <a:srgbClr val="002060"/>
              </a:solidFill>
              <a:latin typeface="Cambria"/>
              <a:ea typeface="Cambria"/>
              <a:cs typeface="Cambria"/>
              <a:sym typeface="Cambria"/>
            </a:endParaRPr>
          </a:p>
        </p:txBody>
      </p:sp>
      <p:sp>
        <p:nvSpPr>
          <p:cNvPr id="296" name="Google Shape;296;p14"/>
          <p:cNvSpPr txBox="1"/>
          <p:nvPr/>
        </p:nvSpPr>
        <p:spPr>
          <a:xfrm>
            <a:off x="4440864" y="1141459"/>
            <a:ext cx="3319556" cy="4026077"/>
          </a:xfrm>
          <a:prstGeom prst="rect">
            <a:avLst/>
          </a:prstGeom>
          <a:solidFill>
            <a:srgbClr val="D8EBF0"/>
          </a:solidFill>
          <a:ln cap="flat" cmpd="sng" w="28575">
            <a:solidFill>
              <a:srgbClr val="002060"/>
            </a:solidFill>
            <a:prstDash val="solid"/>
            <a:round/>
            <a:headEnd len="sm" w="sm" type="none"/>
            <a:tailEnd len="sm" w="sm" type="none"/>
          </a:ln>
        </p:spPr>
        <p:txBody>
          <a:bodyPr anchorCtr="0" anchor="ctr" bIns="0" lIns="0" spcFirstLastPara="1" rIns="0" wrap="square" tIns="1332000">
            <a:noAutofit/>
          </a:bodyPr>
          <a:lstStyle/>
          <a:p>
            <a:pPr indent="0" lvl="0" marL="0" marR="0" rtl="0" algn="ctr">
              <a:lnSpc>
                <a:spcPct val="112000"/>
              </a:lnSpc>
              <a:spcBef>
                <a:spcPts val="0"/>
              </a:spcBef>
              <a:spcAft>
                <a:spcPts val="0"/>
              </a:spcAft>
              <a:buClr>
                <a:srgbClr val="002060"/>
              </a:buClr>
              <a:buSzPts val="1600"/>
              <a:buFont typeface="Arial"/>
              <a:buNone/>
            </a:pPr>
            <a:r>
              <a:rPr b="0" i="0" lang="en-US" sz="1600" u="none" cap="none" strike="noStrike">
                <a:solidFill>
                  <a:srgbClr val="002060"/>
                </a:solidFill>
                <a:latin typeface="Cambria"/>
                <a:ea typeface="Cambria"/>
                <a:cs typeface="Cambria"/>
                <a:sym typeface="Cambria"/>
              </a:rPr>
              <a:t>Some of the related works use data analysis techniques such as RNA sequencing and microarray data analysis.</a:t>
            </a:r>
            <a:endParaRPr b="0" i="0" sz="1600" u="none" cap="none" strike="noStrike">
              <a:solidFill>
                <a:srgbClr val="002060"/>
              </a:solidFill>
              <a:latin typeface="Cambria"/>
              <a:ea typeface="Cambria"/>
              <a:cs typeface="Cambria"/>
              <a:sym typeface="Cambria"/>
            </a:endParaRPr>
          </a:p>
          <a:p>
            <a:pPr indent="0" lvl="0" marL="0" marR="0" rtl="0" algn="ctr">
              <a:lnSpc>
                <a:spcPct val="112000"/>
              </a:lnSpc>
              <a:spcBef>
                <a:spcPts val="0"/>
              </a:spcBef>
              <a:spcAft>
                <a:spcPts val="0"/>
              </a:spcAft>
              <a:buClr>
                <a:srgbClr val="002060"/>
              </a:buClr>
              <a:buSzPts val="1600"/>
              <a:buFont typeface="Arial"/>
              <a:buNone/>
            </a:pPr>
            <a:r>
              <a:t/>
            </a:r>
            <a:endParaRPr b="0" i="0" sz="1600" u="none" cap="none" strike="noStrike">
              <a:solidFill>
                <a:srgbClr val="002060"/>
              </a:solidFill>
              <a:latin typeface="Cambria"/>
              <a:ea typeface="Cambria"/>
              <a:cs typeface="Cambria"/>
              <a:sym typeface="Cambria"/>
            </a:endParaRPr>
          </a:p>
        </p:txBody>
      </p:sp>
      <p:sp>
        <p:nvSpPr>
          <p:cNvPr id="297" name="Google Shape;297;p14"/>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8" name="Google Shape;298;p14"/>
          <p:cNvSpPr/>
          <p:nvPr/>
        </p:nvSpPr>
        <p:spPr>
          <a:xfrm>
            <a:off x="5681693" y="1403470"/>
            <a:ext cx="828000" cy="8280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327689"/>
              </a:buClr>
              <a:buSzPts val="2000"/>
              <a:buFont typeface="Arial"/>
              <a:buNone/>
            </a:pPr>
            <a:r>
              <a:rPr b="0" i="0" lang="en-US" sz="2000" u="none" cap="none" strike="noStrike">
                <a:solidFill>
                  <a:srgbClr val="327689"/>
                </a:solidFill>
                <a:latin typeface="Corbel"/>
                <a:ea typeface="Corbel"/>
                <a:cs typeface="Corbel"/>
                <a:sym typeface="Corbel"/>
              </a:rPr>
              <a:t>2</a:t>
            </a:r>
            <a:endParaRPr b="0" i="0" sz="2000" u="none" cap="none" strike="noStrike">
              <a:solidFill>
                <a:srgbClr val="327689"/>
              </a:solidFill>
              <a:latin typeface="Corbel"/>
              <a:ea typeface="Corbel"/>
              <a:cs typeface="Corbel"/>
              <a:sym typeface="Corbel"/>
            </a:endParaRPr>
          </a:p>
        </p:txBody>
      </p:sp>
      <p:sp>
        <p:nvSpPr>
          <p:cNvPr id="299" name="Google Shape;299;p14"/>
          <p:cNvSpPr txBox="1"/>
          <p:nvPr/>
        </p:nvSpPr>
        <p:spPr>
          <a:xfrm>
            <a:off x="466588" y="452690"/>
            <a:ext cx="3309661" cy="4035973"/>
          </a:xfrm>
          <a:prstGeom prst="rect">
            <a:avLst/>
          </a:prstGeom>
          <a:solidFill>
            <a:srgbClr val="D8EBF0"/>
          </a:solidFill>
          <a:ln cap="flat" cmpd="sng" w="28575">
            <a:solidFill>
              <a:srgbClr val="002060"/>
            </a:solidFill>
            <a:prstDash val="solid"/>
            <a:round/>
            <a:headEnd len="sm" w="sm" type="none"/>
            <a:tailEnd len="sm" w="sm" type="none"/>
          </a:ln>
        </p:spPr>
        <p:txBody>
          <a:bodyPr anchorCtr="0" anchor="ctr" bIns="0" lIns="0" spcFirstLastPara="1" rIns="0" wrap="square" tIns="1332000">
            <a:noAutofit/>
          </a:bodyPr>
          <a:lstStyle/>
          <a:p>
            <a:pPr indent="0" lvl="0" marL="0" marR="0" rtl="0" algn="ctr">
              <a:lnSpc>
                <a:spcPct val="112000"/>
              </a:lnSpc>
              <a:spcBef>
                <a:spcPts val="0"/>
              </a:spcBef>
              <a:spcAft>
                <a:spcPts val="0"/>
              </a:spcAft>
              <a:buClr>
                <a:srgbClr val="002060"/>
              </a:buClr>
              <a:buSzPts val="1600"/>
              <a:buFont typeface="Arial"/>
              <a:buNone/>
            </a:pPr>
            <a:r>
              <a:rPr b="0" i="0" lang="en-US" sz="1600" u="none" cap="none" strike="noStrike">
                <a:solidFill>
                  <a:srgbClr val="002060"/>
                </a:solidFill>
                <a:latin typeface="Cambria"/>
                <a:ea typeface="Cambria"/>
                <a:cs typeface="Cambria"/>
                <a:sym typeface="Cambria"/>
              </a:rPr>
              <a:t> This project aims to develop a predictive model and a diagnostic tool for SCI in humans </a:t>
            </a:r>
            <a:endParaRPr b="1" i="0" sz="1600" u="none" cap="none" strike="noStrike">
              <a:solidFill>
                <a:srgbClr val="002060"/>
              </a:solidFill>
              <a:latin typeface="Corbel"/>
              <a:ea typeface="Corbel"/>
              <a:cs typeface="Corbel"/>
              <a:sym typeface="Corbel"/>
            </a:endParaRPr>
          </a:p>
        </p:txBody>
      </p:sp>
      <p:sp>
        <p:nvSpPr>
          <p:cNvPr id="300" name="Google Shape;300;p14"/>
          <p:cNvSpPr/>
          <p:nvPr/>
        </p:nvSpPr>
        <p:spPr>
          <a:xfrm>
            <a:off x="1707415" y="1044366"/>
            <a:ext cx="828000" cy="8280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327689"/>
              </a:buClr>
              <a:buSzPts val="2000"/>
              <a:buFont typeface="Arial"/>
              <a:buNone/>
            </a:pPr>
            <a:r>
              <a:rPr b="0" i="0" lang="en-US" sz="2000" u="none" cap="none" strike="noStrike">
                <a:solidFill>
                  <a:srgbClr val="327689"/>
                </a:solidFill>
                <a:latin typeface="Corbel"/>
                <a:ea typeface="Corbel"/>
                <a:cs typeface="Corbel"/>
                <a:sym typeface="Corbel"/>
              </a:rPr>
              <a:t>1</a:t>
            </a:r>
            <a:endParaRPr b="0" i="0" sz="2000" u="none" cap="none" strike="noStrike">
              <a:solidFill>
                <a:srgbClr val="262626"/>
              </a:solidFill>
              <a:latin typeface="Corbel"/>
              <a:ea typeface="Corbel"/>
              <a:cs typeface="Corbel"/>
              <a:sym typeface="Corbel"/>
            </a:endParaRPr>
          </a:p>
        </p:txBody>
      </p:sp>
      <p:sp>
        <p:nvSpPr>
          <p:cNvPr id="301" name="Google Shape;301;p14"/>
          <p:cNvSpPr/>
          <p:nvPr/>
        </p:nvSpPr>
        <p:spPr>
          <a:xfrm>
            <a:off x="9663886" y="2476208"/>
            <a:ext cx="828000" cy="8280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327689"/>
              </a:buClr>
              <a:buSzPts val="2000"/>
              <a:buFont typeface="Arial"/>
              <a:buNone/>
            </a:pPr>
            <a:r>
              <a:rPr b="0" i="0" lang="en-US" sz="2000" u="none" cap="none" strike="noStrike">
                <a:solidFill>
                  <a:srgbClr val="327689"/>
                </a:solidFill>
                <a:latin typeface="Corbel"/>
                <a:ea typeface="Corbel"/>
                <a:cs typeface="Corbel"/>
                <a:sym typeface="Corbel"/>
              </a:rPr>
              <a:t>3</a:t>
            </a:r>
            <a:endParaRPr b="0" i="0" sz="2000" u="none" cap="none" strike="noStrike">
              <a:solidFill>
                <a:srgbClr val="327689"/>
              </a:solidFill>
              <a:latin typeface="Corbel"/>
              <a:ea typeface="Corbel"/>
              <a:cs typeface="Corbel"/>
              <a:sym typeface="Corbel"/>
            </a:endParaRPr>
          </a:p>
        </p:txBody>
      </p:sp>
      <p:sp>
        <p:nvSpPr>
          <p:cNvPr id="302" name="Google Shape;302;p14"/>
          <p:cNvSpPr txBox="1"/>
          <p:nvPr/>
        </p:nvSpPr>
        <p:spPr>
          <a:xfrm>
            <a:off x="123701" y="5509654"/>
            <a:ext cx="667987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orbel"/>
                <a:ea typeface="Corbel"/>
                <a:cs typeface="Corbel"/>
                <a:sym typeface="Corbel"/>
              </a:rPr>
              <a:t>The Main Differences</a:t>
            </a:r>
            <a:endParaRPr b="1" i="0" sz="3600" u="none" cap="none" strike="noStrike">
              <a:solidFill>
                <a:srgbClr val="002060"/>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179100" y="4697700"/>
            <a:ext cx="4707300" cy="162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Materials and Methods</a:t>
            </a:r>
            <a:endParaRPr b="1" sz="4400">
              <a:solidFill>
                <a:srgbClr val="002060"/>
              </a:solidFill>
              <a:latin typeface="Cambria"/>
              <a:ea typeface="Cambria"/>
              <a:cs typeface="Cambria"/>
              <a:sym typeface="Cambria"/>
            </a:endParaRPr>
          </a:p>
        </p:txBody>
      </p:sp>
      <p:sp>
        <p:nvSpPr>
          <p:cNvPr id="308" name="Google Shape;308;p26"/>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9" name="Google Shape;309;p26"/>
          <p:cNvPicPr preferRelativeResize="0"/>
          <p:nvPr/>
        </p:nvPicPr>
        <p:blipFill rotWithShape="1">
          <a:blip r:embed="rId3">
            <a:alphaModFix/>
          </a:blip>
          <a:srcRect b="0" l="0" r="0" t="0"/>
          <a:stretch/>
        </p:blipFill>
        <p:spPr>
          <a:xfrm>
            <a:off x="4886400" y="342525"/>
            <a:ext cx="5662600" cy="583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type="title"/>
          </p:nvPr>
        </p:nvSpPr>
        <p:spPr>
          <a:xfrm>
            <a:off x="63314" y="1220825"/>
            <a:ext cx="4431738" cy="495249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002060"/>
              </a:buClr>
              <a:buSzPts val="4400"/>
              <a:buFont typeface="Cambria"/>
              <a:buNone/>
            </a:pPr>
            <a:r>
              <a:rPr b="1" i="0" lang="en-US" sz="4400">
                <a:solidFill>
                  <a:srgbClr val="002060"/>
                </a:solidFill>
                <a:latin typeface="Cambria"/>
                <a:ea typeface="Cambria"/>
                <a:cs typeface="Cambria"/>
                <a:sym typeface="Cambria"/>
              </a:rPr>
              <a:t> Dataset</a:t>
            </a:r>
            <a:endParaRPr b="1" i="0" sz="4400">
              <a:solidFill>
                <a:srgbClr val="002060"/>
              </a:solidFill>
              <a:latin typeface="Cambria"/>
              <a:ea typeface="Cambria"/>
              <a:cs typeface="Cambria"/>
              <a:sym typeface="Cambria"/>
            </a:endParaRPr>
          </a:p>
        </p:txBody>
      </p:sp>
      <p:sp>
        <p:nvSpPr>
          <p:cNvPr id="315" name="Google Shape;315;p27"/>
          <p:cNvSpPr txBox="1"/>
          <p:nvPr>
            <p:ph idx="2" type="body"/>
          </p:nvPr>
        </p:nvSpPr>
        <p:spPr>
          <a:xfrm>
            <a:off x="5002306" y="830731"/>
            <a:ext cx="6775074" cy="4781242"/>
          </a:xfrm>
          <a:prstGeom prst="rect">
            <a:avLst/>
          </a:prstGeom>
          <a:noFill/>
          <a:ln cap="flat" cmpd="sng" w="28575">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283210" lvl="0" marL="283210" rtl="0" algn="just">
              <a:lnSpc>
                <a:spcPct val="112000"/>
              </a:lnSpc>
              <a:spcBef>
                <a:spcPts val="0"/>
              </a:spcBef>
              <a:spcAft>
                <a:spcPts val="0"/>
              </a:spcAft>
              <a:buClr>
                <a:srgbClr val="002060"/>
              </a:buClr>
              <a:buSzPts val="1800"/>
              <a:buFont typeface="Cambria"/>
              <a:buChar char="•"/>
            </a:pPr>
            <a:r>
              <a:rPr lang="en-US">
                <a:solidFill>
                  <a:srgbClr val="002060"/>
                </a:solidFill>
                <a:latin typeface="Cambria"/>
                <a:ea typeface="Cambria"/>
                <a:cs typeface="Cambria"/>
                <a:sym typeface="Cambria"/>
              </a:rPr>
              <a:t>The GSE151371 ribonucleic acid (RNA) -sequencing dataset contains blood RNA biomarkers for spinal cord injury. </a:t>
            </a:r>
            <a:endParaRPr>
              <a:solidFill>
                <a:srgbClr val="002060"/>
              </a:solidFill>
              <a:latin typeface="Cambria"/>
              <a:ea typeface="Cambria"/>
              <a:cs typeface="Cambria"/>
              <a:sym typeface="Cambria"/>
            </a:endParaRPr>
          </a:p>
          <a:p>
            <a:pPr indent="0" lvl="0" marL="283210" rtl="0" algn="just">
              <a:lnSpc>
                <a:spcPct val="112000"/>
              </a:lnSpc>
              <a:spcBef>
                <a:spcPts val="0"/>
              </a:spcBef>
              <a:spcAft>
                <a:spcPts val="0"/>
              </a:spcAft>
              <a:buSzPts val="1800"/>
              <a:buNone/>
            </a:pPr>
            <a:r>
              <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1800"/>
              <a:buFont typeface="Cambria"/>
              <a:buChar char="•"/>
            </a:pPr>
            <a:r>
              <a:rPr lang="en-US">
                <a:solidFill>
                  <a:srgbClr val="002060"/>
                </a:solidFill>
                <a:latin typeface="Cambria"/>
                <a:ea typeface="Cambria"/>
                <a:cs typeface="Cambria"/>
                <a:sym typeface="Cambria"/>
              </a:rPr>
              <a:t>It consists of a normalized gene expression matrix for humans, comprising 17,501 genes and 58 sequenced samples.</a:t>
            </a:r>
            <a:endParaRPr>
              <a:solidFill>
                <a:srgbClr val="002060"/>
              </a:solidFill>
              <a:latin typeface="Cambria"/>
              <a:ea typeface="Cambria"/>
              <a:cs typeface="Cambria"/>
              <a:sym typeface="Cambria"/>
            </a:endParaRPr>
          </a:p>
          <a:p>
            <a:pPr indent="0" lvl="0" marL="283210" rtl="0" algn="just">
              <a:lnSpc>
                <a:spcPct val="112000"/>
              </a:lnSpc>
              <a:spcBef>
                <a:spcPts val="900"/>
              </a:spcBef>
              <a:spcAft>
                <a:spcPts val="0"/>
              </a:spcAft>
              <a:buSzPts val="1800"/>
              <a:buNone/>
            </a:pPr>
            <a:r>
              <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1800"/>
              <a:buFont typeface="Cambria"/>
              <a:buChar char="•"/>
            </a:pPr>
            <a:r>
              <a:rPr lang="en-US">
                <a:solidFill>
                  <a:srgbClr val="002060"/>
                </a:solidFill>
                <a:latin typeface="Cambria"/>
                <a:ea typeface="Cambria"/>
                <a:cs typeface="Cambria"/>
                <a:sym typeface="Cambria"/>
              </a:rPr>
              <a:t>Out of the 58 samples, 10 samples were obtained from healthy individuals, 10 samples were obtained from non-CNS trauma patients, and 38 samples were obtained from individuals who had suffered a traumatic spinal cord injury. </a:t>
            </a:r>
            <a:endParaRPr>
              <a:solidFill>
                <a:srgbClr val="002060"/>
              </a:solidFill>
              <a:latin typeface="Cambria"/>
              <a:ea typeface="Cambria"/>
              <a:cs typeface="Cambria"/>
              <a:sym typeface="Cambria"/>
            </a:endParaRPr>
          </a:p>
        </p:txBody>
      </p:sp>
      <p:sp>
        <p:nvSpPr>
          <p:cNvPr id="316" name="Google Shape;316;p27"/>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8"/>
          <p:cNvSpPr txBox="1"/>
          <p:nvPr>
            <p:ph idx="1" type="body"/>
          </p:nvPr>
        </p:nvSpPr>
        <p:spPr>
          <a:xfrm>
            <a:off x="1488232" y="172307"/>
            <a:ext cx="8401429" cy="819150"/>
          </a:xfrm>
          <a:prstGeom prst="rect">
            <a:avLst/>
          </a:prstGeom>
          <a:noFill/>
          <a:ln cap="flat" cmpd="sng" w="28575">
            <a:solidFill>
              <a:srgbClr val="00206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13000"/>
              </a:lnSpc>
              <a:spcBef>
                <a:spcPts val="0"/>
              </a:spcBef>
              <a:spcAft>
                <a:spcPts val="0"/>
              </a:spcAft>
              <a:buClr>
                <a:srgbClr val="002060"/>
              </a:buClr>
              <a:buSzPts val="3600"/>
              <a:buNone/>
            </a:pPr>
            <a:r>
              <a:rPr b="1" i="0" lang="en-US" sz="3600">
                <a:solidFill>
                  <a:srgbClr val="002060"/>
                </a:solidFill>
                <a:latin typeface="Cambria"/>
                <a:ea typeface="Cambria"/>
                <a:cs typeface="Cambria"/>
                <a:sym typeface="Cambria"/>
              </a:rPr>
              <a:t>Normalized Gene Expression Matrix</a:t>
            </a:r>
            <a:endParaRPr b="1" sz="3600">
              <a:solidFill>
                <a:srgbClr val="002060"/>
              </a:solidFill>
            </a:endParaRPr>
          </a:p>
        </p:txBody>
      </p:sp>
      <p:sp>
        <p:nvSpPr>
          <p:cNvPr id="322" name="Google Shape;322;p28"/>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screenshot of a calculator&#10;&#10;Description automatically generated" id="323" name="Google Shape;323;p28"/>
          <p:cNvPicPr preferRelativeResize="0"/>
          <p:nvPr/>
        </p:nvPicPr>
        <p:blipFill rotWithShape="1">
          <a:blip r:embed="rId3">
            <a:alphaModFix/>
          </a:blip>
          <a:srcRect b="0" l="0" r="0" t="0"/>
          <a:stretch/>
        </p:blipFill>
        <p:spPr>
          <a:xfrm>
            <a:off x="923570" y="1371874"/>
            <a:ext cx="9527851" cy="43804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txBox="1"/>
          <p:nvPr>
            <p:ph type="title"/>
          </p:nvPr>
        </p:nvSpPr>
        <p:spPr>
          <a:xfrm>
            <a:off x="4088696" y="-481732"/>
            <a:ext cx="4014600" cy="1229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Cambria"/>
              <a:buNone/>
            </a:pPr>
            <a:r>
              <a:rPr b="1" i="0" lang="en-US" sz="4400">
                <a:solidFill>
                  <a:srgbClr val="002060"/>
                </a:solidFill>
                <a:latin typeface="Cambria"/>
                <a:ea typeface="Cambria"/>
                <a:cs typeface="Cambria"/>
                <a:sym typeface="Cambria"/>
              </a:rPr>
              <a:t>Pipeline</a:t>
            </a:r>
            <a:endParaRPr/>
          </a:p>
        </p:txBody>
      </p:sp>
      <p:sp>
        <p:nvSpPr>
          <p:cNvPr id="329" name="Google Shape;329;p29"/>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0" name="Google Shape;330;p29"/>
          <p:cNvPicPr preferRelativeResize="0"/>
          <p:nvPr/>
        </p:nvPicPr>
        <p:blipFill rotWithShape="1">
          <a:blip r:embed="rId3">
            <a:alphaModFix/>
          </a:blip>
          <a:srcRect b="0" l="0" r="0" t="0"/>
          <a:stretch/>
        </p:blipFill>
        <p:spPr>
          <a:xfrm>
            <a:off x="0" y="823575"/>
            <a:ext cx="11718602" cy="5805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58e22e1ebc_0_1"/>
          <p:cNvSpPr txBox="1"/>
          <p:nvPr>
            <p:ph idx="2" type="body"/>
          </p:nvPr>
        </p:nvSpPr>
        <p:spPr>
          <a:xfrm>
            <a:off x="2280050" y="369250"/>
            <a:ext cx="8616600" cy="646500"/>
          </a:xfrm>
          <a:prstGeom prst="rect">
            <a:avLst/>
          </a:prstGeom>
          <a:noFill/>
          <a:ln>
            <a:noFill/>
          </a:ln>
        </p:spPr>
        <p:txBody>
          <a:bodyPr anchorCtr="0" anchor="t" bIns="45700" lIns="91425" spcFirstLastPara="1" rIns="91425" wrap="square" tIns="45700">
            <a:spAutoFit/>
          </a:bodyPr>
          <a:lstStyle/>
          <a:p>
            <a:pPr indent="0" lvl="0" marL="0" rtl="0" algn="l">
              <a:lnSpc>
                <a:spcPct val="112000"/>
              </a:lnSpc>
              <a:spcBef>
                <a:spcPts val="900"/>
              </a:spcBef>
              <a:spcAft>
                <a:spcPts val="0"/>
              </a:spcAft>
              <a:buSzPts val="1800"/>
              <a:buNone/>
            </a:pPr>
            <a:r>
              <a:rPr b="1" lang="en-US" sz="3600">
                <a:solidFill>
                  <a:srgbClr val="002060"/>
                </a:solidFill>
                <a:latin typeface="Cambria"/>
                <a:ea typeface="Cambria"/>
                <a:cs typeface="Cambria"/>
                <a:sym typeface="Cambria"/>
              </a:rPr>
              <a:t>Dataset after the preprocessing </a:t>
            </a:r>
            <a:endParaRPr/>
          </a:p>
        </p:txBody>
      </p:sp>
      <p:sp>
        <p:nvSpPr>
          <p:cNvPr id="337" name="Google Shape;337;g258e22e1ebc_0_1"/>
          <p:cNvSpPr txBox="1"/>
          <p:nvPr>
            <p:ph idx="12" type="sldNum"/>
          </p:nvPr>
        </p:nvSpPr>
        <p:spPr>
          <a:xfrm>
            <a:off x="11784011" y="5607592"/>
            <a:ext cx="408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338" name="Google Shape;338;g258e22e1ebc_0_1"/>
          <p:cNvPicPr preferRelativeResize="0"/>
          <p:nvPr/>
        </p:nvPicPr>
        <p:blipFill rotWithShape="1">
          <a:blip r:embed="rId3">
            <a:alphaModFix/>
          </a:blip>
          <a:srcRect b="7205" l="27769" r="28004" t="59149"/>
          <a:stretch/>
        </p:blipFill>
        <p:spPr>
          <a:xfrm>
            <a:off x="0" y="1670501"/>
            <a:ext cx="11408501" cy="456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0"/>
          <p:cNvSpPr txBox="1"/>
          <p:nvPr>
            <p:ph type="title"/>
          </p:nvPr>
        </p:nvSpPr>
        <p:spPr>
          <a:xfrm>
            <a:off x="112060" y="4022296"/>
            <a:ext cx="4416611" cy="222162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202124"/>
              </a:buClr>
              <a:buSzPts val="4400"/>
              <a:buFont typeface="Cambria"/>
              <a:buNone/>
            </a:pPr>
            <a:r>
              <a:rPr b="1" i="0" lang="en-US" sz="4400">
                <a:solidFill>
                  <a:srgbClr val="202124"/>
                </a:solidFill>
                <a:latin typeface="Cambria"/>
                <a:ea typeface="Cambria"/>
                <a:cs typeface="Cambria"/>
                <a:sym typeface="Cambria"/>
              </a:rPr>
              <a:t> </a:t>
            </a:r>
            <a:r>
              <a:rPr b="1" i="0" lang="en-US" sz="4400">
                <a:solidFill>
                  <a:srgbClr val="002060"/>
                </a:solidFill>
                <a:latin typeface="Cambria"/>
                <a:ea typeface="Cambria"/>
                <a:cs typeface="Cambria"/>
                <a:sym typeface="Cambria"/>
              </a:rPr>
              <a:t>Standard Preprocessing Techniques</a:t>
            </a:r>
            <a:endParaRPr b="1" i="0" sz="4400">
              <a:solidFill>
                <a:srgbClr val="002060"/>
              </a:solidFill>
              <a:latin typeface="Cambria"/>
              <a:ea typeface="Cambria"/>
              <a:cs typeface="Cambria"/>
              <a:sym typeface="Cambria"/>
            </a:endParaRPr>
          </a:p>
        </p:txBody>
      </p:sp>
      <p:sp>
        <p:nvSpPr>
          <p:cNvPr id="344" name="Google Shape;344;p30"/>
          <p:cNvSpPr txBox="1"/>
          <p:nvPr>
            <p:ph idx="2" type="body"/>
          </p:nvPr>
        </p:nvSpPr>
        <p:spPr>
          <a:xfrm>
            <a:off x="5028079" y="1854882"/>
            <a:ext cx="2212800" cy="3159300"/>
          </a:xfrm>
          <a:prstGeom prst="rect">
            <a:avLst/>
          </a:prstGeom>
          <a:solidFill>
            <a:schemeClr val="lt1"/>
          </a:solidFill>
          <a:ln cap="flat" cmpd="sng" w="12700">
            <a:solidFill>
              <a:srgbClr val="002060"/>
            </a:solidFill>
            <a:prstDash val="solid"/>
            <a:round/>
            <a:headEnd len="sm" w="sm" type="none"/>
            <a:tailEnd len="sm" w="sm" type="none"/>
          </a:ln>
        </p:spPr>
        <p:txBody>
          <a:bodyPr anchorCtr="0" anchor="t" bIns="0" lIns="72000" spcFirstLastPara="1" rIns="72000" wrap="square" tIns="1332000">
            <a:normAutofit/>
          </a:bodyPr>
          <a:lstStyle/>
          <a:p>
            <a:pPr indent="0" lvl="0" marL="0" rtl="0" algn="ctr">
              <a:lnSpc>
                <a:spcPct val="112000"/>
              </a:lnSpc>
              <a:spcBef>
                <a:spcPts val="0"/>
              </a:spcBef>
              <a:spcAft>
                <a:spcPts val="0"/>
              </a:spcAft>
              <a:buClr>
                <a:srgbClr val="26504B"/>
              </a:buClr>
              <a:buSzPts val="1600"/>
              <a:buNone/>
            </a:pPr>
            <a:r>
              <a:rPr b="1" lang="en-US">
                <a:solidFill>
                  <a:srgbClr val="002060"/>
                </a:solidFill>
                <a:latin typeface="Cambria"/>
                <a:ea typeface="Cambria"/>
                <a:cs typeface="Cambria"/>
                <a:sym typeface="Cambria"/>
              </a:rPr>
              <a:t>Normalization</a:t>
            </a:r>
            <a:endParaRPr b="1">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6504B"/>
              </a:buClr>
              <a:buSzPts val="1600"/>
              <a:buNone/>
            </a:pPr>
            <a:r>
              <a:rPr lang="en-US">
                <a:solidFill>
                  <a:srgbClr val="002060"/>
                </a:solidFill>
                <a:latin typeface="Cambria"/>
                <a:ea typeface="Cambria"/>
                <a:cs typeface="Cambria"/>
                <a:sym typeface="Cambria"/>
              </a:rPr>
              <a:t>Scaling the data so that all features have a similar range of values</a:t>
            </a:r>
            <a:r>
              <a:rPr lang="en-US">
                <a:solidFill>
                  <a:srgbClr val="26504B"/>
                </a:solidFill>
                <a:latin typeface="Cambria"/>
                <a:ea typeface="Cambria"/>
                <a:cs typeface="Cambria"/>
                <a:sym typeface="Cambria"/>
              </a:rPr>
              <a:t>. </a:t>
            </a:r>
            <a:endParaRPr>
              <a:solidFill>
                <a:srgbClr val="26504B"/>
              </a:solidFill>
            </a:endParaRPr>
          </a:p>
        </p:txBody>
      </p:sp>
      <p:sp>
        <p:nvSpPr>
          <p:cNvPr id="345" name="Google Shape;345;p30"/>
          <p:cNvSpPr txBox="1"/>
          <p:nvPr>
            <p:ph idx="3" type="body"/>
          </p:nvPr>
        </p:nvSpPr>
        <p:spPr>
          <a:xfrm>
            <a:off x="7340400" y="1854875"/>
            <a:ext cx="2190600" cy="3159600"/>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0" lIns="72000" spcFirstLastPara="1" rIns="72000" wrap="square" tIns="1332000">
            <a:normAutofit/>
          </a:bodyPr>
          <a:lstStyle/>
          <a:p>
            <a:pPr indent="0" lvl="0" marL="0" rtl="0" algn="ctr">
              <a:lnSpc>
                <a:spcPct val="112000"/>
              </a:lnSpc>
              <a:spcBef>
                <a:spcPts val="0"/>
              </a:spcBef>
              <a:spcAft>
                <a:spcPts val="0"/>
              </a:spcAft>
              <a:buClr>
                <a:srgbClr val="26504B"/>
              </a:buClr>
              <a:buSzPts val="1600"/>
              <a:buNone/>
            </a:pPr>
            <a:r>
              <a:rPr b="1" lang="en-US">
                <a:solidFill>
                  <a:srgbClr val="002060"/>
                </a:solidFill>
                <a:latin typeface="Cambria"/>
                <a:ea typeface="Cambria"/>
                <a:cs typeface="Cambria"/>
                <a:sym typeface="Cambria"/>
              </a:rPr>
              <a:t>Shuffling</a:t>
            </a:r>
            <a:endParaRPr b="1">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6504B"/>
              </a:buClr>
              <a:buSzPts val="1600"/>
              <a:buNone/>
            </a:pPr>
            <a:r>
              <a:rPr lang="en-US">
                <a:solidFill>
                  <a:srgbClr val="002060"/>
                </a:solidFill>
                <a:latin typeface="Cambria"/>
                <a:ea typeface="Cambria"/>
                <a:cs typeface="Cambria"/>
                <a:sym typeface="Cambria"/>
              </a:rPr>
              <a:t>Randomizing the order of the samples in the dataset.</a:t>
            </a:r>
            <a:endParaRPr>
              <a:solidFill>
                <a:srgbClr val="002060"/>
              </a:solidFill>
            </a:endParaRPr>
          </a:p>
        </p:txBody>
      </p:sp>
      <p:sp>
        <p:nvSpPr>
          <p:cNvPr id="346" name="Google Shape;346;p30"/>
          <p:cNvSpPr txBox="1"/>
          <p:nvPr>
            <p:ph idx="4" type="body"/>
          </p:nvPr>
        </p:nvSpPr>
        <p:spPr>
          <a:xfrm>
            <a:off x="9641525" y="1854882"/>
            <a:ext cx="2190529" cy="3159441"/>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0" lIns="72000" spcFirstLastPara="1" rIns="72000" wrap="square" tIns="1332000">
            <a:normAutofit/>
          </a:bodyPr>
          <a:lstStyle/>
          <a:p>
            <a:pPr indent="0" lvl="0" marL="0" rtl="0" algn="ctr">
              <a:lnSpc>
                <a:spcPct val="112000"/>
              </a:lnSpc>
              <a:spcBef>
                <a:spcPts val="0"/>
              </a:spcBef>
              <a:spcAft>
                <a:spcPts val="0"/>
              </a:spcAft>
              <a:buClr>
                <a:srgbClr val="26504B"/>
              </a:buClr>
              <a:buSzPts val="1600"/>
              <a:buNone/>
            </a:pPr>
            <a:r>
              <a:rPr b="1" lang="en-US">
                <a:solidFill>
                  <a:srgbClr val="002060"/>
                </a:solidFill>
                <a:latin typeface="Cambria"/>
                <a:ea typeface="Cambria"/>
                <a:cs typeface="Cambria"/>
                <a:sym typeface="Cambria"/>
              </a:rPr>
              <a:t>Label Encoding</a:t>
            </a:r>
            <a:endParaRPr>
              <a:solidFill>
                <a:srgbClr val="002060"/>
              </a:solidFill>
            </a:endParaRPr>
          </a:p>
          <a:p>
            <a:pPr indent="0" lvl="0" marL="0" rtl="0" algn="ctr">
              <a:lnSpc>
                <a:spcPct val="112000"/>
              </a:lnSpc>
              <a:spcBef>
                <a:spcPts val="900"/>
              </a:spcBef>
              <a:spcAft>
                <a:spcPts val="0"/>
              </a:spcAft>
              <a:buClr>
                <a:srgbClr val="26504B"/>
              </a:buClr>
              <a:buSzPts val="1600"/>
              <a:buNone/>
            </a:pPr>
            <a:r>
              <a:rPr lang="en-US">
                <a:solidFill>
                  <a:srgbClr val="002060"/>
                </a:solidFill>
                <a:latin typeface="Cambria"/>
                <a:ea typeface="Cambria"/>
                <a:cs typeface="Cambria"/>
                <a:sym typeface="Cambria"/>
              </a:rPr>
              <a:t>Converting categorical labels into numerical values.</a:t>
            </a:r>
            <a:endParaRPr>
              <a:solidFill>
                <a:srgbClr val="002060"/>
              </a:solidFill>
            </a:endParaRPr>
          </a:p>
        </p:txBody>
      </p:sp>
      <p:sp>
        <p:nvSpPr>
          <p:cNvPr id="347" name="Google Shape;347;p30"/>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8" name="Google Shape;348;p30"/>
          <p:cNvSpPr/>
          <p:nvPr/>
        </p:nvSpPr>
        <p:spPr>
          <a:xfrm>
            <a:off x="5720551" y="2077570"/>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1</a:t>
            </a:r>
            <a:endParaRPr b="0" i="0" sz="2000" u="none" cap="none" strike="noStrike">
              <a:solidFill>
                <a:srgbClr val="26504B"/>
              </a:solidFill>
              <a:latin typeface="Corbel"/>
              <a:ea typeface="Corbel"/>
              <a:cs typeface="Corbel"/>
              <a:sym typeface="Corbel"/>
            </a:endParaRPr>
          </a:p>
        </p:txBody>
      </p:sp>
      <p:sp>
        <p:nvSpPr>
          <p:cNvPr id="349" name="Google Shape;349;p30"/>
          <p:cNvSpPr/>
          <p:nvPr/>
        </p:nvSpPr>
        <p:spPr>
          <a:xfrm>
            <a:off x="10326168" y="2077570"/>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3</a:t>
            </a:r>
            <a:endParaRPr b="0" i="0" sz="2000" u="none" cap="none" strike="noStrike">
              <a:solidFill>
                <a:srgbClr val="26504B"/>
              </a:solidFill>
              <a:latin typeface="Corbel"/>
              <a:ea typeface="Corbel"/>
              <a:cs typeface="Corbel"/>
              <a:sym typeface="Corbel"/>
            </a:endParaRPr>
          </a:p>
        </p:txBody>
      </p:sp>
      <p:sp>
        <p:nvSpPr>
          <p:cNvPr id="350" name="Google Shape;350;p30"/>
          <p:cNvSpPr/>
          <p:nvPr/>
        </p:nvSpPr>
        <p:spPr>
          <a:xfrm>
            <a:off x="8024480" y="2073087"/>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2</a:t>
            </a:r>
            <a:endParaRPr b="0" i="0" sz="2000" u="none" cap="none" strike="noStrike">
              <a:solidFill>
                <a:srgbClr val="26504B"/>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txBox="1"/>
          <p:nvPr>
            <p:ph type="title"/>
          </p:nvPr>
        </p:nvSpPr>
        <p:spPr>
          <a:xfrm>
            <a:off x="-403410" y="3988678"/>
            <a:ext cx="4965699" cy="222162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202124"/>
              </a:buClr>
              <a:buSzPts val="4400"/>
              <a:buFont typeface="Cambria"/>
              <a:buNone/>
            </a:pPr>
            <a:r>
              <a:rPr b="1" i="0" lang="en-US" sz="4400">
                <a:solidFill>
                  <a:srgbClr val="202124"/>
                </a:solidFill>
                <a:latin typeface="Cambria"/>
                <a:ea typeface="Cambria"/>
                <a:cs typeface="Cambria"/>
                <a:sym typeface="Cambria"/>
              </a:rPr>
              <a:t> </a:t>
            </a:r>
            <a:r>
              <a:rPr b="1" i="0" lang="en-US" sz="4200">
                <a:solidFill>
                  <a:srgbClr val="002060"/>
                </a:solidFill>
                <a:latin typeface="Cambria"/>
                <a:ea typeface="Cambria"/>
                <a:cs typeface="Cambria"/>
                <a:sym typeface="Cambria"/>
              </a:rPr>
              <a:t>Augmentation</a:t>
            </a:r>
            <a:endParaRPr b="1" i="0" sz="4200">
              <a:solidFill>
                <a:srgbClr val="002060"/>
              </a:solidFill>
              <a:latin typeface="Cambria"/>
              <a:ea typeface="Cambria"/>
              <a:cs typeface="Cambria"/>
              <a:sym typeface="Cambria"/>
            </a:endParaRPr>
          </a:p>
        </p:txBody>
      </p:sp>
      <p:sp>
        <p:nvSpPr>
          <p:cNvPr id="356" name="Google Shape;356;p31"/>
          <p:cNvSpPr txBox="1"/>
          <p:nvPr>
            <p:ph idx="2" type="body"/>
          </p:nvPr>
        </p:nvSpPr>
        <p:spPr>
          <a:xfrm>
            <a:off x="5442700" y="908625"/>
            <a:ext cx="2769900" cy="4993200"/>
          </a:xfrm>
          <a:prstGeom prst="rect">
            <a:avLst/>
          </a:prstGeom>
          <a:solidFill>
            <a:schemeClr val="lt1"/>
          </a:solidFill>
          <a:ln cap="flat" cmpd="sng" w="12700">
            <a:solidFill>
              <a:srgbClr val="002060"/>
            </a:solidFill>
            <a:prstDash val="solid"/>
            <a:round/>
            <a:headEnd len="sm" w="sm" type="none"/>
            <a:tailEnd len="sm" w="sm" type="none"/>
          </a:ln>
        </p:spPr>
        <p:txBody>
          <a:bodyPr anchorCtr="0" anchor="t" bIns="0" lIns="72000" spcFirstLastPara="1" rIns="72000" wrap="square" tIns="1332000">
            <a:normAutofit/>
          </a:bodyPr>
          <a:lstStyle/>
          <a:p>
            <a:pPr indent="0" lvl="0" marL="0" rtl="0" algn="ctr">
              <a:lnSpc>
                <a:spcPct val="112000"/>
              </a:lnSpc>
              <a:spcBef>
                <a:spcPts val="0"/>
              </a:spcBef>
              <a:spcAft>
                <a:spcPts val="0"/>
              </a:spcAft>
              <a:buClr>
                <a:srgbClr val="26504B"/>
              </a:buClr>
              <a:buSzPts val="1600"/>
              <a:buNone/>
            </a:pPr>
            <a:r>
              <a:rPr b="1" lang="en-US">
                <a:solidFill>
                  <a:srgbClr val="002060"/>
                </a:solidFill>
                <a:highlight>
                  <a:srgbClr val="FFFFFF"/>
                </a:highlight>
                <a:latin typeface="Roboto"/>
                <a:ea typeface="Roboto"/>
                <a:cs typeface="Roboto"/>
                <a:sym typeface="Roboto"/>
              </a:rPr>
              <a:t>Minority/Majority Resampling</a:t>
            </a:r>
            <a:endParaRPr b="1">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02124"/>
              </a:buClr>
              <a:buSzPts val="1300"/>
              <a:buNone/>
            </a:pPr>
            <a:r>
              <a:rPr lang="en-US">
                <a:solidFill>
                  <a:srgbClr val="002060"/>
                </a:solidFill>
                <a:latin typeface="Cambria"/>
                <a:ea typeface="Cambria"/>
                <a:cs typeface="Cambria"/>
                <a:sym typeface="Cambria"/>
              </a:rPr>
              <a:t>Replicating samples from the minority class (class 0, class 1 )to balance the class distribution in the dataset.</a:t>
            </a:r>
            <a:endParaRPr>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02124"/>
              </a:buClr>
              <a:buSzPts val="1300"/>
              <a:buNone/>
            </a:pPr>
            <a:r>
              <a:rPr lang="en-US">
                <a:solidFill>
                  <a:srgbClr val="002060"/>
                </a:solidFill>
                <a:latin typeface="Cambria"/>
                <a:ea typeface="Cambria"/>
                <a:cs typeface="Cambria"/>
                <a:sym typeface="Cambria"/>
              </a:rPr>
              <a:t>so wach class was represented in 38 rows </a:t>
            </a:r>
            <a:endParaRPr>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02124"/>
              </a:buClr>
              <a:buSzPts val="1300"/>
              <a:buNone/>
            </a:pPr>
            <a:r>
              <a:rPr lang="en-US">
                <a:solidFill>
                  <a:srgbClr val="002060"/>
                </a:solidFill>
                <a:latin typeface="Cambria"/>
                <a:ea typeface="Cambria"/>
                <a:cs typeface="Cambria"/>
                <a:sym typeface="Cambria"/>
              </a:rPr>
              <a:t>which  increased the dataset into 114 sample instead of 58.    </a:t>
            </a:r>
            <a:endParaRPr>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02124"/>
              </a:buClr>
              <a:buSzPts val="1300"/>
              <a:buNone/>
            </a:pPr>
            <a:r>
              <a:t/>
            </a:r>
            <a:endParaRPr>
              <a:solidFill>
                <a:srgbClr val="202124"/>
              </a:solidFill>
              <a:latin typeface="Cambria"/>
              <a:ea typeface="Cambria"/>
              <a:cs typeface="Cambria"/>
              <a:sym typeface="Cambria"/>
            </a:endParaRPr>
          </a:p>
        </p:txBody>
      </p:sp>
      <p:sp>
        <p:nvSpPr>
          <p:cNvPr id="357" name="Google Shape;357;p31"/>
          <p:cNvSpPr txBox="1"/>
          <p:nvPr>
            <p:ph idx="3" type="body"/>
          </p:nvPr>
        </p:nvSpPr>
        <p:spPr>
          <a:xfrm>
            <a:off x="8729925" y="908775"/>
            <a:ext cx="2769900" cy="4993200"/>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0" lIns="72000" spcFirstLastPara="1" rIns="72000" wrap="square" tIns="1332000">
            <a:normAutofit/>
          </a:bodyPr>
          <a:lstStyle/>
          <a:p>
            <a:pPr indent="0" lvl="0" marL="0" rtl="0" algn="ctr">
              <a:lnSpc>
                <a:spcPct val="112000"/>
              </a:lnSpc>
              <a:spcBef>
                <a:spcPts val="0"/>
              </a:spcBef>
              <a:spcAft>
                <a:spcPts val="0"/>
              </a:spcAft>
              <a:buClr>
                <a:srgbClr val="26504B"/>
              </a:buClr>
              <a:buSzPts val="1600"/>
              <a:buNone/>
            </a:pPr>
            <a:r>
              <a:rPr b="1" lang="en-US">
                <a:solidFill>
                  <a:srgbClr val="002060"/>
                </a:solidFill>
                <a:latin typeface="Cambria"/>
                <a:ea typeface="Cambria"/>
                <a:cs typeface="Cambria"/>
                <a:sym typeface="Cambria"/>
              </a:rPr>
              <a:t>SMOTE</a:t>
            </a:r>
            <a:endParaRPr b="1">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02124"/>
              </a:buClr>
              <a:buSzPts val="1300"/>
              <a:buNone/>
            </a:pPr>
            <a:r>
              <a:rPr lang="en-US">
                <a:solidFill>
                  <a:srgbClr val="002060"/>
                </a:solidFill>
                <a:latin typeface="Cambria"/>
                <a:ea typeface="Cambria"/>
                <a:cs typeface="Cambria"/>
                <a:sym typeface="Cambria"/>
              </a:rPr>
              <a:t>Generating synthetic samples from the minority class by interpolating between existing samples.</a:t>
            </a:r>
            <a:endParaRPr>
              <a:solidFill>
                <a:srgbClr val="002060"/>
              </a:solidFill>
            </a:endParaRPr>
          </a:p>
        </p:txBody>
      </p:sp>
      <p:sp>
        <p:nvSpPr>
          <p:cNvPr id="358" name="Google Shape;358;p31"/>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9" name="Google Shape;359;p31"/>
          <p:cNvSpPr/>
          <p:nvPr/>
        </p:nvSpPr>
        <p:spPr>
          <a:xfrm>
            <a:off x="6413644" y="1100295"/>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1</a:t>
            </a:r>
            <a:endParaRPr b="0" i="0" sz="2000" u="none" cap="none" strike="noStrike">
              <a:solidFill>
                <a:srgbClr val="26504B"/>
              </a:solidFill>
              <a:latin typeface="Corbel"/>
              <a:ea typeface="Corbel"/>
              <a:cs typeface="Corbel"/>
              <a:sym typeface="Corbel"/>
            </a:endParaRPr>
          </a:p>
        </p:txBody>
      </p:sp>
      <p:sp>
        <p:nvSpPr>
          <p:cNvPr id="360" name="Google Shape;360;p31"/>
          <p:cNvSpPr/>
          <p:nvPr/>
        </p:nvSpPr>
        <p:spPr>
          <a:xfrm>
            <a:off x="9700884" y="1100312"/>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2</a:t>
            </a:r>
            <a:endParaRPr b="0" i="0" sz="2000" u="none" cap="none" strike="noStrike">
              <a:solidFill>
                <a:srgbClr val="26504B"/>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type="title"/>
          </p:nvPr>
        </p:nvSpPr>
        <p:spPr>
          <a:xfrm>
            <a:off x="1492700" y="5300724"/>
            <a:ext cx="3563700" cy="97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Agenda</a:t>
            </a:r>
            <a:endParaRPr b="1" sz="4400">
              <a:solidFill>
                <a:srgbClr val="002060"/>
              </a:solidFill>
              <a:latin typeface="Cambria"/>
              <a:ea typeface="Cambria"/>
              <a:cs typeface="Cambria"/>
              <a:sym typeface="Cambria"/>
            </a:endParaRPr>
          </a:p>
        </p:txBody>
      </p:sp>
      <p:sp>
        <p:nvSpPr>
          <p:cNvPr id="210" name="Google Shape;210;p2">
            <a:hlinkClick r:id="rId3"/>
          </p:cNvPr>
          <p:cNvSpPr txBox="1"/>
          <p:nvPr/>
        </p:nvSpPr>
        <p:spPr>
          <a:xfrm>
            <a:off x="4913100" y="319750"/>
            <a:ext cx="6601200" cy="5756700"/>
          </a:xfrm>
          <a:prstGeom prst="rect">
            <a:avLst/>
          </a:prstGeom>
          <a:noFill/>
          <a:ln cap="flat" cmpd="sng" w="127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Introduction</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Background</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Motivation</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Problem Definition </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Objective</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Related Works</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Materials a</a:t>
            </a:r>
            <a:r>
              <a:rPr b="0" i="0" lang="en-US" sz="2800" u="none" cap="none" strike="noStrike">
                <a:solidFill>
                  <a:srgbClr val="002060"/>
                </a:solidFill>
                <a:latin typeface="Cambria"/>
                <a:ea typeface="Cambria"/>
                <a:cs typeface="Cambria"/>
                <a:sym typeface="Cambria"/>
                <a:extLst>
                  <a:ext uri="http://customooxmlschemas.google.com/">
                    <go:slidesCustomData xmlns:go="http://customooxmlschemas.google.com/" textRoundtripDataId="0"/>
                  </a:ext>
                </a:extLst>
              </a:rPr>
              <a:t>nd</a:t>
            </a:r>
            <a:r>
              <a:rPr b="0" i="0" lang="en-US" sz="2800" u="none" cap="none" strike="noStrike">
                <a:solidFill>
                  <a:srgbClr val="002060"/>
                </a:solidFill>
                <a:latin typeface="Cambria"/>
                <a:ea typeface="Cambria"/>
                <a:cs typeface="Cambria"/>
                <a:sym typeface="Cambria"/>
              </a:rPr>
              <a:t> Methods</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Results</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extLst>
                  <a:ext uri="http://customooxmlschemas.google.com/">
                    <go:slidesCustomData xmlns:go="http://customooxmlschemas.google.com/" textRoundtripDataId="1"/>
                  </a:ext>
                </a:extLst>
              </a:rPr>
              <a:t>System Analysis</a:t>
            </a:r>
            <a:r>
              <a:rPr b="0" i="0" lang="en-US" sz="2800" u="none" cap="none" strike="noStrike">
                <a:solidFill>
                  <a:srgbClr val="002060"/>
                </a:solidFill>
                <a:latin typeface="Cambria"/>
                <a:ea typeface="Cambria"/>
                <a:cs typeface="Cambria"/>
                <a:sym typeface="Cambria"/>
              </a:rPr>
              <a:t> and Design</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Demo</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Time Plan</a:t>
            </a:r>
            <a:endParaRPr b="0" i="0" sz="28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2800"/>
              <a:buFont typeface="Cambria"/>
              <a:buChar char="•"/>
            </a:pPr>
            <a:r>
              <a:rPr b="0" i="0" lang="en-US" sz="2800" u="none" cap="none" strike="noStrike">
                <a:solidFill>
                  <a:srgbClr val="002060"/>
                </a:solidFill>
                <a:latin typeface="Cambria"/>
                <a:ea typeface="Cambria"/>
                <a:cs typeface="Cambria"/>
                <a:sym typeface="Cambria"/>
              </a:rPr>
              <a:t>Conclusions</a:t>
            </a:r>
            <a:endParaRPr b="0" i="0" sz="2800" u="none" cap="none" strike="noStrike">
              <a:solidFill>
                <a:srgbClr val="002060"/>
              </a:solidFill>
              <a:latin typeface="Cambria"/>
              <a:ea typeface="Cambria"/>
              <a:cs typeface="Cambria"/>
              <a:sym typeface="Cambria"/>
            </a:endParaRPr>
          </a:p>
        </p:txBody>
      </p:sp>
      <p:sp>
        <p:nvSpPr>
          <p:cNvPr id="211" name="Google Shape;211;p2"/>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type="title"/>
          </p:nvPr>
        </p:nvSpPr>
        <p:spPr>
          <a:xfrm>
            <a:off x="-672351" y="3988678"/>
            <a:ext cx="5514900" cy="22215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202124"/>
              </a:buClr>
              <a:buSzPts val="4400"/>
              <a:buFont typeface="Cambria"/>
              <a:buNone/>
            </a:pPr>
            <a:r>
              <a:rPr b="1" i="0" lang="en-US" sz="4400">
                <a:solidFill>
                  <a:srgbClr val="202124"/>
                </a:solidFill>
                <a:latin typeface="Cambria"/>
                <a:ea typeface="Cambria"/>
                <a:cs typeface="Cambria"/>
                <a:sym typeface="Cambria"/>
              </a:rPr>
              <a:t> </a:t>
            </a:r>
            <a:r>
              <a:rPr b="1" i="0" lang="en-US" sz="4400">
                <a:solidFill>
                  <a:srgbClr val="002060"/>
                </a:solidFill>
                <a:latin typeface="Cambria"/>
                <a:ea typeface="Cambria"/>
                <a:cs typeface="Cambria"/>
                <a:sym typeface="Cambria"/>
              </a:rPr>
              <a:t>Feature Selection</a:t>
            </a:r>
            <a:endParaRPr b="1" i="0" sz="4400">
              <a:solidFill>
                <a:srgbClr val="002060"/>
              </a:solidFill>
              <a:latin typeface="Cambria"/>
              <a:ea typeface="Cambria"/>
              <a:cs typeface="Cambria"/>
              <a:sym typeface="Cambria"/>
            </a:endParaRPr>
          </a:p>
        </p:txBody>
      </p:sp>
      <p:sp>
        <p:nvSpPr>
          <p:cNvPr id="366" name="Google Shape;366;p32"/>
          <p:cNvSpPr txBox="1"/>
          <p:nvPr>
            <p:ph idx="2" type="body"/>
          </p:nvPr>
        </p:nvSpPr>
        <p:spPr>
          <a:xfrm>
            <a:off x="5028075" y="1303025"/>
            <a:ext cx="2212800" cy="3711600"/>
          </a:xfrm>
          <a:prstGeom prst="rect">
            <a:avLst/>
          </a:prstGeom>
          <a:solidFill>
            <a:schemeClr val="lt1"/>
          </a:solidFill>
          <a:ln cap="flat" cmpd="sng" w="12700">
            <a:solidFill>
              <a:srgbClr val="002060"/>
            </a:solidFill>
            <a:prstDash val="solid"/>
            <a:round/>
            <a:headEnd len="sm" w="sm" type="none"/>
            <a:tailEnd len="sm" w="sm" type="none"/>
          </a:ln>
        </p:spPr>
        <p:txBody>
          <a:bodyPr anchorCtr="0" anchor="t" bIns="0" lIns="72000" spcFirstLastPara="1" rIns="72000" wrap="square" tIns="1332000">
            <a:normAutofit/>
          </a:bodyPr>
          <a:lstStyle/>
          <a:p>
            <a:pPr indent="0" lvl="0" marL="0" rtl="0" algn="ctr">
              <a:lnSpc>
                <a:spcPct val="112000"/>
              </a:lnSpc>
              <a:spcBef>
                <a:spcPts val="0"/>
              </a:spcBef>
              <a:spcAft>
                <a:spcPts val="0"/>
              </a:spcAft>
              <a:buClr>
                <a:srgbClr val="26504B"/>
              </a:buClr>
              <a:buSzPts val="1600"/>
              <a:buNone/>
            </a:pPr>
            <a:r>
              <a:rPr b="1" lang="en-US">
                <a:solidFill>
                  <a:srgbClr val="002060"/>
                </a:solidFill>
                <a:latin typeface="Cambria"/>
                <a:ea typeface="Cambria"/>
                <a:cs typeface="Cambria"/>
                <a:sym typeface="Cambria"/>
              </a:rPr>
              <a:t>Select From Model</a:t>
            </a:r>
            <a:endParaRPr b="1">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02124"/>
              </a:buClr>
              <a:buSzPts val="1300"/>
              <a:buNone/>
            </a:pPr>
            <a:r>
              <a:rPr lang="en-US">
                <a:solidFill>
                  <a:srgbClr val="002060"/>
                </a:solidFill>
                <a:latin typeface="Cambria"/>
                <a:ea typeface="Cambria"/>
                <a:cs typeface="Cambria"/>
                <a:sym typeface="Cambria"/>
              </a:rPr>
              <a:t>Most important features are selected based on a user-defined threshold.</a:t>
            </a:r>
            <a:endParaRPr sz="1900">
              <a:solidFill>
                <a:srgbClr val="002060"/>
              </a:solidFill>
            </a:endParaRPr>
          </a:p>
        </p:txBody>
      </p:sp>
      <p:sp>
        <p:nvSpPr>
          <p:cNvPr id="367" name="Google Shape;367;p32"/>
          <p:cNvSpPr txBox="1"/>
          <p:nvPr>
            <p:ph idx="3" type="body"/>
          </p:nvPr>
        </p:nvSpPr>
        <p:spPr>
          <a:xfrm>
            <a:off x="7340400" y="1303025"/>
            <a:ext cx="2190600" cy="3711300"/>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0" lIns="72000" spcFirstLastPara="1" rIns="72000" wrap="square" tIns="1332000">
            <a:normAutofit/>
          </a:bodyPr>
          <a:lstStyle/>
          <a:p>
            <a:pPr indent="0" lvl="0" marL="0" rtl="0" algn="ctr">
              <a:lnSpc>
                <a:spcPct val="112000"/>
              </a:lnSpc>
              <a:spcBef>
                <a:spcPts val="0"/>
              </a:spcBef>
              <a:spcAft>
                <a:spcPts val="0"/>
              </a:spcAft>
              <a:buClr>
                <a:srgbClr val="26504B"/>
              </a:buClr>
              <a:buSzPts val="1600"/>
              <a:buNone/>
            </a:pPr>
            <a:r>
              <a:rPr b="1" lang="en-US">
                <a:solidFill>
                  <a:srgbClr val="002060"/>
                </a:solidFill>
                <a:latin typeface="Cambria"/>
                <a:ea typeface="Cambria"/>
                <a:cs typeface="Cambria"/>
                <a:sym typeface="Cambria"/>
              </a:rPr>
              <a:t>Variance Threshold</a:t>
            </a:r>
            <a:endParaRPr b="1">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02124"/>
              </a:buClr>
              <a:buSzPts val="1300"/>
              <a:buNone/>
            </a:pPr>
            <a:r>
              <a:rPr lang="en-US">
                <a:solidFill>
                  <a:srgbClr val="002060"/>
                </a:solidFill>
                <a:latin typeface="Cambria"/>
                <a:ea typeface="Cambria"/>
                <a:cs typeface="Cambria"/>
                <a:sym typeface="Cambria"/>
              </a:rPr>
              <a:t> Removing features with low variance.</a:t>
            </a:r>
            <a:endParaRPr>
              <a:solidFill>
                <a:srgbClr val="002060"/>
              </a:solidFill>
            </a:endParaRPr>
          </a:p>
        </p:txBody>
      </p:sp>
      <p:sp>
        <p:nvSpPr>
          <p:cNvPr id="368" name="Google Shape;368;p32"/>
          <p:cNvSpPr txBox="1"/>
          <p:nvPr>
            <p:ph idx="4" type="body"/>
          </p:nvPr>
        </p:nvSpPr>
        <p:spPr>
          <a:xfrm>
            <a:off x="9641525" y="1303025"/>
            <a:ext cx="2190600" cy="3711300"/>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0" lIns="72000" spcFirstLastPara="1" rIns="72000" wrap="square" tIns="1332000">
            <a:normAutofit/>
          </a:bodyPr>
          <a:lstStyle/>
          <a:p>
            <a:pPr indent="457200" lvl="0" marL="0" rtl="0" algn="l">
              <a:lnSpc>
                <a:spcPct val="112000"/>
              </a:lnSpc>
              <a:spcBef>
                <a:spcPts val="0"/>
              </a:spcBef>
              <a:spcAft>
                <a:spcPts val="0"/>
              </a:spcAft>
              <a:buClr>
                <a:srgbClr val="26504B"/>
              </a:buClr>
              <a:buSzPts val="1600"/>
              <a:buNone/>
            </a:pPr>
            <a:r>
              <a:rPr b="1" lang="en-US">
                <a:solidFill>
                  <a:srgbClr val="002060"/>
                </a:solidFill>
                <a:latin typeface="Cambria"/>
                <a:ea typeface="Cambria"/>
                <a:cs typeface="Cambria"/>
                <a:sym typeface="Cambria"/>
              </a:rPr>
              <a:t>Chi-Square</a:t>
            </a:r>
            <a:endParaRPr b="1">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02124"/>
              </a:buClr>
              <a:buSzPts val="1300"/>
              <a:buNone/>
            </a:pPr>
            <a:r>
              <a:rPr lang="en-US">
                <a:solidFill>
                  <a:srgbClr val="002060"/>
                </a:solidFill>
                <a:latin typeface="Cambria"/>
                <a:ea typeface="Cambria"/>
                <a:cs typeface="Cambria"/>
                <a:sym typeface="Cambria"/>
              </a:rPr>
              <a:t>Scaling has been applied to transfer our data to pos values.</a:t>
            </a:r>
            <a:endParaRPr>
              <a:solidFill>
                <a:srgbClr val="002060"/>
              </a:solidFill>
              <a:latin typeface="Cambria"/>
              <a:ea typeface="Cambria"/>
              <a:cs typeface="Cambria"/>
              <a:sym typeface="Cambria"/>
            </a:endParaRPr>
          </a:p>
          <a:p>
            <a:pPr indent="0" lvl="0" marL="0" rtl="0" algn="ctr">
              <a:lnSpc>
                <a:spcPct val="112000"/>
              </a:lnSpc>
              <a:spcBef>
                <a:spcPts val="900"/>
              </a:spcBef>
              <a:spcAft>
                <a:spcPts val="0"/>
              </a:spcAft>
              <a:buClr>
                <a:srgbClr val="202124"/>
              </a:buClr>
              <a:buSzPts val="1300"/>
              <a:buNone/>
            </a:pPr>
            <a:r>
              <a:rPr lang="en-US">
                <a:solidFill>
                  <a:srgbClr val="002060"/>
                </a:solidFill>
                <a:latin typeface="Cambria"/>
                <a:ea typeface="Cambria"/>
                <a:cs typeface="Cambria"/>
                <a:sym typeface="Cambria"/>
              </a:rPr>
              <a:t>The most important 1000 genes has been selected .</a:t>
            </a:r>
            <a:r>
              <a:rPr lang="en-US">
                <a:solidFill>
                  <a:srgbClr val="202124"/>
                </a:solidFill>
                <a:latin typeface="Cambria"/>
                <a:ea typeface="Cambria"/>
                <a:cs typeface="Cambria"/>
                <a:sym typeface="Cambria"/>
              </a:rPr>
              <a:t> </a:t>
            </a:r>
            <a:endParaRPr>
              <a:solidFill>
                <a:srgbClr val="26504B"/>
              </a:solidFill>
            </a:endParaRPr>
          </a:p>
        </p:txBody>
      </p:sp>
      <p:sp>
        <p:nvSpPr>
          <p:cNvPr id="369" name="Google Shape;369;p32"/>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0" name="Google Shape;370;p32"/>
          <p:cNvSpPr/>
          <p:nvPr/>
        </p:nvSpPr>
        <p:spPr>
          <a:xfrm>
            <a:off x="5717151" y="1477495"/>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1</a:t>
            </a:r>
            <a:endParaRPr b="0" i="0" sz="2000" u="none" cap="none" strike="noStrike">
              <a:solidFill>
                <a:srgbClr val="26504B"/>
              </a:solidFill>
              <a:latin typeface="Corbel"/>
              <a:ea typeface="Corbel"/>
              <a:cs typeface="Corbel"/>
              <a:sym typeface="Corbel"/>
            </a:endParaRPr>
          </a:p>
        </p:txBody>
      </p:sp>
      <p:sp>
        <p:nvSpPr>
          <p:cNvPr id="371" name="Google Shape;371;p32"/>
          <p:cNvSpPr/>
          <p:nvPr/>
        </p:nvSpPr>
        <p:spPr>
          <a:xfrm>
            <a:off x="10326243" y="1477495"/>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3</a:t>
            </a:r>
            <a:endParaRPr b="0" i="0" sz="2000" u="none" cap="none" strike="noStrike">
              <a:solidFill>
                <a:srgbClr val="26504B"/>
              </a:solidFill>
              <a:latin typeface="Corbel"/>
              <a:ea typeface="Corbel"/>
              <a:cs typeface="Corbel"/>
              <a:sym typeface="Corbel"/>
            </a:endParaRPr>
          </a:p>
        </p:txBody>
      </p:sp>
      <p:sp>
        <p:nvSpPr>
          <p:cNvPr id="372" name="Google Shape;372;p32"/>
          <p:cNvSpPr/>
          <p:nvPr/>
        </p:nvSpPr>
        <p:spPr>
          <a:xfrm>
            <a:off x="8027205" y="1477512"/>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2</a:t>
            </a:r>
            <a:endParaRPr b="0" i="0" sz="2000" u="none" cap="none" strike="noStrike">
              <a:solidFill>
                <a:srgbClr val="26504B"/>
              </a:solidFill>
              <a:latin typeface="Corbel"/>
              <a:ea typeface="Corbel"/>
              <a:cs typeface="Corbel"/>
              <a:sym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txBox="1"/>
          <p:nvPr>
            <p:ph type="title"/>
          </p:nvPr>
        </p:nvSpPr>
        <p:spPr>
          <a:xfrm>
            <a:off x="-1769017" y="4008310"/>
            <a:ext cx="6108600" cy="21207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202124"/>
              </a:buClr>
              <a:buSzPts val="4400"/>
              <a:buFont typeface="Cambria"/>
              <a:buNone/>
            </a:pPr>
            <a:r>
              <a:rPr b="1" i="0" lang="en-US" sz="4400">
                <a:solidFill>
                  <a:srgbClr val="202124"/>
                </a:solidFill>
                <a:latin typeface="Cambria"/>
                <a:ea typeface="Cambria"/>
                <a:cs typeface="Cambria"/>
                <a:sym typeface="Cambria"/>
              </a:rPr>
              <a:t> </a:t>
            </a:r>
            <a:r>
              <a:rPr b="1" i="0" lang="en-US" sz="4100">
                <a:solidFill>
                  <a:srgbClr val="002060"/>
                </a:solidFill>
                <a:latin typeface="Cambria"/>
                <a:ea typeface="Cambria"/>
                <a:cs typeface="Cambria"/>
                <a:sym typeface="Cambria"/>
              </a:rPr>
              <a:t>Models Training and Testing</a:t>
            </a:r>
            <a:endParaRPr b="1" i="0" sz="4100">
              <a:solidFill>
                <a:srgbClr val="002060"/>
              </a:solidFill>
              <a:latin typeface="Cambria"/>
              <a:ea typeface="Cambria"/>
              <a:cs typeface="Cambria"/>
              <a:sym typeface="Cambria"/>
            </a:endParaRPr>
          </a:p>
        </p:txBody>
      </p:sp>
      <p:sp>
        <p:nvSpPr>
          <p:cNvPr id="378" name="Google Shape;378;p33"/>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9" name="Google Shape;379;p33"/>
          <p:cNvSpPr txBox="1"/>
          <p:nvPr>
            <p:ph idx="2" type="body"/>
          </p:nvPr>
        </p:nvSpPr>
        <p:spPr>
          <a:xfrm>
            <a:off x="5162550" y="559678"/>
            <a:ext cx="1944000" cy="2700000"/>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0" lIns="0" spcFirstLastPara="1" rIns="0" wrap="square" tIns="1332000">
            <a:normAutofit/>
          </a:bodyPr>
          <a:lstStyle/>
          <a:p>
            <a:pPr indent="0" lvl="0" marL="0" rtl="0" algn="ctr">
              <a:lnSpc>
                <a:spcPct val="112000"/>
              </a:lnSpc>
              <a:spcBef>
                <a:spcPts val="0"/>
              </a:spcBef>
              <a:spcAft>
                <a:spcPts val="0"/>
              </a:spcAft>
              <a:buClr>
                <a:srgbClr val="26504B"/>
              </a:buClr>
              <a:buSzPts val="2000"/>
              <a:buNone/>
            </a:pPr>
            <a:r>
              <a:rPr lang="en-US" sz="2000">
                <a:solidFill>
                  <a:srgbClr val="002060"/>
                </a:solidFill>
                <a:latin typeface="Cambria"/>
                <a:ea typeface="Cambria"/>
                <a:cs typeface="Cambria"/>
                <a:sym typeface="Cambria"/>
              </a:rPr>
              <a:t>Logistic regression</a:t>
            </a:r>
            <a:endParaRPr sz="2000">
              <a:solidFill>
                <a:srgbClr val="002060"/>
              </a:solidFill>
            </a:endParaRPr>
          </a:p>
        </p:txBody>
      </p:sp>
      <p:sp>
        <p:nvSpPr>
          <p:cNvPr id="380" name="Google Shape;380;p33"/>
          <p:cNvSpPr txBox="1"/>
          <p:nvPr/>
        </p:nvSpPr>
        <p:spPr>
          <a:xfrm>
            <a:off x="7295581" y="559678"/>
            <a:ext cx="1944000" cy="2700000"/>
          </a:xfrm>
          <a:prstGeom prst="rect">
            <a:avLst/>
          </a:prstGeom>
          <a:solidFill>
            <a:schemeClr val="lt1"/>
          </a:solidFill>
          <a:ln cap="flat" cmpd="sng" w="9525">
            <a:solidFill>
              <a:srgbClr val="002060"/>
            </a:solidFill>
            <a:prstDash val="solid"/>
            <a:round/>
            <a:headEnd len="sm" w="sm" type="none"/>
            <a:tailEnd len="sm" w="sm" type="none"/>
          </a:ln>
        </p:spPr>
        <p:txBody>
          <a:bodyPr anchorCtr="0" anchor="t" bIns="0" lIns="0" spcFirstLastPara="1" rIns="0" wrap="square" tIns="1332000">
            <a:normAutofit/>
          </a:bodyPr>
          <a:lstStyle/>
          <a:p>
            <a:pPr indent="0" lvl="0" marL="0" marR="0" rtl="0" algn="ctr">
              <a:lnSpc>
                <a:spcPct val="112000"/>
              </a:lnSpc>
              <a:spcBef>
                <a:spcPts val="0"/>
              </a:spcBef>
              <a:spcAft>
                <a:spcPts val="0"/>
              </a:spcAft>
              <a:buClr>
                <a:srgbClr val="26504B"/>
              </a:buClr>
              <a:buSzPts val="1300"/>
              <a:buFont typeface="Arial"/>
              <a:buNone/>
            </a:pPr>
            <a:r>
              <a:rPr b="0" i="0" lang="en-US" sz="1300" u="none" cap="none" strike="noStrike">
                <a:solidFill>
                  <a:srgbClr val="002060"/>
                </a:solidFill>
                <a:latin typeface="Cambria"/>
                <a:ea typeface="Cambria"/>
                <a:cs typeface="Cambria"/>
                <a:sym typeface="Cambria"/>
              </a:rPr>
              <a:t> </a:t>
            </a:r>
            <a:r>
              <a:rPr b="0" i="0" lang="en-US" sz="2000" u="none" cap="none" strike="noStrike">
                <a:solidFill>
                  <a:srgbClr val="002060"/>
                </a:solidFill>
                <a:latin typeface="Cambria"/>
                <a:ea typeface="Cambria"/>
                <a:cs typeface="Cambria"/>
                <a:sym typeface="Cambria"/>
              </a:rPr>
              <a:t>Support vector machine (SVM)</a:t>
            </a:r>
            <a:endParaRPr b="0" i="0" sz="2000" u="none" cap="none" strike="noStrike">
              <a:solidFill>
                <a:srgbClr val="002060"/>
              </a:solidFill>
              <a:latin typeface="Corbel"/>
              <a:ea typeface="Corbel"/>
              <a:cs typeface="Corbel"/>
              <a:sym typeface="Corbel"/>
            </a:endParaRPr>
          </a:p>
        </p:txBody>
      </p:sp>
      <p:sp>
        <p:nvSpPr>
          <p:cNvPr id="381" name="Google Shape;381;p33"/>
          <p:cNvSpPr txBox="1"/>
          <p:nvPr/>
        </p:nvSpPr>
        <p:spPr>
          <a:xfrm>
            <a:off x="9428613" y="559678"/>
            <a:ext cx="1944000" cy="2700000"/>
          </a:xfrm>
          <a:prstGeom prst="rect">
            <a:avLst/>
          </a:prstGeom>
          <a:solidFill>
            <a:schemeClr val="lt1"/>
          </a:solidFill>
          <a:ln cap="flat" cmpd="sng" w="9525">
            <a:solidFill>
              <a:srgbClr val="002060"/>
            </a:solidFill>
            <a:prstDash val="solid"/>
            <a:round/>
            <a:headEnd len="sm" w="sm" type="none"/>
            <a:tailEnd len="sm" w="sm" type="none"/>
          </a:ln>
        </p:spPr>
        <p:txBody>
          <a:bodyPr anchorCtr="0" anchor="t" bIns="0" lIns="0" spcFirstLastPara="1" rIns="0" wrap="square" tIns="1332000">
            <a:norm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002060"/>
                </a:solidFill>
                <a:latin typeface="Cambria"/>
                <a:ea typeface="Cambria"/>
                <a:cs typeface="Cambria"/>
                <a:sym typeface="Cambria"/>
              </a:rPr>
              <a:t>Decision tree (DT)</a:t>
            </a:r>
            <a:endParaRPr b="0" i="0" sz="2000" u="none" cap="none" strike="noStrike">
              <a:solidFill>
                <a:srgbClr val="002060"/>
              </a:solidFill>
              <a:latin typeface="Corbel"/>
              <a:ea typeface="Corbel"/>
              <a:cs typeface="Corbel"/>
              <a:sym typeface="Corbel"/>
            </a:endParaRPr>
          </a:p>
        </p:txBody>
      </p:sp>
      <p:sp>
        <p:nvSpPr>
          <p:cNvPr id="382" name="Google Shape;382;p33"/>
          <p:cNvSpPr txBox="1"/>
          <p:nvPr/>
        </p:nvSpPr>
        <p:spPr>
          <a:xfrm>
            <a:off x="5162550" y="3429000"/>
            <a:ext cx="1944000" cy="2700000"/>
          </a:xfrm>
          <a:prstGeom prst="rect">
            <a:avLst/>
          </a:prstGeom>
          <a:solidFill>
            <a:schemeClr val="lt1"/>
          </a:solidFill>
          <a:ln cap="flat" cmpd="sng" w="9525">
            <a:solidFill>
              <a:srgbClr val="002060"/>
            </a:solidFill>
            <a:prstDash val="solid"/>
            <a:round/>
            <a:headEnd len="sm" w="sm" type="none"/>
            <a:tailEnd len="sm" w="sm" type="none"/>
          </a:ln>
        </p:spPr>
        <p:txBody>
          <a:bodyPr anchorCtr="0" anchor="t" bIns="0" lIns="0" spcFirstLastPara="1" rIns="0" wrap="square" tIns="1332000">
            <a:norm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002060"/>
                </a:solidFill>
                <a:latin typeface="Cambria"/>
                <a:ea typeface="Cambria"/>
                <a:cs typeface="Cambria"/>
                <a:sym typeface="Cambria"/>
              </a:rPr>
              <a:t>Naive Bayes</a:t>
            </a:r>
            <a:endParaRPr b="0" i="0" sz="2000" u="none" cap="none" strike="noStrike">
              <a:solidFill>
                <a:srgbClr val="002060"/>
              </a:solidFill>
              <a:latin typeface="Corbel"/>
              <a:ea typeface="Corbel"/>
              <a:cs typeface="Corbel"/>
              <a:sym typeface="Corbel"/>
            </a:endParaRPr>
          </a:p>
        </p:txBody>
      </p:sp>
      <p:sp>
        <p:nvSpPr>
          <p:cNvPr id="383" name="Google Shape;383;p33"/>
          <p:cNvSpPr txBox="1"/>
          <p:nvPr/>
        </p:nvSpPr>
        <p:spPr>
          <a:xfrm>
            <a:off x="7295356" y="3429000"/>
            <a:ext cx="1944000" cy="2700000"/>
          </a:xfrm>
          <a:prstGeom prst="rect">
            <a:avLst/>
          </a:prstGeom>
          <a:solidFill>
            <a:schemeClr val="lt1"/>
          </a:solidFill>
          <a:ln cap="flat" cmpd="sng" w="9525">
            <a:solidFill>
              <a:srgbClr val="002060"/>
            </a:solidFill>
            <a:prstDash val="solid"/>
            <a:round/>
            <a:headEnd len="sm" w="sm" type="none"/>
            <a:tailEnd len="sm" w="sm" type="none"/>
          </a:ln>
        </p:spPr>
        <p:txBody>
          <a:bodyPr anchorCtr="0" anchor="t" bIns="0" lIns="0" spcFirstLastPara="1" rIns="0" wrap="square" tIns="1332000">
            <a:norm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002060"/>
                </a:solidFill>
                <a:latin typeface="Cambria"/>
                <a:ea typeface="Cambria"/>
                <a:cs typeface="Cambria"/>
                <a:sym typeface="Cambria"/>
              </a:rPr>
              <a:t>k-nearest neighbors (kNN)</a:t>
            </a:r>
            <a:endParaRPr b="0" i="0" sz="2000" u="none" cap="none" strike="noStrike">
              <a:solidFill>
                <a:srgbClr val="002060"/>
              </a:solidFill>
              <a:latin typeface="Corbel"/>
              <a:ea typeface="Corbel"/>
              <a:cs typeface="Corbel"/>
              <a:sym typeface="Corbel"/>
            </a:endParaRPr>
          </a:p>
        </p:txBody>
      </p:sp>
      <p:sp>
        <p:nvSpPr>
          <p:cNvPr id="384" name="Google Shape;384;p33"/>
          <p:cNvSpPr txBox="1"/>
          <p:nvPr/>
        </p:nvSpPr>
        <p:spPr>
          <a:xfrm>
            <a:off x="9428163" y="3429000"/>
            <a:ext cx="1944000" cy="2700000"/>
          </a:xfrm>
          <a:prstGeom prst="rect">
            <a:avLst/>
          </a:prstGeom>
          <a:solidFill>
            <a:schemeClr val="lt1"/>
          </a:solidFill>
          <a:ln cap="flat" cmpd="sng" w="9525">
            <a:solidFill>
              <a:srgbClr val="002060"/>
            </a:solidFill>
            <a:prstDash val="solid"/>
            <a:round/>
            <a:headEnd len="sm" w="sm" type="none"/>
            <a:tailEnd len="sm" w="sm" type="none"/>
          </a:ln>
        </p:spPr>
        <p:txBody>
          <a:bodyPr anchorCtr="0" anchor="t" bIns="0" lIns="0" spcFirstLastPara="1" rIns="0" wrap="square" tIns="1332000">
            <a:norm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002060"/>
                </a:solidFill>
                <a:latin typeface="Cambria"/>
                <a:ea typeface="Cambria"/>
                <a:cs typeface="Cambria"/>
                <a:sym typeface="Cambria"/>
              </a:rPr>
              <a:t>Neural networks (NN)</a:t>
            </a:r>
            <a:endParaRPr b="0" i="0" sz="2000" u="none" cap="none" strike="noStrike">
              <a:solidFill>
                <a:srgbClr val="002060"/>
              </a:solidFill>
              <a:latin typeface="Corbel"/>
              <a:ea typeface="Corbel"/>
              <a:cs typeface="Corbel"/>
              <a:sym typeface="Corbel"/>
            </a:endParaRPr>
          </a:p>
        </p:txBody>
      </p:sp>
      <p:sp>
        <p:nvSpPr>
          <p:cNvPr id="385" name="Google Shape;385;p33"/>
          <p:cNvSpPr/>
          <p:nvPr/>
        </p:nvSpPr>
        <p:spPr>
          <a:xfrm>
            <a:off x="5720551" y="811305"/>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1</a:t>
            </a:r>
            <a:endParaRPr b="0" i="0" sz="2000" u="none" cap="none" strike="noStrike">
              <a:solidFill>
                <a:srgbClr val="26504B"/>
              </a:solidFill>
              <a:latin typeface="Corbel"/>
              <a:ea typeface="Corbel"/>
              <a:cs typeface="Corbel"/>
              <a:sym typeface="Corbel"/>
            </a:endParaRPr>
          </a:p>
        </p:txBody>
      </p:sp>
      <p:sp>
        <p:nvSpPr>
          <p:cNvPr id="386" name="Google Shape;386;p33"/>
          <p:cNvSpPr/>
          <p:nvPr/>
        </p:nvSpPr>
        <p:spPr>
          <a:xfrm>
            <a:off x="7860874" y="811305"/>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2</a:t>
            </a:r>
            <a:endParaRPr b="0" i="0" sz="2000" u="none" cap="none" strike="noStrike">
              <a:solidFill>
                <a:srgbClr val="26504B"/>
              </a:solidFill>
              <a:latin typeface="Corbel"/>
              <a:ea typeface="Corbel"/>
              <a:cs typeface="Corbel"/>
              <a:sym typeface="Corbel"/>
            </a:endParaRPr>
          </a:p>
        </p:txBody>
      </p:sp>
      <p:sp>
        <p:nvSpPr>
          <p:cNvPr id="387" name="Google Shape;387;p33"/>
          <p:cNvSpPr/>
          <p:nvPr/>
        </p:nvSpPr>
        <p:spPr>
          <a:xfrm>
            <a:off x="9989992" y="3736041"/>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6</a:t>
            </a:r>
            <a:endParaRPr b="0" i="0" sz="2000" u="none" cap="none" strike="noStrike">
              <a:solidFill>
                <a:srgbClr val="26504B"/>
              </a:solidFill>
              <a:latin typeface="Corbel"/>
              <a:ea typeface="Corbel"/>
              <a:cs typeface="Corbel"/>
              <a:sym typeface="Corbel"/>
            </a:endParaRPr>
          </a:p>
        </p:txBody>
      </p:sp>
      <p:sp>
        <p:nvSpPr>
          <p:cNvPr id="388" name="Google Shape;388;p33"/>
          <p:cNvSpPr/>
          <p:nvPr/>
        </p:nvSpPr>
        <p:spPr>
          <a:xfrm>
            <a:off x="7856392" y="3731558"/>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5</a:t>
            </a:r>
            <a:endParaRPr b="0" i="0" sz="2000" u="none" cap="none" strike="noStrike">
              <a:solidFill>
                <a:srgbClr val="26504B"/>
              </a:solidFill>
              <a:latin typeface="Corbel"/>
              <a:ea typeface="Corbel"/>
              <a:cs typeface="Corbel"/>
              <a:sym typeface="Corbel"/>
            </a:endParaRPr>
          </a:p>
        </p:txBody>
      </p:sp>
      <p:sp>
        <p:nvSpPr>
          <p:cNvPr id="389" name="Google Shape;389;p33"/>
          <p:cNvSpPr/>
          <p:nvPr/>
        </p:nvSpPr>
        <p:spPr>
          <a:xfrm>
            <a:off x="5722792" y="3738282"/>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4</a:t>
            </a:r>
            <a:endParaRPr b="0" i="0" sz="2000" u="none" cap="none" strike="noStrike">
              <a:solidFill>
                <a:srgbClr val="26504B"/>
              </a:solidFill>
              <a:latin typeface="Corbel"/>
              <a:ea typeface="Corbel"/>
              <a:cs typeface="Corbel"/>
              <a:sym typeface="Corbel"/>
            </a:endParaRPr>
          </a:p>
        </p:txBody>
      </p:sp>
      <p:sp>
        <p:nvSpPr>
          <p:cNvPr id="390" name="Google Shape;390;p33"/>
          <p:cNvSpPr/>
          <p:nvPr/>
        </p:nvSpPr>
        <p:spPr>
          <a:xfrm>
            <a:off x="9987751" y="809064"/>
            <a:ext cx="828000" cy="828000"/>
          </a:xfrm>
          <a:prstGeom prst="ellipse">
            <a:avLst/>
          </a:prstGeom>
          <a:solidFill>
            <a:srgbClr val="D8EBF0"/>
          </a:solidFill>
          <a:ln>
            <a:noFill/>
          </a:ln>
        </p:spPr>
        <p:txBody>
          <a:bodyPr anchorCtr="0" anchor="ctr" bIns="45700" lIns="91425" spcFirstLastPara="1" rIns="91425" wrap="square" tIns="45700">
            <a:noAutofit/>
          </a:bodyPr>
          <a:lstStyle/>
          <a:p>
            <a:pPr indent="0" lvl="0" marL="0" marR="0" rtl="0" algn="ctr">
              <a:lnSpc>
                <a:spcPct val="112000"/>
              </a:lnSpc>
              <a:spcBef>
                <a:spcPts val="0"/>
              </a:spcBef>
              <a:spcAft>
                <a:spcPts val="0"/>
              </a:spcAft>
              <a:buClr>
                <a:srgbClr val="26504B"/>
              </a:buClr>
              <a:buSzPts val="2000"/>
              <a:buFont typeface="Arial"/>
              <a:buNone/>
            </a:pPr>
            <a:r>
              <a:rPr b="0" i="0" lang="en-US" sz="2000" u="none" cap="none" strike="noStrike">
                <a:solidFill>
                  <a:srgbClr val="26504B"/>
                </a:solidFill>
                <a:latin typeface="Corbel"/>
                <a:ea typeface="Corbel"/>
                <a:cs typeface="Corbel"/>
                <a:sym typeface="Corbel"/>
              </a:rPr>
              <a:t>3</a:t>
            </a:r>
            <a:endParaRPr b="0" i="0" sz="2000" u="none" cap="none" strike="noStrike">
              <a:solidFill>
                <a:srgbClr val="26504B"/>
              </a:solidFill>
              <a:latin typeface="Corbel"/>
              <a:ea typeface="Corbel"/>
              <a:cs typeface="Corbel"/>
              <a:sym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6"/>
          <p:cNvSpPr txBox="1"/>
          <p:nvPr>
            <p:ph type="title"/>
          </p:nvPr>
        </p:nvSpPr>
        <p:spPr>
          <a:xfrm>
            <a:off x="1076569" y="3313971"/>
            <a:ext cx="3834000" cy="4952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Results</a:t>
            </a:r>
            <a:endParaRPr b="1" sz="4400">
              <a:solidFill>
                <a:srgbClr val="002060"/>
              </a:solidFill>
              <a:latin typeface="Cambria"/>
              <a:ea typeface="Cambria"/>
              <a:cs typeface="Cambria"/>
              <a:sym typeface="Cambria"/>
            </a:endParaRPr>
          </a:p>
        </p:txBody>
      </p:sp>
      <p:sp>
        <p:nvSpPr>
          <p:cNvPr id="396" name="Google Shape;396;p36"/>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7" name="Google Shape;397;p36"/>
          <p:cNvPicPr preferRelativeResize="0"/>
          <p:nvPr/>
        </p:nvPicPr>
        <p:blipFill rotWithShape="1">
          <a:blip r:embed="rId3">
            <a:alphaModFix/>
          </a:blip>
          <a:srcRect b="0" l="0" r="0" t="0"/>
          <a:stretch/>
        </p:blipFill>
        <p:spPr>
          <a:xfrm>
            <a:off x="5515988" y="359675"/>
            <a:ext cx="5662600" cy="5835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25884ff1b1e_9_4"/>
          <p:cNvSpPr txBox="1"/>
          <p:nvPr>
            <p:ph idx="12" type="sldNum"/>
          </p:nvPr>
        </p:nvSpPr>
        <p:spPr>
          <a:xfrm>
            <a:off x="11784011" y="5607592"/>
            <a:ext cx="408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04" name="Google Shape;404;g25884ff1b1e_9_4"/>
          <p:cNvSpPr txBox="1"/>
          <p:nvPr>
            <p:ph type="title"/>
          </p:nvPr>
        </p:nvSpPr>
        <p:spPr>
          <a:xfrm>
            <a:off x="645113" y="-322425"/>
            <a:ext cx="10523100" cy="1575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Results of a Sample of Our Experiments</a:t>
            </a:r>
            <a:endParaRPr b="1" sz="4400">
              <a:solidFill>
                <a:srgbClr val="002060"/>
              </a:solidFill>
              <a:latin typeface="Cambria"/>
              <a:ea typeface="Cambria"/>
              <a:cs typeface="Cambria"/>
              <a:sym typeface="Cambria"/>
            </a:endParaRPr>
          </a:p>
        </p:txBody>
      </p:sp>
      <p:graphicFrame>
        <p:nvGraphicFramePr>
          <p:cNvPr id="405" name="Google Shape;405;g25884ff1b1e_9_4"/>
          <p:cNvGraphicFramePr/>
          <p:nvPr/>
        </p:nvGraphicFramePr>
        <p:xfrm>
          <a:off x="148350" y="881913"/>
          <a:ext cx="3000000" cy="3000000"/>
        </p:xfrm>
        <a:graphic>
          <a:graphicData uri="http://schemas.openxmlformats.org/drawingml/2006/table">
            <a:tbl>
              <a:tblPr>
                <a:noFill/>
                <a:tableStyleId>{27D23194-3FA4-420A-B34A-CA287CE95ED4}</a:tableStyleId>
              </a:tblPr>
              <a:tblGrid>
                <a:gridCol w="2219200"/>
                <a:gridCol w="1377950"/>
                <a:gridCol w="1377950"/>
                <a:gridCol w="1377950"/>
                <a:gridCol w="1334375"/>
                <a:gridCol w="1276400"/>
                <a:gridCol w="1276400"/>
                <a:gridCol w="1276400"/>
              </a:tblGrid>
              <a:tr h="106160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2060"/>
                          </a:solidFill>
                          <a:latin typeface="Cambria"/>
                          <a:ea typeface="Cambria"/>
                          <a:cs typeface="Cambria"/>
                          <a:sym typeface="Cambria"/>
                        </a:rPr>
                        <a:t>Model</a:t>
                      </a:r>
                      <a:endParaRPr b="1"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solidFill>
                      <a:srgbClr val="C9DAF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2060"/>
                          </a:solidFill>
                          <a:latin typeface="Cambria"/>
                          <a:ea typeface="Cambria"/>
                          <a:cs typeface="Cambria"/>
                          <a:sym typeface="Cambria"/>
                        </a:rPr>
                        <a:t>Accuracy without feature selection or Augmenting or scaling</a:t>
                      </a:r>
                      <a:endParaRPr b="1"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2060"/>
                          </a:solidFill>
                          <a:latin typeface="Cambria"/>
                          <a:ea typeface="Cambria"/>
                          <a:cs typeface="Cambria"/>
                          <a:sym typeface="Cambria"/>
                        </a:rPr>
                        <a:t>Accuracy with Chi-Square &amp; resampling minority</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solidFill>
                      <a:srgbClr val="C9DAF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2060"/>
                          </a:solidFill>
                          <a:latin typeface="Cambria"/>
                          <a:ea typeface="Cambria"/>
                          <a:cs typeface="Cambria"/>
                          <a:sym typeface="Cambria"/>
                        </a:rPr>
                        <a:t>Accuracy with Chi-Square &amp; SMOTE</a:t>
                      </a:r>
                      <a:endParaRPr b="1"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solidFill>
                      <a:srgbClr val="C9DAF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2060"/>
                          </a:solidFill>
                          <a:latin typeface="Cambria"/>
                          <a:ea typeface="Cambria"/>
                          <a:cs typeface="Cambria"/>
                          <a:sym typeface="Cambria"/>
                        </a:rPr>
                        <a:t>Accuracy with SelectFromModel &amp; over_sampling</a:t>
                      </a:r>
                      <a:endParaRPr b="1"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2060"/>
                          </a:solidFill>
                          <a:latin typeface="Cambria"/>
                          <a:ea typeface="Cambria"/>
                          <a:cs typeface="Cambria"/>
                          <a:sym typeface="Cambria"/>
                        </a:rPr>
                        <a:t>Accuracy with SelectFromModel &amp; SMOTE</a:t>
                      </a:r>
                      <a:endParaRPr b="1"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2060"/>
                          </a:solidFill>
                          <a:latin typeface="Cambria"/>
                          <a:ea typeface="Cambria"/>
                          <a:cs typeface="Cambria"/>
                          <a:sym typeface="Cambria"/>
                        </a:rPr>
                        <a:t>Accuracy with VarianceThreshold &amp; over_sampling</a:t>
                      </a:r>
                      <a:endParaRPr b="1"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2060"/>
                          </a:solidFill>
                          <a:latin typeface="Cambria"/>
                          <a:ea typeface="Cambria"/>
                          <a:cs typeface="Cambria"/>
                          <a:sym typeface="Cambria"/>
                        </a:rPr>
                        <a:t>Accuracy with VarianceThreshold &amp; SMOTE</a:t>
                      </a:r>
                      <a:endParaRPr b="1"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solidFill>
                      <a:srgbClr val="C9DAF8"/>
                    </a:solidFill>
                  </a:tcPr>
                </a:tc>
              </a:tr>
              <a:tr h="384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Logistic regression</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83.33%</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      85.71%</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      85.71%</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83.33%</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83.33%</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83.33%</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83.33%</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r>
              <a:tr h="5070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SVM</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83.33%</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85.71%</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85.71%</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83.33%</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83.33%</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83.33%</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83.33%</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r>
              <a:tr h="5070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Decision tree</a:t>
                      </a:r>
                      <a:endParaRPr b="1"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02060"/>
                          </a:solidFill>
                          <a:latin typeface="Cambria"/>
                          <a:ea typeface="Cambria"/>
                          <a:cs typeface="Cambria"/>
                          <a:sym typeface="Cambria"/>
                        </a:rPr>
                        <a:t> </a:t>
                      </a:r>
                      <a:r>
                        <a:rPr lang="en-US" sz="1600" u="none" cap="none" strike="noStrike">
                          <a:solidFill>
                            <a:srgbClr val="002060"/>
                          </a:solidFill>
                          <a:latin typeface="Cambria"/>
                          <a:ea typeface="Cambria"/>
                          <a:cs typeface="Cambria"/>
                          <a:sym typeface="Cambria"/>
                        </a:rPr>
                        <a:t>66.66%</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82.85%</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80%</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66.66%</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77.77%</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72.22%</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72.22%</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r>
              <a:tr h="6179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Gaussian Naive Bayes </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66.66%</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82.85%</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65.71%</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72.22%</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72.22%</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72.22%</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72.22%</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r>
              <a:tr h="6179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Bernoulli Naive Bayes </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55.55%</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85.71%</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77.14%</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55.55%</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55.55%</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55.55%</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55.55%</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r>
              <a:tr h="6179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KNN (k=7)</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55.55%</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71.42%</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 77.14%</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     72.22%</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     72.22% </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     72.22%</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     72.22%</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r>
              <a:tr h="384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NN </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16.66%</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40%</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40%</a:t>
                      </a:r>
                      <a:endParaRPr sz="1600" u="none" cap="none" strike="noStrike">
                        <a:solidFill>
                          <a:srgbClr val="002060"/>
                        </a:solidFill>
                        <a:latin typeface="Cambria"/>
                        <a:ea typeface="Cambria"/>
                        <a:cs typeface="Cambria"/>
                        <a:sym typeface="Cambria"/>
                      </a:endParaRPr>
                    </a:p>
                  </a:txBody>
                  <a:tcPr marT="63500" marB="63500" marR="63500" marL="63500" anchor="ctr">
                    <a:lnR cap="flat" cmpd="sng" w="25400">
                      <a:solidFill>
                        <a:srgbClr val="9FC5E8"/>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40%</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40%</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 40%</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rgbClr val="002060"/>
                          </a:solidFill>
                          <a:latin typeface="Cambria"/>
                          <a:ea typeface="Cambria"/>
                          <a:cs typeface="Cambria"/>
                          <a:sym typeface="Cambria"/>
                        </a:rPr>
                        <a:t>40%</a:t>
                      </a:r>
                      <a:endParaRPr sz="1600" u="none" cap="none" strike="noStrike">
                        <a:solidFill>
                          <a:srgbClr val="002060"/>
                        </a:solidFill>
                        <a:latin typeface="Cambria"/>
                        <a:ea typeface="Cambria"/>
                        <a:cs typeface="Cambria"/>
                        <a:sym typeface="Cambria"/>
                      </a:endParaRPr>
                    </a:p>
                  </a:txBody>
                  <a:tcPr marT="63500" marB="63500" marR="63500" marL="63500" anchor="ctr">
                    <a:lnL cap="flat" cmpd="sng" w="25400">
                      <a:solidFill>
                        <a:srgbClr val="9FC5E8"/>
                      </a:solidFill>
                      <a:prstDash val="solid"/>
                      <a:round/>
                      <a:headEnd len="sm" w="sm" type="none"/>
                      <a:tailEnd len="sm" w="sm" type="none"/>
                    </a:lnL>
                    <a:lnR cap="flat" cmpd="sng" w="25400">
                      <a:solidFill>
                        <a:srgbClr val="9FC5E8"/>
                      </a:solidFill>
                      <a:prstDash val="solid"/>
                      <a:round/>
                      <a:headEnd len="sm" w="sm" type="none"/>
                      <a:tailEnd len="sm" w="sm" type="none"/>
                    </a:lnR>
                    <a:lnT cap="flat" cmpd="sng" w="25400">
                      <a:solidFill>
                        <a:srgbClr val="9FC5E8"/>
                      </a:solidFill>
                      <a:prstDash val="solid"/>
                      <a:round/>
                      <a:headEnd len="sm" w="sm" type="none"/>
                      <a:tailEnd len="sm" w="sm" type="none"/>
                    </a:lnT>
                    <a:lnB cap="flat" cmpd="sng" w="25400">
                      <a:solidFill>
                        <a:srgbClr val="9FC5E8"/>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32a3089f3000c8b_3"/>
          <p:cNvSpPr txBox="1"/>
          <p:nvPr>
            <p:ph idx="12" type="sldNum"/>
          </p:nvPr>
        </p:nvSpPr>
        <p:spPr>
          <a:xfrm>
            <a:off x="11784011" y="5607592"/>
            <a:ext cx="408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12" name="Google Shape;412;g132a3089f3000c8b_3"/>
          <p:cNvSpPr txBox="1"/>
          <p:nvPr>
            <p:ph type="title"/>
          </p:nvPr>
        </p:nvSpPr>
        <p:spPr>
          <a:xfrm>
            <a:off x="834450" y="0"/>
            <a:ext cx="10523100" cy="1575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Results (continued)</a:t>
            </a:r>
            <a:endParaRPr b="1" sz="4400">
              <a:solidFill>
                <a:srgbClr val="002060"/>
              </a:solidFill>
              <a:latin typeface="Cambria"/>
              <a:ea typeface="Cambria"/>
              <a:cs typeface="Cambria"/>
              <a:sym typeface="Cambria"/>
            </a:endParaRPr>
          </a:p>
        </p:txBody>
      </p:sp>
      <p:pic>
        <p:nvPicPr>
          <p:cNvPr id="413" name="Google Shape;413;g132a3089f3000c8b_3"/>
          <p:cNvPicPr preferRelativeResize="0"/>
          <p:nvPr/>
        </p:nvPicPr>
        <p:blipFill rotWithShape="1">
          <a:blip r:embed="rId3">
            <a:alphaModFix/>
          </a:blip>
          <a:srcRect b="0" l="0" r="-1790" t="0"/>
          <a:stretch/>
        </p:blipFill>
        <p:spPr>
          <a:xfrm>
            <a:off x="5793200" y="1647162"/>
            <a:ext cx="6437352" cy="3587000"/>
          </a:xfrm>
          <a:prstGeom prst="rect">
            <a:avLst/>
          </a:prstGeom>
          <a:noFill/>
          <a:ln>
            <a:noFill/>
          </a:ln>
        </p:spPr>
      </p:pic>
      <p:pic>
        <p:nvPicPr>
          <p:cNvPr id="414" name="Google Shape;414;g132a3089f3000c8b_3"/>
          <p:cNvPicPr preferRelativeResize="0"/>
          <p:nvPr/>
        </p:nvPicPr>
        <p:blipFill rotWithShape="1">
          <a:blip r:embed="rId4">
            <a:alphaModFix/>
          </a:blip>
          <a:srcRect b="0" l="0" r="0" t="0"/>
          <a:stretch/>
        </p:blipFill>
        <p:spPr>
          <a:xfrm>
            <a:off x="5481644" y="1927663"/>
            <a:ext cx="534000" cy="2657475"/>
          </a:xfrm>
          <a:prstGeom prst="rect">
            <a:avLst/>
          </a:prstGeom>
          <a:noFill/>
          <a:ln>
            <a:noFill/>
          </a:ln>
        </p:spPr>
      </p:pic>
      <p:pic>
        <p:nvPicPr>
          <p:cNvPr id="415" name="Google Shape;415;g132a3089f3000c8b_3"/>
          <p:cNvPicPr preferRelativeResize="0"/>
          <p:nvPr/>
        </p:nvPicPr>
        <p:blipFill rotWithShape="1">
          <a:blip r:embed="rId5">
            <a:alphaModFix/>
          </a:blip>
          <a:srcRect b="0" l="0" r="0" t="0"/>
          <a:stretch/>
        </p:blipFill>
        <p:spPr>
          <a:xfrm>
            <a:off x="8020825" y="5234150"/>
            <a:ext cx="2760050" cy="435388"/>
          </a:xfrm>
          <a:prstGeom prst="rect">
            <a:avLst/>
          </a:prstGeom>
          <a:noFill/>
          <a:ln>
            <a:noFill/>
          </a:ln>
        </p:spPr>
      </p:pic>
      <p:graphicFrame>
        <p:nvGraphicFramePr>
          <p:cNvPr id="416" name="Google Shape;416;g132a3089f3000c8b_3"/>
          <p:cNvGraphicFramePr/>
          <p:nvPr/>
        </p:nvGraphicFramePr>
        <p:xfrm>
          <a:off x="179725" y="2144350"/>
          <a:ext cx="3000000" cy="3000000"/>
        </p:xfrm>
        <a:graphic>
          <a:graphicData uri="http://schemas.openxmlformats.org/drawingml/2006/table">
            <a:tbl>
              <a:tblPr>
                <a:noFill/>
                <a:tableStyleId>{D501207F-1735-4030-A069-62CFF73115C2}</a:tableStyleId>
              </a:tblPr>
              <a:tblGrid>
                <a:gridCol w="1359300"/>
                <a:gridCol w="1210150"/>
                <a:gridCol w="1253800"/>
                <a:gridCol w="1256225"/>
              </a:tblGrid>
              <a:tr h="6194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002060"/>
                          </a:solidFill>
                          <a:latin typeface="Cambria"/>
                          <a:ea typeface="Cambria"/>
                          <a:cs typeface="Cambria"/>
                          <a:sym typeface="Cambria"/>
                        </a:rPr>
                        <a:t>Highest Performing Models</a:t>
                      </a:r>
                      <a:endParaRPr b="1" sz="1400" u="none" cap="none" strike="noStrike">
                        <a:solidFill>
                          <a:srgbClr val="002060"/>
                        </a:solidFill>
                        <a:latin typeface="Cambria"/>
                        <a:ea typeface="Cambria"/>
                        <a:cs typeface="Cambria"/>
                        <a:sym typeface="Cambria"/>
                      </a:endParaRPr>
                    </a:p>
                  </a:txBody>
                  <a:tcPr marT="63500" marB="63500" marR="63500" marL="63500">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002060"/>
                          </a:solidFill>
                          <a:latin typeface="Cambria"/>
                          <a:ea typeface="Cambria"/>
                          <a:cs typeface="Cambria"/>
                          <a:sym typeface="Cambria"/>
                        </a:rPr>
                        <a:t>Accuracy</a:t>
                      </a:r>
                      <a:endParaRPr b="1" sz="1400" u="none" cap="none" strike="noStrike">
                        <a:solidFill>
                          <a:srgbClr val="002060"/>
                        </a:solidFill>
                        <a:latin typeface="Cambria"/>
                        <a:ea typeface="Cambria"/>
                        <a:cs typeface="Cambria"/>
                        <a:sym typeface="Cambria"/>
                      </a:endParaRPr>
                    </a:p>
                  </a:txBody>
                  <a:tcPr marT="63500" marB="63500" marR="63500" marL="63500">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002060"/>
                          </a:solidFill>
                          <a:latin typeface="Cambria"/>
                          <a:ea typeface="Cambria"/>
                          <a:cs typeface="Cambria"/>
                          <a:sym typeface="Cambria"/>
                        </a:rPr>
                        <a:t>Precession</a:t>
                      </a:r>
                      <a:endParaRPr b="1" sz="1400" u="none" cap="none" strike="noStrike">
                        <a:solidFill>
                          <a:srgbClr val="002060"/>
                        </a:solidFill>
                        <a:latin typeface="Cambria"/>
                        <a:ea typeface="Cambria"/>
                        <a:cs typeface="Cambria"/>
                        <a:sym typeface="Cambria"/>
                      </a:endParaRPr>
                    </a:p>
                  </a:txBody>
                  <a:tcPr marT="63500" marB="63500" marR="63500" marL="63500">
                    <a:solidFill>
                      <a:srgbClr val="C9DAF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002060"/>
                          </a:solidFill>
                          <a:latin typeface="Cambria"/>
                          <a:ea typeface="Cambria"/>
                          <a:cs typeface="Cambria"/>
                          <a:sym typeface="Cambria"/>
                        </a:rPr>
                        <a:t>Recall</a:t>
                      </a:r>
                      <a:endParaRPr b="1" sz="1400" u="none" cap="none" strike="noStrike">
                        <a:solidFill>
                          <a:srgbClr val="002060"/>
                        </a:solidFill>
                        <a:latin typeface="Cambria"/>
                        <a:ea typeface="Cambria"/>
                        <a:cs typeface="Cambria"/>
                        <a:sym typeface="Cambria"/>
                      </a:endParaRPr>
                    </a:p>
                  </a:txBody>
                  <a:tcPr marT="63500" marB="63500" marR="63500" marL="63500">
                    <a:solidFill>
                      <a:srgbClr val="C9DAF8"/>
                    </a:solidFill>
                  </a:tcPr>
                </a:tc>
              </a:tr>
              <a:tr h="6791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Logistic Regression</a:t>
                      </a:r>
                      <a:endParaRPr sz="1400" u="none" cap="none" strike="noStrike">
                        <a:solidFill>
                          <a:srgbClr val="002060"/>
                        </a:solidFill>
                        <a:latin typeface="Cambria"/>
                        <a:ea typeface="Cambria"/>
                        <a:cs typeface="Cambria"/>
                        <a:sym typeface="Cambria"/>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85.71%</a:t>
                      </a:r>
                      <a:endParaRPr sz="1400" u="none" cap="none" strike="noStrike">
                        <a:solidFill>
                          <a:srgbClr val="002060"/>
                        </a:solidFill>
                        <a:latin typeface="Cambria"/>
                        <a:ea typeface="Cambria"/>
                        <a:cs typeface="Cambria"/>
                        <a:sym typeface="Cambria"/>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87%</a:t>
                      </a:r>
                      <a:endParaRPr sz="1400" u="none" cap="none" strike="noStrike">
                        <a:solidFill>
                          <a:srgbClr val="002060"/>
                        </a:solidFill>
                        <a:latin typeface="Cambria"/>
                        <a:ea typeface="Cambria"/>
                        <a:cs typeface="Cambria"/>
                        <a:sym typeface="Cambria"/>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85%</a:t>
                      </a:r>
                      <a:endParaRPr sz="1400" u="none" cap="none" strike="noStrike">
                        <a:solidFill>
                          <a:srgbClr val="002060"/>
                        </a:solidFill>
                        <a:latin typeface="Cambria"/>
                        <a:ea typeface="Cambria"/>
                        <a:cs typeface="Cambria"/>
                        <a:sym typeface="Cambria"/>
                      </a:endParaRPr>
                    </a:p>
                  </a:txBody>
                  <a:tcPr marT="63500" marB="63500" marR="63500" marL="63500"/>
                </a:tc>
              </a:tr>
              <a:tr h="5728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SVM</a:t>
                      </a:r>
                      <a:endParaRPr sz="1400" u="none" cap="none" strike="noStrike">
                        <a:solidFill>
                          <a:srgbClr val="002060"/>
                        </a:solidFill>
                        <a:latin typeface="Cambria"/>
                        <a:ea typeface="Cambria"/>
                        <a:cs typeface="Cambria"/>
                        <a:sym typeface="Cambria"/>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extLst>
                            <a:ext uri="http://customooxmlschemas.google.com/">
                              <go:slidesCustomData xmlns:go="http://customooxmlschemas.google.com/" textRoundtripDataId="2"/>
                            </a:ext>
                          </a:extLst>
                        </a:rPr>
                        <a:t>85.71%</a:t>
                      </a:r>
                      <a:endParaRPr sz="1400" u="none" cap="none" strike="noStrike">
                        <a:solidFill>
                          <a:srgbClr val="002060"/>
                        </a:solidFill>
                        <a:latin typeface="Cambria"/>
                        <a:ea typeface="Cambria"/>
                        <a:cs typeface="Cambria"/>
                        <a:sym typeface="Cambria"/>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87%</a:t>
                      </a:r>
                      <a:endParaRPr sz="1400" u="none" cap="none" strike="noStrike">
                        <a:solidFill>
                          <a:srgbClr val="002060"/>
                        </a:solidFill>
                        <a:latin typeface="Cambria"/>
                        <a:ea typeface="Cambria"/>
                        <a:cs typeface="Cambria"/>
                        <a:sym typeface="Cambria"/>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85%</a:t>
                      </a:r>
                      <a:endParaRPr sz="1400" u="none" cap="none" strike="noStrike">
                        <a:solidFill>
                          <a:srgbClr val="002060"/>
                        </a:solidFill>
                        <a:latin typeface="Cambria"/>
                        <a:ea typeface="Cambria"/>
                        <a:cs typeface="Cambria"/>
                        <a:sym typeface="Cambria"/>
                      </a:endParaRPr>
                    </a:p>
                  </a:txBody>
                  <a:tcPr marT="63500" marB="63500" marR="63500" marL="63500"/>
                </a:tc>
              </a:tr>
              <a:tr h="5616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Bernoulli NB</a:t>
                      </a:r>
                      <a:endParaRPr sz="1400" u="none" cap="none" strike="noStrike">
                        <a:solidFill>
                          <a:srgbClr val="002060"/>
                        </a:solidFill>
                        <a:latin typeface="Cambria"/>
                        <a:ea typeface="Cambria"/>
                        <a:cs typeface="Cambria"/>
                        <a:sym typeface="Cambria"/>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85.71%</a:t>
                      </a:r>
                      <a:endParaRPr sz="1400" u="none" cap="none" strike="noStrike">
                        <a:solidFill>
                          <a:srgbClr val="002060"/>
                        </a:solidFill>
                        <a:latin typeface="Cambria"/>
                        <a:ea typeface="Cambria"/>
                        <a:cs typeface="Cambria"/>
                        <a:sym typeface="Cambria"/>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62%</a:t>
                      </a:r>
                      <a:endParaRPr sz="1400" u="none" cap="none" strike="noStrike">
                        <a:solidFill>
                          <a:srgbClr val="002060"/>
                        </a:solidFill>
                        <a:latin typeface="Cambria"/>
                        <a:ea typeface="Cambria"/>
                        <a:cs typeface="Cambria"/>
                        <a:sym typeface="Cambria"/>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2060"/>
                          </a:solidFill>
                          <a:latin typeface="Cambria"/>
                          <a:ea typeface="Cambria"/>
                          <a:cs typeface="Cambria"/>
                          <a:sym typeface="Cambria"/>
                        </a:rPr>
                        <a:t>86%</a:t>
                      </a:r>
                      <a:endParaRPr sz="1400" u="none" cap="none" strike="noStrike">
                        <a:solidFill>
                          <a:srgbClr val="002060"/>
                        </a:solidFill>
                        <a:latin typeface="Cambria"/>
                        <a:ea typeface="Cambria"/>
                        <a:cs typeface="Cambria"/>
                        <a:sym typeface="Cambria"/>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6"/>
          <p:cNvSpPr txBox="1"/>
          <p:nvPr>
            <p:ph type="title"/>
          </p:nvPr>
        </p:nvSpPr>
        <p:spPr>
          <a:xfrm>
            <a:off x="-775525" y="4576200"/>
            <a:ext cx="6570600" cy="1989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System Analysis</a:t>
            </a:r>
            <a:endParaRPr b="1" sz="4400">
              <a:solidFill>
                <a:srgbClr val="002060"/>
              </a:solidFill>
              <a:latin typeface="Cambria"/>
              <a:ea typeface="Cambria"/>
              <a:cs typeface="Cambria"/>
              <a:sym typeface="Cambria"/>
            </a:endParaRPr>
          </a:p>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 and Design</a:t>
            </a:r>
            <a:endParaRPr b="1" sz="4400">
              <a:solidFill>
                <a:srgbClr val="002060"/>
              </a:solidFill>
              <a:latin typeface="Cambria"/>
              <a:ea typeface="Cambria"/>
              <a:cs typeface="Cambria"/>
              <a:sym typeface="Cambria"/>
            </a:endParaRPr>
          </a:p>
        </p:txBody>
      </p:sp>
      <p:sp>
        <p:nvSpPr>
          <p:cNvPr id="422" name="Google Shape;422;p16"/>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23" name="Google Shape;423;p16"/>
          <p:cNvPicPr preferRelativeResize="0"/>
          <p:nvPr/>
        </p:nvPicPr>
        <p:blipFill rotWithShape="1">
          <a:blip r:embed="rId3">
            <a:alphaModFix/>
          </a:blip>
          <a:srcRect b="0" l="0" r="0" t="0"/>
          <a:stretch/>
        </p:blipFill>
        <p:spPr>
          <a:xfrm>
            <a:off x="5224500" y="359675"/>
            <a:ext cx="5662600" cy="5835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7"/>
          <p:cNvSpPr txBox="1"/>
          <p:nvPr>
            <p:ph type="title"/>
          </p:nvPr>
        </p:nvSpPr>
        <p:spPr>
          <a:xfrm>
            <a:off x="427141" y="1915444"/>
            <a:ext cx="4148973" cy="4942596"/>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rgbClr val="002060"/>
              </a:buClr>
              <a:buSzPts val="4400"/>
              <a:buFont typeface="Cambria"/>
              <a:buNone/>
            </a:pPr>
            <a:r>
              <a:rPr b="1" i="0" lang="en-US" sz="4400">
                <a:solidFill>
                  <a:srgbClr val="002060"/>
                </a:solidFill>
                <a:latin typeface="Cambria"/>
                <a:ea typeface="Cambria"/>
                <a:cs typeface="Cambria"/>
                <a:sym typeface="Cambria"/>
              </a:rPr>
              <a:t>Functional </a:t>
            </a:r>
            <a:endParaRPr b="1" i="0" sz="4400">
              <a:solidFill>
                <a:srgbClr val="002060"/>
              </a:solidFill>
              <a:latin typeface="Cambria"/>
              <a:ea typeface="Cambria"/>
              <a:cs typeface="Cambria"/>
              <a:sym typeface="Cambria"/>
            </a:endParaRPr>
          </a:p>
          <a:p>
            <a:pPr indent="0" lvl="0" marL="0" rtl="0" algn="r">
              <a:lnSpc>
                <a:spcPct val="100000"/>
              </a:lnSpc>
              <a:spcBef>
                <a:spcPts val="0"/>
              </a:spcBef>
              <a:spcAft>
                <a:spcPts val="0"/>
              </a:spcAft>
              <a:buClr>
                <a:srgbClr val="002060"/>
              </a:buClr>
              <a:buSzPts val="4400"/>
              <a:buFont typeface="Cambria"/>
              <a:buNone/>
            </a:pPr>
            <a:r>
              <a:rPr b="1" i="0" lang="en-US" sz="4400">
                <a:solidFill>
                  <a:srgbClr val="002060"/>
                </a:solidFill>
                <a:latin typeface="Cambria"/>
                <a:ea typeface="Cambria"/>
                <a:cs typeface="Cambria"/>
                <a:sym typeface="Cambria"/>
              </a:rPr>
              <a:t>Requirements</a:t>
            </a:r>
            <a:endParaRPr sz="4400">
              <a:solidFill>
                <a:srgbClr val="002060"/>
              </a:solidFill>
            </a:endParaRPr>
          </a:p>
          <a:p>
            <a:pPr indent="0" lvl="0" marL="0" rtl="0" algn="r">
              <a:lnSpc>
                <a:spcPct val="90000"/>
              </a:lnSpc>
              <a:spcBef>
                <a:spcPts val="0"/>
              </a:spcBef>
              <a:spcAft>
                <a:spcPts val="0"/>
              </a:spcAft>
              <a:buClr>
                <a:srgbClr val="262626"/>
              </a:buClr>
              <a:buSzPts val="5000"/>
              <a:buFont typeface="Century Schoolbook"/>
              <a:buNone/>
            </a:pPr>
            <a:r>
              <a:t/>
            </a:r>
            <a:endParaRPr/>
          </a:p>
        </p:txBody>
      </p:sp>
      <p:sp>
        <p:nvSpPr>
          <p:cNvPr id="429" name="Google Shape;429;p17"/>
          <p:cNvSpPr txBox="1"/>
          <p:nvPr>
            <p:ph idx="2" type="body"/>
          </p:nvPr>
        </p:nvSpPr>
        <p:spPr>
          <a:xfrm>
            <a:off x="5181600" y="569066"/>
            <a:ext cx="6248400" cy="5655300"/>
          </a:xfrm>
          <a:prstGeom prst="rect">
            <a:avLst/>
          </a:prstGeom>
          <a:noFill/>
          <a:ln cap="flat" cmpd="sng" w="28575">
            <a:solidFill>
              <a:srgbClr val="002060"/>
            </a:solidFill>
            <a:prstDash val="solid"/>
            <a:round/>
            <a:headEnd len="sm" w="sm" type="none"/>
            <a:tailEnd len="sm" w="sm" type="none"/>
          </a:ln>
        </p:spPr>
        <p:txBody>
          <a:bodyPr anchorCtr="0" anchor="ctr" bIns="45700" lIns="91425" spcFirstLastPara="1" rIns="91425" wrap="square" tIns="45700">
            <a:normAutofit lnSpcReduction="10000"/>
          </a:bodyPr>
          <a:lstStyle/>
          <a:p>
            <a:pPr indent="0" lvl="0" marL="0" rtl="0" algn="just">
              <a:lnSpc>
                <a:spcPct val="112000"/>
              </a:lnSpc>
              <a:spcBef>
                <a:spcPts val="0"/>
              </a:spcBef>
              <a:spcAft>
                <a:spcPts val="0"/>
              </a:spcAft>
              <a:buSzPts val="1800"/>
              <a:buNone/>
            </a:pPr>
            <a:r>
              <a:rPr b="1" i="1" lang="en-US" u="sng">
                <a:solidFill>
                  <a:srgbClr val="002060"/>
                </a:solidFill>
                <a:latin typeface="Cambria"/>
                <a:ea typeface="Cambria"/>
                <a:cs typeface="Cambria"/>
                <a:sym typeface="Cambria"/>
              </a:rPr>
              <a:t>The web app system allows users to:</a:t>
            </a:r>
            <a:endParaRPr b="1" i="1" u="sng">
              <a:solidFill>
                <a:srgbClr val="002060"/>
              </a:solidFill>
              <a:latin typeface="Cambria"/>
              <a:ea typeface="Cambria"/>
              <a:cs typeface="Cambria"/>
              <a:sym typeface="Cambria"/>
            </a:endParaRPr>
          </a:p>
          <a:p>
            <a:pPr indent="0" lvl="0" marL="0" rtl="0" algn="just">
              <a:lnSpc>
                <a:spcPct val="112000"/>
              </a:lnSpc>
              <a:spcBef>
                <a:spcPts val="0"/>
              </a:spcBef>
              <a:spcAft>
                <a:spcPts val="0"/>
              </a:spcAft>
              <a:buSzPts val="1800"/>
              <a:buNone/>
            </a:pPr>
            <a:r>
              <a:t/>
            </a:r>
            <a:endParaRPr i="1" u="sng">
              <a:solidFill>
                <a:srgbClr val="002060"/>
              </a:solidFill>
              <a:latin typeface="Cambria"/>
              <a:ea typeface="Cambria"/>
              <a:cs typeface="Cambria"/>
              <a:sym typeface="Cambria"/>
            </a:endParaRPr>
          </a:p>
          <a:p>
            <a:pPr indent="-283210" lvl="0" marL="283210" rtl="0" algn="just">
              <a:lnSpc>
                <a:spcPct val="112000"/>
              </a:lnSpc>
              <a:spcBef>
                <a:spcPts val="0"/>
              </a:spcBef>
              <a:spcAft>
                <a:spcPts val="0"/>
              </a:spcAft>
              <a:buClr>
                <a:srgbClr val="002060"/>
              </a:buClr>
              <a:buSzPts val="2000"/>
              <a:buFont typeface="Cambria"/>
              <a:buChar char="•"/>
            </a:pPr>
            <a:r>
              <a:rPr lang="en-US">
                <a:solidFill>
                  <a:srgbClr val="002060"/>
                </a:solidFill>
                <a:latin typeface="Cambria"/>
                <a:ea typeface="Cambria"/>
                <a:cs typeface="Cambria"/>
                <a:sym typeface="Cambria"/>
              </a:rPr>
              <a:t>Sign up</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Font typeface="Cambria"/>
              <a:buChar char="•"/>
            </a:pPr>
            <a:r>
              <a:rPr lang="en-US">
                <a:solidFill>
                  <a:srgbClr val="002060"/>
                </a:solidFill>
                <a:latin typeface="Cambria"/>
                <a:ea typeface="Cambria"/>
                <a:cs typeface="Cambria"/>
                <a:sym typeface="Cambria"/>
              </a:rPr>
              <a:t>Sign in</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Font typeface="Cambria"/>
              <a:buChar char="•"/>
            </a:pPr>
            <a:r>
              <a:rPr lang="en-US">
                <a:solidFill>
                  <a:srgbClr val="002060"/>
                </a:solidFill>
                <a:latin typeface="Cambria"/>
                <a:ea typeface="Cambria"/>
                <a:cs typeface="Cambria"/>
                <a:sym typeface="Cambria"/>
              </a:rPr>
              <a:t>Log out</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Font typeface="Cambria"/>
              <a:buChar char="•"/>
            </a:pPr>
            <a:r>
              <a:rPr lang="en-US">
                <a:solidFill>
                  <a:srgbClr val="002060"/>
                </a:solidFill>
                <a:latin typeface="Cambria"/>
                <a:ea typeface="Cambria"/>
                <a:cs typeface="Cambria"/>
                <a:sym typeface="Cambria"/>
              </a:rPr>
              <a:t>Upload a gene expression file</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Font typeface="Cambria"/>
              <a:buChar char="•"/>
            </a:pPr>
            <a:r>
              <a:rPr lang="en-US">
                <a:solidFill>
                  <a:srgbClr val="002060"/>
                </a:solidFill>
                <a:latin typeface="Cambria"/>
                <a:ea typeface="Cambria"/>
                <a:cs typeface="Cambria"/>
                <a:sym typeface="Cambria"/>
              </a:rPr>
              <a:t>Get spinal cord injury detection results using the best-performing model from our research</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Font typeface="Cambria"/>
              <a:buChar char="•"/>
            </a:pPr>
            <a:r>
              <a:rPr lang="en-US">
                <a:solidFill>
                  <a:srgbClr val="002060"/>
                </a:solidFill>
                <a:latin typeface="Cambria"/>
                <a:ea typeface="Cambria"/>
                <a:cs typeface="Cambria"/>
                <a:sym typeface="Cambria"/>
              </a:rPr>
              <a:t>Save the results file to the database</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Font typeface="Cambria"/>
              <a:buChar char="•"/>
            </a:pPr>
            <a:r>
              <a:rPr lang="en-US">
                <a:solidFill>
                  <a:srgbClr val="002060"/>
                </a:solidFill>
                <a:latin typeface="Cambria"/>
                <a:ea typeface="Cambria"/>
                <a:cs typeface="Cambria"/>
                <a:sym typeface="Cambria"/>
              </a:rPr>
              <a:t>View history files</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Font typeface="Cambria"/>
              <a:buChar char="•"/>
            </a:pPr>
            <a:r>
              <a:rPr lang="en-US">
                <a:solidFill>
                  <a:srgbClr val="002060"/>
                </a:solidFill>
                <a:latin typeface="Cambria"/>
                <a:ea typeface="Cambria"/>
                <a:cs typeface="Cambria"/>
                <a:sym typeface="Cambria"/>
              </a:rPr>
              <a:t>View analysis results</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Font typeface="Cambria"/>
              <a:buChar char="•"/>
            </a:pPr>
            <a:r>
              <a:rPr lang="en-US">
                <a:solidFill>
                  <a:srgbClr val="002060"/>
                </a:solidFill>
                <a:latin typeface="Cambria"/>
                <a:ea typeface="Cambria"/>
                <a:cs typeface="Cambria"/>
                <a:sym typeface="Cambria"/>
              </a:rPr>
              <a:t>View contact info</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Font typeface="Cambria"/>
              <a:buChar char="•"/>
            </a:pPr>
            <a:r>
              <a:rPr lang="en-US">
                <a:solidFill>
                  <a:srgbClr val="002060"/>
                </a:solidFill>
                <a:latin typeface="Cambria"/>
                <a:ea typeface="Cambria"/>
                <a:cs typeface="Cambria"/>
                <a:sym typeface="Cambria"/>
              </a:rPr>
              <a:t>Display app info</a:t>
            </a:r>
            <a:endParaRPr>
              <a:solidFill>
                <a:srgbClr val="002060"/>
              </a:solidFill>
              <a:latin typeface="Cambria"/>
              <a:ea typeface="Cambria"/>
              <a:cs typeface="Cambria"/>
              <a:sym typeface="Cambria"/>
            </a:endParaRPr>
          </a:p>
          <a:p>
            <a:pPr indent="0" lvl="0" marL="283210" rtl="0" algn="just">
              <a:lnSpc>
                <a:spcPct val="112000"/>
              </a:lnSpc>
              <a:spcBef>
                <a:spcPts val="900"/>
              </a:spcBef>
              <a:spcAft>
                <a:spcPts val="0"/>
              </a:spcAft>
              <a:buSzPts val="1800"/>
              <a:buNone/>
            </a:pPr>
            <a:r>
              <a:t/>
            </a:r>
            <a:endParaRPr>
              <a:solidFill>
                <a:srgbClr val="214F5B"/>
              </a:solidFill>
              <a:latin typeface="Cambria"/>
              <a:ea typeface="Cambria"/>
              <a:cs typeface="Cambria"/>
              <a:sym typeface="Cambria"/>
            </a:endParaRPr>
          </a:p>
        </p:txBody>
      </p:sp>
      <p:sp>
        <p:nvSpPr>
          <p:cNvPr id="430" name="Google Shape;430;p17"/>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8"/>
          <p:cNvSpPr txBox="1"/>
          <p:nvPr>
            <p:ph type="title"/>
          </p:nvPr>
        </p:nvSpPr>
        <p:spPr>
          <a:xfrm>
            <a:off x="-404131" y="1915444"/>
            <a:ext cx="5257336" cy="4942596"/>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rgbClr val="002060"/>
              </a:buClr>
              <a:buSzPts val="4200"/>
              <a:buFont typeface="Cambria"/>
              <a:buNone/>
            </a:pPr>
            <a:r>
              <a:rPr b="1" i="0" lang="en-US" sz="4200">
                <a:solidFill>
                  <a:srgbClr val="002060"/>
                </a:solidFill>
                <a:latin typeface="Cambria"/>
                <a:ea typeface="Cambria"/>
                <a:cs typeface="Cambria"/>
                <a:sym typeface="Cambria"/>
              </a:rPr>
              <a:t>Non-Functional</a:t>
            </a:r>
            <a:br>
              <a:rPr b="1" i="0" lang="en-US" sz="4200">
                <a:latin typeface="Cambria"/>
                <a:ea typeface="Cambria"/>
                <a:cs typeface="Cambria"/>
                <a:sym typeface="Cambria"/>
              </a:rPr>
            </a:br>
            <a:r>
              <a:rPr b="1" i="0" lang="en-US" sz="4200">
                <a:solidFill>
                  <a:srgbClr val="002060"/>
                </a:solidFill>
                <a:latin typeface="Cambria"/>
                <a:ea typeface="Cambria"/>
                <a:cs typeface="Cambria"/>
                <a:sym typeface="Cambria"/>
              </a:rPr>
              <a:t>Requirements</a:t>
            </a:r>
            <a:endParaRPr sz="4200">
              <a:solidFill>
                <a:srgbClr val="002060"/>
              </a:solidFill>
            </a:endParaRPr>
          </a:p>
          <a:p>
            <a:pPr indent="0" lvl="0" marL="0" rtl="0" algn="r">
              <a:lnSpc>
                <a:spcPct val="90000"/>
              </a:lnSpc>
              <a:spcBef>
                <a:spcPts val="0"/>
              </a:spcBef>
              <a:spcAft>
                <a:spcPts val="0"/>
              </a:spcAft>
              <a:buClr>
                <a:srgbClr val="262626"/>
              </a:buClr>
              <a:buSzPts val="5000"/>
              <a:buFont typeface="Century Schoolbook"/>
              <a:buNone/>
            </a:pPr>
            <a:r>
              <a:t/>
            </a:r>
            <a:endParaRPr/>
          </a:p>
        </p:txBody>
      </p:sp>
      <p:sp>
        <p:nvSpPr>
          <p:cNvPr id="436" name="Google Shape;436;p18"/>
          <p:cNvSpPr txBox="1"/>
          <p:nvPr>
            <p:ph idx="2" type="body"/>
          </p:nvPr>
        </p:nvSpPr>
        <p:spPr>
          <a:xfrm>
            <a:off x="5419106" y="1291481"/>
            <a:ext cx="5179500" cy="4269600"/>
          </a:xfrm>
          <a:prstGeom prst="rect">
            <a:avLst/>
          </a:prstGeom>
          <a:noFill/>
          <a:ln cap="flat" cmpd="sng" w="28575">
            <a:solidFill>
              <a:srgbClr val="002060"/>
            </a:solidFill>
            <a:prstDash val="solid"/>
            <a:round/>
            <a:headEnd len="sm" w="sm" type="none"/>
            <a:tailEnd len="sm" w="sm" type="none"/>
          </a:ln>
        </p:spPr>
        <p:txBody>
          <a:bodyPr anchorCtr="0" anchor="ctr" bIns="45700" lIns="91425" spcFirstLastPara="1" rIns="91425" wrap="square" tIns="45700">
            <a:normAutofit/>
          </a:bodyPr>
          <a:lstStyle/>
          <a:p>
            <a:pPr indent="-283210" lvl="0" marL="283210" rtl="0" algn="l">
              <a:lnSpc>
                <a:spcPct val="112000"/>
              </a:lnSpc>
              <a:spcBef>
                <a:spcPts val="0"/>
              </a:spcBef>
              <a:spcAft>
                <a:spcPts val="0"/>
              </a:spcAft>
              <a:buClr>
                <a:srgbClr val="002060"/>
              </a:buClr>
              <a:buSzPts val="2000"/>
              <a:buChar char="•"/>
            </a:pPr>
            <a:r>
              <a:rPr lang="en-US">
                <a:solidFill>
                  <a:srgbClr val="002060"/>
                </a:solidFill>
                <a:latin typeface="Cambria"/>
                <a:ea typeface="Cambria"/>
                <a:cs typeface="Cambria"/>
                <a:sym typeface="Cambria"/>
              </a:rPr>
              <a:t>Usability</a:t>
            </a:r>
            <a:endParaRPr>
              <a:solidFill>
                <a:srgbClr val="002060"/>
              </a:solidFill>
              <a:latin typeface="Cambria"/>
              <a:ea typeface="Cambria"/>
              <a:cs typeface="Cambria"/>
              <a:sym typeface="Cambria"/>
            </a:endParaRPr>
          </a:p>
          <a:p>
            <a:pPr indent="-283210" lvl="0" marL="283210" rtl="0" algn="l">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Response Time</a:t>
            </a:r>
            <a:endParaRPr>
              <a:solidFill>
                <a:srgbClr val="002060"/>
              </a:solidFill>
              <a:latin typeface="Cambria"/>
              <a:ea typeface="Cambria"/>
              <a:cs typeface="Cambria"/>
              <a:sym typeface="Cambria"/>
            </a:endParaRPr>
          </a:p>
          <a:p>
            <a:pPr indent="-283210" lvl="0" marL="283210" rtl="0" algn="l">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Robustness</a:t>
            </a:r>
            <a:endParaRPr>
              <a:solidFill>
                <a:srgbClr val="002060"/>
              </a:solidFill>
              <a:latin typeface="Cambria"/>
              <a:ea typeface="Cambria"/>
              <a:cs typeface="Cambria"/>
              <a:sym typeface="Cambria"/>
            </a:endParaRPr>
          </a:p>
          <a:p>
            <a:pPr indent="-283210" lvl="0" marL="283210" rtl="0" algn="l">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Security</a:t>
            </a:r>
            <a:endParaRPr>
              <a:solidFill>
                <a:srgbClr val="002060"/>
              </a:solidFill>
              <a:latin typeface="Cambria"/>
              <a:ea typeface="Cambria"/>
              <a:cs typeface="Cambria"/>
              <a:sym typeface="Cambria"/>
            </a:endParaRPr>
          </a:p>
          <a:p>
            <a:pPr indent="-283210" lvl="0" marL="283210" rtl="0" algn="l">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Reliability</a:t>
            </a:r>
            <a:endParaRPr>
              <a:solidFill>
                <a:srgbClr val="002060"/>
              </a:solidFill>
              <a:latin typeface="Cambria"/>
              <a:ea typeface="Cambria"/>
              <a:cs typeface="Cambria"/>
              <a:sym typeface="Cambria"/>
            </a:endParaRPr>
          </a:p>
        </p:txBody>
      </p:sp>
      <p:sp>
        <p:nvSpPr>
          <p:cNvPr id="437" name="Google Shape;437;p18"/>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38" name="Google Shape;438;p18"/>
          <p:cNvPicPr preferRelativeResize="0"/>
          <p:nvPr/>
        </p:nvPicPr>
        <p:blipFill rotWithShape="1">
          <a:blip r:embed="rId3">
            <a:alphaModFix/>
          </a:blip>
          <a:srcRect b="0" l="0" r="0" t="0"/>
          <a:stretch/>
        </p:blipFill>
        <p:spPr>
          <a:xfrm>
            <a:off x="9508975" y="4401080"/>
            <a:ext cx="666750" cy="676275"/>
          </a:xfrm>
          <a:prstGeom prst="rect">
            <a:avLst/>
          </a:prstGeom>
          <a:noFill/>
          <a:ln>
            <a:noFill/>
          </a:ln>
        </p:spPr>
      </p:pic>
      <p:pic>
        <p:nvPicPr>
          <p:cNvPr id="439" name="Google Shape;439;p18"/>
          <p:cNvPicPr preferRelativeResize="0"/>
          <p:nvPr/>
        </p:nvPicPr>
        <p:blipFill rotWithShape="1">
          <a:blip r:embed="rId4">
            <a:alphaModFix/>
          </a:blip>
          <a:srcRect b="0" l="0" r="0" t="0"/>
          <a:stretch/>
        </p:blipFill>
        <p:spPr>
          <a:xfrm>
            <a:off x="9504226" y="2610763"/>
            <a:ext cx="676275" cy="695325"/>
          </a:xfrm>
          <a:prstGeom prst="rect">
            <a:avLst/>
          </a:prstGeom>
          <a:noFill/>
          <a:ln>
            <a:noFill/>
          </a:ln>
        </p:spPr>
      </p:pic>
      <p:pic>
        <p:nvPicPr>
          <p:cNvPr id="440" name="Google Shape;440;p18"/>
          <p:cNvPicPr preferRelativeResize="0"/>
          <p:nvPr/>
        </p:nvPicPr>
        <p:blipFill rotWithShape="1">
          <a:blip r:embed="rId5">
            <a:alphaModFix/>
          </a:blip>
          <a:srcRect b="0" l="0" r="0" t="0"/>
          <a:stretch/>
        </p:blipFill>
        <p:spPr>
          <a:xfrm>
            <a:off x="8265437" y="3562450"/>
            <a:ext cx="647700" cy="657225"/>
          </a:xfrm>
          <a:prstGeom prst="rect">
            <a:avLst/>
          </a:prstGeom>
          <a:noFill/>
          <a:ln>
            <a:noFill/>
          </a:ln>
        </p:spPr>
      </p:pic>
      <p:pic>
        <p:nvPicPr>
          <p:cNvPr id="441" name="Google Shape;441;p18"/>
          <p:cNvPicPr preferRelativeResize="0"/>
          <p:nvPr/>
        </p:nvPicPr>
        <p:blipFill rotWithShape="1">
          <a:blip r:embed="rId6">
            <a:alphaModFix/>
          </a:blip>
          <a:srcRect b="0" l="0" r="0" t="0"/>
          <a:stretch/>
        </p:blipFill>
        <p:spPr>
          <a:xfrm>
            <a:off x="8241626" y="1915439"/>
            <a:ext cx="695325" cy="695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9"/>
          <p:cNvSpPr txBox="1"/>
          <p:nvPr>
            <p:ph idx="1" type="body"/>
          </p:nvPr>
        </p:nvSpPr>
        <p:spPr>
          <a:xfrm>
            <a:off x="1488232" y="172307"/>
            <a:ext cx="8401429" cy="819150"/>
          </a:xfrm>
          <a:prstGeom prst="rect">
            <a:avLst/>
          </a:prstGeom>
          <a:noFill/>
          <a:ln cap="flat" cmpd="sng" w="28575">
            <a:solidFill>
              <a:srgbClr val="00206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13000"/>
              </a:lnSpc>
              <a:spcBef>
                <a:spcPts val="0"/>
              </a:spcBef>
              <a:spcAft>
                <a:spcPts val="0"/>
              </a:spcAft>
              <a:buClr>
                <a:srgbClr val="002060"/>
              </a:buClr>
              <a:buSzPts val="4200"/>
              <a:buNone/>
            </a:pPr>
            <a:r>
              <a:rPr b="1" i="0" lang="en-US" sz="4200">
                <a:solidFill>
                  <a:srgbClr val="002060"/>
                </a:solidFill>
                <a:latin typeface="Cambria"/>
                <a:ea typeface="Cambria"/>
                <a:cs typeface="Cambria"/>
                <a:sym typeface="Cambria"/>
              </a:rPr>
              <a:t>Use Case Diagram</a:t>
            </a:r>
            <a:endParaRPr/>
          </a:p>
        </p:txBody>
      </p:sp>
      <p:sp>
        <p:nvSpPr>
          <p:cNvPr id="447" name="Google Shape;447;p19"/>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diagram of a user&#10;&#10;Description automatically generated" id="448" name="Google Shape;448;p19"/>
          <p:cNvPicPr preferRelativeResize="0"/>
          <p:nvPr/>
        </p:nvPicPr>
        <p:blipFill rotWithShape="1">
          <a:blip r:embed="rId3">
            <a:alphaModFix/>
          </a:blip>
          <a:srcRect b="0" l="0" r="0" t="0"/>
          <a:stretch/>
        </p:blipFill>
        <p:spPr>
          <a:xfrm>
            <a:off x="3684175" y="1185707"/>
            <a:ext cx="4823651" cy="4961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1"/>
          <p:cNvSpPr txBox="1"/>
          <p:nvPr>
            <p:ph idx="1" type="body"/>
          </p:nvPr>
        </p:nvSpPr>
        <p:spPr>
          <a:xfrm>
            <a:off x="1488232" y="172307"/>
            <a:ext cx="8401429" cy="819150"/>
          </a:xfrm>
          <a:prstGeom prst="rect">
            <a:avLst/>
          </a:prstGeom>
          <a:noFill/>
          <a:ln cap="flat" cmpd="sng" w="28575">
            <a:solidFill>
              <a:srgbClr val="00206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13000"/>
              </a:lnSpc>
              <a:spcBef>
                <a:spcPts val="0"/>
              </a:spcBef>
              <a:spcAft>
                <a:spcPts val="0"/>
              </a:spcAft>
              <a:buClr>
                <a:srgbClr val="002060"/>
              </a:buClr>
              <a:buSzPts val="4200"/>
              <a:buNone/>
            </a:pPr>
            <a:r>
              <a:rPr b="1" i="0" lang="en-US" sz="4200">
                <a:solidFill>
                  <a:srgbClr val="002060"/>
                </a:solidFill>
                <a:latin typeface="Cambria"/>
                <a:ea typeface="Cambria"/>
                <a:cs typeface="Cambria"/>
                <a:sym typeface="Cambria"/>
              </a:rPr>
              <a:t>System Component Diagram</a:t>
            </a:r>
            <a:endParaRPr sz="4200">
              <a:solidFill>
                <a:srgbClr val="002060"/>
              </a:solidFill>
            </a:endParaRPr>
          </a:p>
        </p:txBody>
      </p:sp>
      <p:sp>
        <p:nvSpPr>
          <p:cNvPr id="454" name="Google Shape;454;p21"/>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55" name="Google Shape;455;p21"/>
          <p:cNvPicPr preferRelativeResize="0"/>
          <p:nvPr/>
        </p:nvPicPr>
        <p:blipFill rotWithShape="1">
          <a:blip r:embed="rId3">
            <a:alphaModFix/>
          </a:blip>
          <a:srcRect b="0" l="0" r="0" t="0"/>
          <a:stretch/>
        </p:blipFill>
        <p:spPr>
          <a:xfrm>
            <a:off x="2040250" y="1080125"/>
            <a:ext cx="7269475" cy="504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
          <p:cNvSpPr txBox="1"/>
          <p:nvPr>
            <p:ph type="title"/>
          </p:nvPr>
        </p:nvSpPr>
        <p:spPr>
          <a:xfrm>
            <a:off x="374675" y="5365621"/>
            <a:ext cx="4851900" cy="1122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Introduction</a:t>
            </a:r>
            <a:endParaRPr b="1" sz="4400">
              <a:solidFill>
                <a:srgbClr val="002060"/>
              </a:solidFill>
              <a:latin typeface="Cambria"/>
              <a:ea typeface="Cambria"/>
              <a:cs typeface="Cambria"/>
              <a:sym typeface="Cambria"/>
            </a:endParaRPr>
          </a:p>
        </p:txBody>
      </p:sp>
      <p:sp>
        <p:nvSpPr>
          <p:cNvPr id="217" name="Google Shape;217;p3">
            <a:hlinkClick r:id="rId3"/>
          </p:cNvPr>
          <p:cNvSpPr txBox="1"/>
          <p:nvPr/>
        </p:nvSpPr>
        <p:spPr>
          <a:xfrm>
            <a:off x="5372576" y="1697420"/>
            <a:ext cx="5513700" cy="4275300"/>
          </a:xfrm>
          <a:prstGeom prst="rect">
            <a:avLst/>
          </a:prstGeom>
          <a:noFill/>
          <a:ln cap="flat" cmpd="sng" w="127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1143000" lvl="0" marL="1143000" marR="0" rtl="0" algn="l">
              <a:lnSpc>
                <a:spcPct val="100000"/>
              </a:lnSpc>
              <a:spcBef>
                <a:spcPts val="0"/>
              </a:spcBef>
              <a:spcAft>
                <a:spcPts val="0"/>
              </a:spcAft>
              <a:buClr>
                <a:srgbClr val="002060"/>
              </a:buClr>
              <a:buSzPts val="3200"/>
              <a:buFont typeface="Cambria"/>
              <a:buChar char="•"/>
            </a:pPr>
            <a:r>
              <a:rPr b="0" i="0" lang="en-US" sz="3200" u="none" cap="none" strike="noStrike">
                <a:solidFill>
                  <a:srgbClr val="002060"/>
                </a:solidFill>
                <a:latin typeface="Cambria"/>
                <a:ea typeface="Cambria"/>
                <a:cs typeface="Cambria"/>
                <a:sym typeface="Cambria"/>
              </a:rPr>
              <a:t>Spinal Cord Injury</a:t>
            </a:r>
            <a:endParaRPr b="0" i="0" sz="32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3200"/>
              <a:buFont typeface="Cambria"/>
              <a:buChar char="•"/>
            </a:pPr>
            <a:r>
              <a:rPr b="0" i="0" lang="en-US" sz="3200" u="none" cap="none" strike="noStrike">
                <a:solidFill>
                  <a:srgbClr val="002060"/>
                </a:solidFill>
                <a:latin typeface="Cambria"/>
                <a:ea typeface="Cambria"/>
                <a:cs typeface="Cambria"/>
                <a:sym typeface="Cambria"/>
              </a:rPr>
              <a:t>SCI Detection</a:t>
            </a:r>
            <a:endParaRPr b="0" i="0" sz="32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3200"/>
              <a:buFont typeface="Cambria"/>
              <a:buChar char="•"/>
            </a:pPr>
            <a:r>
              <a:rPr b="0" i="0" lang="en-US" sz="3200" u="none" cap="none" strike="noStrike">
                <a:solidFill>
                  <a:srgbClr val="002060"/>
                </a:solidFill>
                <a:latin typeface="Cambria"/>
                <a:ea typeface="Cambria"/>
                <a:cs typeface="Cambria"/>
                <a:sym typeface="Cambria"/>
              </a:rPr>
              <a:t>Gene Expression Levels</a:t>
            </a:r>
            <a:endParaRPr b="0" i="0" sz="3200" u="none" cap="none" strike="noStrike">
              <a:solidFill>
                <a:srgbClr val="002060"/>
              </a:solidFill>
              <a:latin typeface="Cambria"/>
              <a:ea typeface="Cambria"/>
              <a:cs typeface="Cambria"/>
              <a:sym typeface="Cambria"/>
            </a:endParaRPr>
          </a:p>
          <a:p>
            <a:pPr indent="-1143000" lvl="0" marL="1143000" marR="0" rtl="0" algn="l">
              <a:lnSpc>
                <a:spcPct val="100000"/>
              </a:lnSpc>
              <a:spcBef>
                <a:spcPts val="0"/>
              </a:spcBef>
              <a:spcAft>
                <a:spcPts val="0"/>
              </a:spcAft>
              <a:buClr>
                <a:srgbClr val="002060"/>
              </a:buClr>
              <a:buSzPts val="3200"/>
              <a:buFont typeface="Cambria"/>
              <a:buChar char="•"/>
            </a:pPr>
            <a:r>
              <a:rPr b="0" i="0" lang="en-US" sz="3200" u="none" cap="none" strike="noStrike">
                <a:solidFill>
                  <a:srgbClr val="002060"/>
                </a:solidFill>
                <a:latin typeface="Cambria"/>
                <a:ea typeface="Cambria"/>
                <a:cs typeface="Cambria"/>
                <a:sym typeface="Cambria"/>
              </a:rPr>
              <a:t>Machine Learning</a:t>
            </a:r>
            <a:endParaRPr b="0" i="0" sz="3200" u="none" cap="none" strike="noStrike">
              <a:solidFill>
                <a:srgbClr val="002060"/>
              </a:solidFill>
              <a:latin typeface="Cambria"/>
              <a:ea typeface="Cambria"/>
              <a:cs typeface="Cambria"/>
              <a:sym typeface="Cambria"/>
            </a:endParaRPr>
          </a:p>
          <a:p>
            <a:pPr indent="-939800" lvl="0" marL="1143000" marR="0" rtl="0" algn="l">
              <a:lnSpc>
                <a:spcPct val="100000"/>
              </a:lnSpc>
              <a:spcBef>
                <a:spcPts val="0"/>
              </a:spcBef>
              <a:spcAft>
                <a:spcPts val="0"/>
              </a:spcAft>
              <a:buClr>
                <a:schemeClr val="dk1"/>
              </a:buClr>
              <a:buSzPts val="3200"/>
              <a:buFont typeface="Arial"/>
              <a:buNone/>
            </a:pPr>
            <a:r>
              <a:t/>
            </a:r>
            <a:endParaRPr b="0" i="0" sz="3200" u="none" cap="none" strike="noStrike">
              <a:solidFill>
                <a:srgbClr val="002060"/>
              </a:solidFill>
              <a:latin typeface="Cambria"/>
              <a:ea typeface="Cambria"/>
              <a:cs typeface="Cambria"/>
              <a:sym typeface="Cambria"/>
            </a:endParaRPr>
          </a:p>
        </p:txBody>
      </p:sp>
      <p:sp>
        <p:nvSpPr>
          <p:cNvPr id="218" name="Google Shape;218;p3"/>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9" name="Google Shape;219;p3"/>
          <p:cNvPicPr preferRelativeResize="0"/>
          <p:nvPr/>
        </p:nvPicPr>
        <p:blipFill rotWithShape="1">
          <a:blip r:embed="rId4">
            <a:alphaModFix/>
          </a:blip>
          <a:srcRect b="0" l="0" r="0" t="0"/>
          <a:stretch/>
        </p:blipFill>
        <p:spPr>
          <a:xfrm>
            <a:off x="0" y="906750"/>
            <a:ext cx="4474850" cy="44588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3"/>
          <p:cNvSpPr txBox="1"/>
          <p:nvPr>
            <p:ph idx="1" type="body"/>
          </p:nvPr>
        </p:nvSpPr>
        <p:spPr>
          <a:xfrm>
            <a:off x="1488232" y="172307"/>
            <a:ext cx="8401429" cy="819150"/>
          </a:xfrm>
          <a:prstGeom prst="rect">
            <a:avLst/>
          </a:prstGeom>
          <a:noFill/>
          <a:ln cap="flat" cmpd="sng" w="28575">
            <a:solidFill>
              <a:srgbClr val="00206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13000"/>
              </a:lnSpc>
              <a:spcBef>
                <a:spcPts val="0"/>
              </a:spcBef>
              <a:spcAft>
                <a:spcPts val="0"/>
              </a:spcAft>
              <a:buClr>
                <a:srgbClr val="002060"/>
              </a:buClr>
              <a:buSzPts val="4200"/>
              <a:buNone/>
            </a:pPr>
            <a:r>
              <a:rPr b="1" i="0" lang="en-US" sz="4200">
                <a:solidFill>
                  <a:srgbClr val="002060"/>
                </a:solidFill>
                <a:latin typeface="Cambria"/>
                <a:ea typeface="Cambria"/>
                <a:cs typeface="Cambria"/>
                <a:sym typeface="Cambria"/>
              </a:rPr>
              <a:t>Sequence Diagram</a:t>
            </a:r>
            <a:endParaRPr b="1" sz="4200">
              <a:solidFill>
                <a:srgbClr val="002060"/>
              </a:solidFill>
            </a:endParaRPr>
          </a:p>
        </p:txBody>
      </p:sp>
      <p:sp>
        <p:nvSpPr>
          <p:cNvPr id="461" name="Google Shape;461;p23"/>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diagram of a login information&#10;&#10;Description automatically generated" id="462" name="Google Shape;462;p23"/>
          <p:cNvPicPr preferRelativeResize="0"/>
          <p:nvPr/>
        </p:nvPicPr>
        <p:blipFill rotWithShape="1">
          <a:blip r:embed="rId3">
            <a:alphaModFix/>
          </a:blip>
          <a:srcRect b="0" l="0" r="0" t="0"/>
          <a:stretch/>
        </p:blipFill>
        <p:spPr>
          <a:xfrm>
            <a:off x="213472" y="1435473"/>
            <a:ext cx="5669057" cy="4491319"/>
          </a:xfrm>
          <a:prstGeom prst="rect">
            <a:avLst/>
          </a:prstGeom>
          <a:noFill/>
          <a:ln>
            <a:noFill/>
          </a:ln>
        </p:spPr>
      </p:pic>
      <p:pic>
        <p:nvPicPr>
          <p:cNvPr descr="A diagram of a computer program&#10;&#10;Description automatically generated" id="463" name="Google Shape;463;p23"/>
          <p:cNvPicPr preferRelativeResize="0"/>
          <p:nvPr/>
        </p:nvPicPr>
        <p:blipFill rotWithShape="1">
          <a:blip r:embed="rId4">
            <a:alphaModFix/>
          </a:blip>
          <a:srcRect b="0" l="0" r="0" t="0"/>
          <a:stretch/>
        </p:blipFill>
        <p:spPr>
          <a:xfrm>
            <a:off x="6143075" y="1435475"/>
            <a:ext cx="5542424" cy="4491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11da6a47915a3aa6_16"/>
          <p:cNvSpPr txBox="1"/>
          <p:nvPr>
            <p:ph type="title"/>
          </p:nvPr>
        </p:nvSpPr>
        <p:spPr>
          <a:xfrm>
            <a:off x="1076569" y="3313971"/>
            <a:ext cx="3834000" cy="4952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Demo</a:t>
            </a:r>
            <a:endParaRPr b="1" sz="4400">
              <a:solidFill>
                <a:srgbClr val="002060"/>
              </a:solidFill>
              <a:latin typeface="Cambria"/>
              <a:ea typeface="Cambria"/>
              <a:cs typeface="Cambria"/>
              <a:sym typeface="Cambria"/>
            </a:endParaRPr>
          </a:p>
        </p:txBody>
      </p:sp>
      <p:sp>
        <p:nvSpPr>
          <p:cNvPr id="469" name="Google Shape;469;g11da6a47915a3aa6_16"/>
          <p:cNvSpPr txBox="1"/>
          <p:nvPr>
            <p:ph idx="12" type="sldNum"/>
          </p:nvPr>
        </p:nvSpPr>
        <p:spPr>
          <a:xfrm>
            <a:off x="11784011" y="5607592"/>
            <a:ext cx="408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70" name="Google Shape;470;g11da6a47915a3aa6_16"/>
          <p:cNvPicPr preferRelativeResize="0"/>
          <p:nvPr/>
        </p:nvPicPr>
        <p:blipFill rotWithShape="1">
          <a:blip r:embed="rId3">
            <a:alphaModFix/>
          </a:blip>
          <a:srcRect b="0" l="0" r="0" t="0"/>
          <a:stretch/>
        </p:blipFill>
        <p:spPr>
          <a:xfrm>
            <a:off x="4886400" y="342525"/>
            <a:ext cx="6307149" cy="5835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25884ff1b1e_4_1"/>
          <p:cNvSpPr txBox="1"/>
          <p:nvPr>
            <p:ph idx="12" type="sldNum"/>
          </p:nvPr>
        </p:nvSpPr>
        <p:spPr>
          <a:xfrm>
            <a:off x="11784011" y="5607592"/>
            <a:ext cx="408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77" name="Google Shape;477;g25884ff1b1e_4_1" title="demoo.mp4">
            <a:hlinkClick r:id="rId3"/>
          </p:cNvPr>
          <p:cNvPicPr preferRelativeResize="0"/>
          <p:nvPr/>
        </p:nvPicPr>
        <p:blipFill rotWithShape="1">
          <a:blip r:embed="rId4">
            <a:alphaModFix/>
          </a:blip>
          <a:srcRect b="0" l="0" r="0" t="0"/>
          <a:stretch/>
        </p:blipFill>
        <p:spPr>
          <a:xfrm>
            <a:off x="152400" y="152400"/>
            <a:ext cx="11523350" cy="662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11da6a47915a3aa6_0"/>
          <p:cNvSpPr txBox="1"/>
          <p:nvPr>
            <p:ph type="title"/>
          </p:nvPr>
        </p:nvSpPr>
        <p:spPr>
          <a:xfrm>
            <a:off x="919400" y="5232900"/>
            <a:ext cx="4224000" cy="1114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Time Plan</a:t>
            </a:r>
            <a:endParaRPr b="1" sz="4400">
              <a:solidFill>
                <a:srgbClr val="002060"/>
              </a:solidFill>
              <a:latin typeface="Cambria"/>
              <a:ea typeface="Cambria"/>
              <a:cs typeface="Cambria"/>
              <a:sym typeface="Cambria"/>
            </a:endParaRPr>
          </a:p>
        </p:txBody>
      </p:sp>
      <p:sp>
        <p:nvSpPr>
          <p:cNvPr id="483" name="Google Shape;483;g11da6a47915a3aa6_0"/>
          <p:cNvSpPr txBox="1"/>
          <p:nvPr>
            <p:ph idx="12" type="sldNum"/>
          </p:nvPr>
        </p:nvSpPr>
        <p:spPr>
          <a:xfrm>
            <a:off x="11784011" y="5607592"/>
            <a:ext cx="408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84" name="Google Shape;484;g11da6a47915a3aa6_0"/>
          <p:cNvPicPr preferRelativeResize="0"/>
          <p:nvPr/>
        </p:nvPicPr>
        <p:blipFill rotWithShape="1">
          <a:blip r:embed="rId3">
            <a:alphaModFix/>
          </a:blip>
          <a:srcRect b="0" l="0" r="0" t="0"/>
          <a:stretch/>
        </p:blipFill>
        <p:spPr>
          <a:xfrm>
            <a:off x="4886400" y="342525"/>
            <a:ext cx="6137826" cy="5835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9"/>
          <p:cNvSpPr txBox="1"/>
          <p:nvPr>
            <p:ph idx="1" type="body"/>
          </p:nvPr>
        </p:nvSpPr>
        <p:spPr>
          <a:xfrm>
            <a:off x="1488232" y="172307"/>
            <a:ext cx="8401429" cy="819150"/>
          </a:xfrm>
          <a:prstGeom prst="rect">
            <a:avLst/>
          </a:prstGeom>
          <a:noFill/>
          <a:ln cap="flat" cmpd="sng" w="28575">
            <a:solidFill>
              <a:srgbClr val="00206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13000"/>
              </a:lnSpc>
              <a:spcBef>
                <a:spcPts val="0"/>
              </a:spcBef>
              <a:spcAft>
                <a:spcPts val="0"/>
              </a:spcAft>
              <a:buClr>
                <a:srgbClr val="002060"/>
              </a:buClr>
              <a:buSzPts val="4200"/>
              <a:buNone/>
            </a:pPr>
            <a:r>
              <a:rPr b="1" i="0" lang="en-US" sz="4200">
                <a:solidFill>
                  <a:srgbClr val="002060"/>
                </a:solidFill>
                <a:latin typeface="Cambria"/>
                <a:ea typeface="Cambria"/>
                <a:cs typeface="Cambria"/>
                <a:sym typeface="Cambria"/>
              </a:rPr>
              <a:t>Gantt Chart</a:t>
            </a:r>
            <a:endParaRPr/>
          </a:p>
        </p:txBody>
      </p:sp>
      <p:sp>
        <p:nvSpPr>
          <p:cNvPr id="490" name="Google Shape;490;p9"/>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screenshot of a calendar&#10;&#10;Description automatically generated" id="491" name="Google Shape;491;p9"/>
          <p:cNvPicPr preferRelativeResize="0"/>
          <p:nvPr/>
        </p:nvPicPr>
        <p:blipFill rotWithShape="1">
          <a:blip r:embed="rId3">
            <a:alphaModFix/>
          </a:blip>
          <a:srcRect b="0" l="0" r="0" t="0"/>
          <a:stretch/>
        </p:blipFill>
        <p:spPr>
          <a:xfrm>
            <a:off x="1770530" y="1119467"/>
            <a:ext cx="7832912" cy="49216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7"/>
          <p:cNvSpPr txBox="1"/>
          <p:nvPr>
            <p:ph type="title"/>
          </p:nvPr>
        </p:nvSpPr>
        <p:spPr>
          <a:xfrm>
            <a:off x="779125" y="3628625"/>
            <a:ext cx="4330200" cy="4952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Conclusions</a:t>
            </a:r>
            <a:br>
              <a:rPr b="1" lang="en-US" sz="5400"/>
            </a:br>
            <a:r>
              <a:rPr b="1" i="0" lang="en-US" sz="2600">
                <a:solidFill>
                  <a:srgbClr val="002060"/>
                </a:solidFill>
                <a:latin typeface="Cambria"/>
                <a:ea typeface="Cambria"/>
                <a:cs typeface="Cambria"/>
                <a:sym typeface="Cambria"/>
              </a:rPr>
              <a:t> </a:t>
            </a:r>
            <a:endParaRPr b="1" sz="5400">
              <a:solidFill>
                <a:srgbClr val="002060"/>
              </a:solidFill>
            </a:endParaRPr>
          </a:p>
        </p:txBody>
      </p:sp>
      <p:sp>
        <p:nvSpPr>
          <p:cNvPr id="497" name="Google Shape;497;p37">
            <a:hlinkClick r:id="rId3"/>
          </p:cNvPr>
          <p:cNvSpPr txBox="1"/>
          <p:nvPr/>
        </p:nvSpPr>
        <p:spPr>
          <a:xfrm>
            <a:off x="5396225" y="376550"/>
            <a:ext cx="6262500" cy="55956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206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2060"/>
              </a:buClr>
              <a:buSzPts val="1800"/>
              <a:buFont typeface="Arial"/>
              <a:buChar char="•"/>
            </a:pPr>
            <a:r>
              <a:rPr b="0" i="0" lang="en-US" sz="1800" u="none" cap="none" strike="noStrike">
                <a:solidFill>
                  <a:srgbClr val="002060"/>
                </a:solidFill>
                <a:latin typeface="Cambria"/>
                <a:ea typeface="Cambria"/>
                <a:cs typeface="Cambria"/>
                <a:sym typeface="Cambria"/>
              </a:rPr>
              <a:t>Machine learning algorithms showed a promising prediction of  SCI from gene expression data.</a:t>
            </a:r>
            <a:endParaRPr b="0" i="0" sz="1800" u="none" cap="none" strike="noStrike">
              <a:solidFill>
                <a:srgbClr val="002060"/>
              </a:solidFill>
              <a:latin typeface="Cambria"/>
              <a:ea typeface="Cambria"/>
              <a:cs typeface="Cambria"/>
              <a:sym typeface="Cambria"/>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206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2060"/>
              </a:buClr>
              <a:buSzPts val="1800"/>
              <a:buFont typeface="Arial"/>
              <a:buChar char="•"/>
            </a:pPr>
            <a:r>
              <a:rPr b="0" i="0" lang="en-US" sz="1800" u="none" cap="none" strike="noStrike">
                <a:solidFill>
                  <a:srgbClr val="002060"/>
                </a:solidFill>
                <a:latin typeface="Cambria"/>
                <a:ea typeface="Cambria"/>
                <a:cs typeface="Cambria"/>
                <a:sym typeface="Cambria"/>
              </a:rPr>
              <a:t>Various machine learning algorithms, such as logistic regression, SVM and NB, were used in this research and their results were reported.</a:t>
            </a:r>
            <a:endParaRPr b="0" i="0" sz="1800" u="none" cap="none" strike="noStrike">
              <a:solidFill>
                <a:srgbClr val="00206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206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2060"/>
              </a:buClr>
              <a:buSzPts val="1800"/>
              <a:buFont typeface="Arial"/>
              <a:buChar char="•"/>
            </a:pPr>
            <a:r>
              <a:rPr b="0" i="0" lang="en-US" sz="1800" u="none" cap="none" strike="noStrike">
                <a:solidFill>
                  <a:srgbClr val="002060"/>
                </a:solidFill>
                <a:latin typeface="Cambria"/>
                <a:ea typeface="Cambria"/>
                <a:cs typeface="Cambria"/>
                <a:sym typeface="Cambria"/>
              </a:rPr>
              <a:t>Logistic regression with chi-square feature selection and resampling data augmentation achieved the highest accuracy of 85.71% on the test data.</a:t>
            </a:r>
            <a:endParaRPr b="0" i="0" sz="1800" u="none" cap="none" strike="noStrike">
              <a:solidFill>
                <a:srgbClr val="002060"/>
              </a:solidFill>
              <a:latin typeface="Cambria"/>
              <a:ea typeface="Cambria"/>
              <a:cs typeface="Cambria"/>
              <a:sym typeface="Cambria"/>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206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2060"/>
              </a:buClr>
              <a:buSzPts val="1800"/>
              <a:buFont typeface="Arial"/>
              <a:buChar char="•"/>
            </a:pPr>
            <a:r>
              <a:rPr b="0" i="0" lang="en-US" sz="1800" u="none" cap="none" strike="noStrike">
                <a:solidFill>
                  <a:srgbClr val="002060"/>
                </a:solidFill>
                <a:latin typeface="Cambria"/>
                <a:ea typeface="Cambria"/>
                <a:cs typeface="Cambria"/>
                <a:sym typeface="Cambria"/>
              </a:rPr>
              <a:t>Feature selection and data augmentation were found to be extremely important for achieving a high accuracy on this dataset by classification models in general.</a:t>
            </a:r>
            <a:endParaRPr b="0" i="0" sz="1800" u="none" cap="none" strike="noStrike">
              <a:solidFill>
                <a:srgbClr val="002060"/>
              </a:solidFill>
              <a:latin typeface="Cambria"/>
              <a:ea typeface="Cambria"/>
              <a:cs typeface="Cambria"/>
              <a:sym typeface="Cambria"/>
            </a:endParaRPr>
          </a:p>
        </p:txBody>
      </p:sp>
      <p:sp>
        <p:nvSpPr>
          <p:cNvPr id="498" name="Google Shape;498;p37"/>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99" name="Google Shape;499;p37"/>
          <p:cNvPicPr preferRelativeResize="0"/>
          <p:nvPr/>
        </p:nvPicPr>
        <p:blipFill rotWithShape="1">
          <a:blip r:embed="rId4">
            <a:alphaModFix/>
          </a:blip>
          <a:srcRect b="0" l="0" r="0" t="0"/>
          <a:stretch/>
        </p:blipFill>
        <p:spPr>
          <a:xfrm>
            <a:off x="365024" y="1330850"/>
            <a:ext cx="4007466" cy="4196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11da6a47915a3aa6_9"/>
          <p:cNvSpPr txBox="1"/>
          <p:nvPr>
            <p:ph type="title"/>
          </p:nvPr>
        </p:nvSpPr>
        <p:spPr>
          <a:xfrm>
            <a:off x="779125" y="3628625"/>
            <a:ext cx="4330200" cy="4952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Conclusions</a:t>
            </a:r>
            <a:br>
              <a:rPr b="1" lang="en-US" sz="5400"/>
            </a:br>
            <a:r>
              <a:rPr b="1" i="0" lang="en-US" sz="2600">
                <a:solidFill>
                  <a:srgbClr val="002060"/>
                </a:solidFill>
                <a:latin typeface="Cambria"/>
                <a:ea typeface="Cambria"/>
                <a:cs typeface="Cambria"/>
                <a:sym typeface="Cambria"/>
              </a:rPr>
              <a:t> </a:t>
            </a:r>
            <a:endParaRPr b="1" sz="5400">
              <a:solidFill>
                <a:srgbClr val="002060"/>
              </a:solidFill>
            </a:endParaRPr>
          </a:p>
        </p:txBody>
      </p:sp>
      <p:sp>
        <p:nvSpPr>
          <p:cNvPr id="505" name="Google Shape;505;g11da6a47915a3aa6_9">
            <a:hlinkClick r:id="rId3"/>
          </p:cNvPr>
          <p:cNvSpPr txBox="1"/>
          <p:nvPr/>
        </p:nvSpPr>
        <p:spPr>
          <a:xfrm>
            <a:off x="5396224" y="376550"/>
            <a:ext cx="6313800" cy="55956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Cambria"/>
                <a:ea typeface="Cambria"/>
                <a:cs typeface="Cambria"/>
                <a:sym typeface="Cambria"/>
              </a:rPr>
              <a:t>The study highlights the potential of machine learning algorithms for improving the detection and diagnosis of SCI using gene expression data.</a:t>
            </a:r>
            <a:endParaRPr b="0" i="0" sz="2000" u="none" cap="none" strike="noStrike">
              <a:solidFill>
                <a:srgbClr val="002060"/>
              </a:solidFill>
              <a:latin typeface="Cambria"/>
              <a:ea typeface="Cambria"/>
              <a:cs typeface="Cambria"/>
              <a:sym typeface="Cambria"/>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Cambria"/>
                <a:ea typeface="Cambria"/>
                <a:cs typeface="Cambria"/>
                <a:sym typeface="Cambria"/>
              </a:rPr>
              <a:t>A web application was built to deploy the most accurate models for use by neurologists in SCI diagnosis.</a:t>
            </a:r>
            <a:endParaRPr b="0" i="0" sz="2000" u="none" cap="none" strike="noStrike">
              <a:solidFill>
                <a:srgbClr val="00206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Cambria"/>
              <a:ea typeface="Cambria"/>
              <a:cs typeface="Cambria"/>
              <a:sym typeface="Cambria"/>
            </a:endParaRPr>
          </a:p>
        </p:txBody>
      </p:sp>
      <p:sp>
        <p:nvSpPr>
          <p:cNvPr id="506" name="Google Shape;506;g11da6a47915a3aa6_9"/>
          <p:cNvSpPr txBox="1"/>
          <p:nvPr>
            <p:ph idx="12" type="sldNum"/>
          </p:nvPr>
        </p:nvSpPr>
        <p:spPr>
          <a:xfrm>
            <a:off x="11784011" y="5607592"/>
            <a:ext cx="408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07" name="Google Shape;507;g11da6a47915a3aa6_9"/>
          <p:cNvPicPr preferRelativeResize="0"/>
          <p:nvPr/>
        </p:nvPicPr>
        <p:blipFill rotWithShape="1">
          <a:blip r:embed="rId4">
            <a:alphaModFix/>
          </a:blip>
          <a:srcRect b="0" l="0" r="0" t="0"/>
          <a:stretch/>
        </p:blipFill>
        <p:spPr>
          <a:xfrm>
            <a:off x="365024" y="1330850"/>
            <a:ext cx="4007466" cy="4196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8"/>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13" name="Google Shape;513;p38"/>
          <p:cNvPicPr preferRelativeResize="0"/>
          <p:nvPr/>
        </p:nvPicPr>
        <p:blipFill rotWithShape="1">
          <a:blip r:embed="rId3">
            <a:alphaModFix/>
          </a:blip>
          <a:srcRect b="6942" l="-6440" r="6438" t="16004"/>
          <a:stretch/>
        </p:blipFill>
        <p:spPr>
          <a:xfrm>
            <a:off x="2923238" y="1474450"/>
            <a:ext cx="5591175" cy="4834900"/>
          </a:xfrm>
          <a:prstGeom prst="rect">
            <a:avLst/>
          </a:prstGeom>
          <a:noFill/>
          <a:ln>
            <a:noFill/>
          </a:ln>
        </p:spPr>
      </p:pic>
      <p:sp>
        <p:nvSpPr>
          <p:cNvPr id="514" name="Google Shape;514;p38"/>
          <p:cNvSpPr txBox="1"/>
          <p:nvPr/>
        </p:nvSpPr>
        <p:spPr>
          <a:xfrm>
            <a:off x="3112800" y="587950"/>
            <a:ext cx="5966400" cy="1192200"/>
          </a:xfrm>
          <a:prstGeom prst="rect">
            <a:avLst/>
          </a:prstGeom>
          <a:noFill/>
          <a:ln>
            <a:noFill/>
          </a:ln>
        </p:spPr>
        <p:txBody>
          <a:bodyPr anchorCtr="0" anchor="t" bIns="91425" lIns="91425" spcFirstLastPara="1" rIns="91425" wrap="square" tIns="91425">
            <a:spAutoFit/>
          </a:bodyPr>
          <a:lstStyle/>
          <a:p>
            <a:pPr indent="0" lvl="0" marL="0" marR="0" rtl="0" algn="ctr">
              <a:lnSpc>
                <a:spcPct val="85000"/>
              </a:lnSpc>
              <a:spcBef>
                <a:spcPts val="0"/>
              </a:spcBef>
              <a:spcAft>
                <a:spcPts val="0"/>
              </a:spcAft>
              <a:buClr>
                <a:srgbClr val="000000"/>
              </a:buClr>
              <a:buSzPts val="7700"/>
              <a:buFont typeface="Arial"/>
              <a:buNone/>
            </a:pPr>
            <a:r>
              <a:rPr b="1" i="1" lang="en-US" sz="7700" u="none" cap="none" strike="noStrike">
                <a:solidFill>
                  <a:srgbClr val="002060"/>
                </a:solidFill>
                <a:latin typeface="Century Schoolbook"/>
                <a:ea typeface="Century Schoolbook"/>
                <a:cs typeface="Century Schoolbook"/>
                <a:sym typeface="Century Schoolbook"/>
              </a:rPr>
              <a:t>Thanks!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
          <p:cNvSpPr txBox="1"/>
          <p:nvPr>
            <p:ph type="title"/>
          </p:nvPr>
        </p:nvSpPr>
        <p:spPr>
          <a:xfrm>
            <a:off x="-7657" y="1220825"/>
            <a:ext cx="4502700" cy="49524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002060"/>
              </a:buClr>
              <a:buSzPts val="4400"/>
              <a:buFont typeface="Cambria"/>
              <a:buNone/>
            </a:pPr>
            <a:r>
              <a:rPr b="1" i="0" lang="en-US" sz="4400">
                <a:solidFill>
                  <a:srgbClr val="002060"/>
                </a:solidFill>
                <a:latin typeface="Cambria"/>
                <a:ea typeface="Cambria"/>
                <a:cs typeface="Cambria"/>
                <a:sym typeface="Cambria"/>
              </a:rPr>
              <a:t>Background</a:t>
            </a:r>
            <a:endParaRPr sz="4400">
              <a:solidFill>
                <a:srgbClr val="002060"/>
              </a:solidFill>
            </a:endParaRPr>
          </a:p>
        </p:txBody>
      </p:sp>
      <p:sp>
        <p:nvSpPr>
          <p:cNvPr id="225" name="Google Shape;225;p5"/>
          <p:cNvSpPr txBox="1"/>
          <p:nvPr>
            <p:ph idx="2" type="body"/>
          </p:nvPr>
        </p:nvSpPr>
        <p:spPr>
          <a:xfrm>
            <a:off x="5002306" y="703536"/>
            <a:ext cx="6775074" cy="4814715"/>
          </a:xfrm>
          <a:prstGeom prst="rect">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283210" lvl="0" marL="283210" rtl="0" algn="just">
              <a:lnSpc>
                <a:spcPct val="112000"/>
              </a:lnSpc>
              <a:spcBef>
                <a:spcPts val="0"/>
              </a:spcBef>
              <a:spcAft>
                <a:spcPts val="0"/>
              </a:spcAft>
              <a:buClr>
                <a:srgbClr val="002060"/>
              </a:buClr>
              <a:buSzPts val="2000"/>
              <a:buChar char="•"/>
            </a:pPr>
            <a:r>
              <a:rPr lang="en-US">
                <a:solidFill>
                  <a:srgbClr val="002060"/>
                </a:solidFill>
                <a:latin typeface="Cambria"/>
                <a:ea typeface="Cambria"/>
                <a:cs typeface="Cambria"/>
                <a:sym typeface="Cambria"/>
              </a:rPr>
              <a:t>The Spinal Cord (SC) is a major pathway for motor and sensory signals between the brain and the peripheral nervous system.</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Spinal Cord Injury (SCI) occurs when the spinal tracts that convey sensory, motor, and autonomic signals between the brain and organs are disrupted.</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SCI may cause patients to become paralyzed or stop organs from functioning properly.</a:t>
            </a:r>
            <a:endParaRPr>
              <a:solidFill>
                <a:srgbClr val="002060"/>
              </a:solidFill>
              <a:latin typeface="Cambria"/>
              <a:ea typeface="Cambria"/>
              <a:cs typeface="Cambria"/>
              <a:sym typeface="Cambria"/>
            </a:endParaRPr>
          </a:p>
        </p:txBody>
      </p:sp>
      <p:sp>
        <p:nvSpPr>
          <p:cNvPr id="226" name="Google Shape;226;p5"/>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7" name="Google Shape;227;p5"/>
          <p:cNvPicPr preferRelativeResize="0"/>
          <p:nvPr/>
        </p:nvPicPr>
        <p:blipFill rotWithShape="1">
          <a:blip r:embed="rId3">
            <a:alphaModFix/>
          </a:blip>
          <a:srcRect b="0" l="0" r="0" t="0"/>
          <a:stretch/>
        </p:blipFill>
        <p:spPr>
          <a:xfrm>
            <a:off x="45825" y="2680725"/>
            <a:ext cx="4395751" cy="275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6"/>
          <p:cNvSpPr txBox="1"/>
          <p:nvPr>
            <p:ph type="title"/>
          </p:nvPr>
        </p:nvSpPr>
        <p:spPr>
          <a:xfrm>
            <a:off x="365872" y="1220825"/>
            <a:ext cx="4129181" cy="495249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002060"/>
              </a:buClr>
              <a:buSzPts val="4400"/>
              <a:buFont typeface="Cambria"/>
              <a:buNone/>
            </a:pPr>
            <a:r>
              <a:rPr b="1" i="0" lang="en-US" sz="4400">
                <a:solidFill>
                  <a:srgbClr val="002060"/>
                </a:solidFill>
                <a:latin typeface="Cambria"/>
                <a:ea typeface="Cambria"/>
                <a:cs typeface="Cambria"/>
                <a:sym typeface="Cambria"/>
              </a:rPr>
              <a:t>Motivation</a:t>
            </a:r>
            <a:endParaRPr sz="4400">
              <a:solidFill>
                <a:srgbClr val="002060"/>
              </a:solidFill>
            </a:endParaRPr>
          </a:p>
        </p:txBody>
      </p:sp>
      <p:sp>
        <p:nvSpPr>
          <p:cNvPr id="233" name="Google Shape;233;p6"/>
          <p:cNvSpPr txBox="1"/>
          <p:nvPr>
            <p:ph idx="2" type="body"/>
          </p:nvPr>
        </p:nvSpPr>
        <p:spPr>
          <a:xfrm>
            <a:off x="5002306" y="535447"/>
            <a:ext cx="6775074" cy="4960392"/>
          </a:xfrm>
          <a:prstGeom prst="rect">
            <a:avLst/>
          </a:prstGeom>
          <a:noFill/>
          <a:ln cap="flat" cmpd="sng" w="28575">
            <a:solidFill>
              <a:srgbClr val="002060"/>
            </a:solidFill>
            <a:prstDash val="solid"/>
            <a:round/>
            <a:headEnd len="sm" w="sm" type="none"/>
            <a:tailEnd len="sm" w="sm" type="none"/>
          </a:ln>
        </p:spPr>
        <p:txBody>
          <a:bodyPr anchorCtr="0" anchor="ctr" bIns="45700" lIns="91425" spcFirstLastPara="1" rIns="91425" wrap="square" tIns="45700">
            <a:normAutofit lnSpcReduction="10000"/>
          </a:bodyPr>
          <a:lstStyle/>
          <a:p>
            <a:pPr indent="-283210" lvl="0" marL="283210" rtl="0" algn="just">
              <a:lnSpc>
                <a:spcPct val="112000"/>
              </a:lnSpc>
              <a:spcBef>
                <a:spcPts val="0"/>
              </a:spcBef>
              <a:spcAft>
                <a:spcPts val="0"/>
              </a:spcAft>
              <a:buClr>
                <a:srgbClr val="262626"/>
              </a:buClr>
              <a:buSzPts val="2000"/>
              <a:buNone/>
            </a:pPr>
            <a:r>
              <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Spinal cord injury is a serious condition that can result in permanent disability and a significant decrease in quality of life.</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It may include partial or complete loss of sensory function or motor control of arms, legs, and/or body.</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SCI may stop organs from functioning properly.</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Currently, there is no cure for SCI.</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Treatment options are limited to managing symptoms and preventing further damage to the spinal cord.</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Early detection of SCI can help avoid further damage and improve outcomes.</a:t>
            </a:r>
            <a:br>
              <a:rPr lang="en-US">
                <a:solidFill>
                  <a:srgbClr val="002060"/>
                </a:solidFill>
              </a:rPr>
            </a:br>
            <a:endParaRPr sz="1300">
              <a:solidFill>
                <a:srgbClr val="002060"/>
              </a:solidFill>
              <a:latin typeface="Cambria"/>
              <a:ea typeface="Cambria"/>
              <a:cs typeface="Cambria"/>
              <a:sym typeface="Cambria"/>
            </a:endParaRPr>
          </a:p>
        </p:txBody>
      </p:sp>
      <p:sp>
        <p:nvSpPr>
          <p:cNvPr id="234" name="Google Shape;234;p6"/>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5" name="Google Shape;235;p6"/>
          <p:cNvPicPr preferRelativeResize="0"/>
          <p:nvPr/>
        </p:nvPicPr>
        <p:blipFill rotWithShape="1">
          <a:blip r:embed="rId3">
            <a:alphaModFix/>
          </a:blip>
          <a:srcRect b="0" l="0" r="0" t="0"/>
          <a:stretch/>
        </p:blipFill>
        <p:spPr>
          <a:xfrm>
            <a:off x="0" y="906750"/>
            <a:ext cx="4495050" cy="4458876"/>
          </a:xfrm>
          <a:prstGeom prst="rect">
            <a:avLst/>
          </a:prstGeom>
          <a:noFill/>
          <a:ln>
            <a:noFill/>
          </a:ln>
        </p:spPr>
      </p:pic>
      <p:pic>
        <p:nvPicPr>
          <p:cNvPr id="236" name="Google Shape;236;p6"/>
          <p:cNvPicPr preferRelativeResize="0"/>
          <p:nvPr/>
        </p:nvPicPr>
        <p:blipFill rotWithShape="1">
          <a:blip r:embed="rId4">
            <a:alphaModFix/>
          </a:blip>
          <a:srcRect b="0" l="0" r="0" t="0"/>
          <a:stretch/>
        </p:blipFill>
        <p:spPr>
          <a:xfrm>
            <a:off x="1594450" y="2088100"/>
            <a:ext cx="1947150" cy="288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7"/>
          <p:cNvSpPr txBox="1"/>
          <p:nvPr>
            <p:ph type="title"/>
          </p:nvPr>
        </p:nvSpPr>
        <p:spPr>
          <a:xfrm>
            <a:off x="63314" y="1220825"/>
            <a:ext cx="4431600" cy="49524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002060"/>
              </a:buClr>
              <a:buSzPts val="4400"/>
              <a:buFont typeface="Cambria"/>
              <a:buNone/>
            </a:pPr>
            <a:r>
              <a:rPr b="1" i="0" lang="en-US" sz="4400">
                <a:solidFill>
                  <a:srgbClr val="002060"/>
                </a:solidFill>
                <a:latin typeface="Cambria"/>
                <a:ea typeface="Cambria"/>
                <a:cs typeface="Cambria"/>
                <a:sym typeface="Cambria"/>
              </a:rPr>
              <a:t> Problem Definition</a:t>
            </a:r>
            <a:endParaRPr sz="4400"/>
          </a:p>
        </p:txBody>
      </p:sp>
      <p:sp>
        <p:nvSpPr>
          <p:cNvPr id="242" name="Google Shape;242;p7"/>
          <p:cNvSpPr txBox="1"/>
          <p:nvPr>
            <p:ph idx="2" type="body"/>
          </p:nvPr>
        </p:nvSpPr>
        <p:spPr>
          <a:xfrm>
            <a:off x="5002306" y="1219007"/>
            <a:ext cx="6775074" cy="4243215"/>
          </a:xfrm>
          <a:prstGeom prst="rect">
            <a:avLst/>
          </a:prstGeom>
          <a:noFill/>
          <a:ln cap="flat" cmpd="sng" w="28575">
            <a:solidFill>
              <a:srgbClr val="002060"/>
            </a:solidFill>
            <a:prstDash val="solid"/>
            <a:round/>
            <a:headEnd len="sm" w="sm" type="none"/>
            <a:tailEnd len="sm" w="sm" type="none"/>
          </a:ln>
        </p:spPr>
        <p:txBody>
          <a:bodyPr anchorCtr="0" anchor="ctr" bIns="45700" lIns="91425" spcFirstLastPara="1" rIns="91425" wrap="square" tIns="45700">
            <a:normAutofit fontScale="92500" lnSpcReduction="20000"/>
          </a:bodyPr>
          <a:lstStyle/>
          <a:p>
            <a:pPr indent="-283210" lvl="0" marL="283210" rtl="0" algn="l">
              <a:lnSpc>
                <a:spcPct val="97826"/>
              </a:lnSpc>
              <a:spcBef>
                <a:spcPts val="2000"/>
              </a:spcBef>
              <a:spcAft>
                <a:spcPts val="0"/>
              </a:spcAft>
              <a:buClr>
                <a:srgbClr val="002060"/>
              </a:buClr>
              <a:buSzPct val="100000"/>
              <a:buFont typeface="Cambria"/>
              <a:buChar char="•"/>
            </a:pPr>
            <a:r>
              <a:rPr lang="en-US">
                <a:solidFill>
                  <a:srgbClr val="002060"/>
                </a:solidFill>
                <a:latin typeface="Cambria"/>
                <a:ea typeface="Cambria"/>
                <a:cs typeface="Cambria"/>
                <a:sym typeface="Cambria"/>
              </a:rPr>
              <a:t>This  research is about</a:t>
            </a:r>
            <a:r>
              <a:rPr b="1" lang="en-US">
                <a:solidFill>
                  <a:srgbClr val="002060"/>
                </a:solidFill>
                <a:latin typeface="Cambria"/>
                <a:ea typeface="Cambria"/>
                <a:cs typeface="Cambria"/>
                <a:sym typeface="Cambria"/>
              </a:rPr>
              <a:t> </a:t>
            </a:r>
            <a:r>
              <a:rPr lang="en-US">
                <a:solidFill>
                  <a:srgbClr val="002060"/>
                </a:solidFill>
                <a:latin typeface="Cambria"/>
                <a:ea typeface="Cambria"/>
                <a:cs typeface="Cambria"/>
                <a:sym typeface="Cambria"/>
              </a:rPr>
              <a:t>identifying of hub genes related to the innate immune response activated during spinal cord injury</a:t>
            </a:r>
            <a:endParaRPr>
              <a:solidFill>
                <a:srgbClr val="002060"/>
              </a:solidFill>
              <a:latin typeface="Cambria"/>
              <a:ea typeface="Cambria"/>
              <a:cs typeface="Cambria"/>
              <a:sym typeface="Cambria"/>
            </a:endParaRPr>
          </a:p>
          <a:p>
            <a:pPr indent="0" lvl="0" marL="283210" rtl="0" algn="just">
              <a:lnSpc>
                <a:spcPct val="112000"/>
              </a:lnSpc>
              <a:spcBef>
                <a:spcPts val="1000"/>
              </a:spcBef>
              <a:spcAft>
                <a:spcPts val="0"/>
              </a:spcAft>
              <a:buSzPct val="97297"/>
              <a:buNone/>
            </a:pPr>
            <a:r>
              <a:t/>
            </a:r>
            <a:endParaRPr>
              <a:solidFill>
                <a:srgbClr val="002060"/>
              </a:solidFill>
              <a:latin typeface="Cambria"/>
              <a:ea typeface="Cambria"/>
              <a:cs typeface="Cambria"/>
              <a:sym typeface="Cambria"/>
            </a:endParaRPr>
          </a:p>
          <a:p>
            <a:pPr indent="-283210" lvl="0" marL="283210" rtl="0" algn="just">
              <a:lnSpc>
                <a:spcPct val="115000"/>
              </a:lnSpc>
              <a:spcBef>
                <a:spcPts val="0"/>
              </a:spcBef>
              <a:spcAft>
                <a:spcPts val="0"/>
              </a:spcAft>
              <a:buClr>
                <a:srgbClr val="002060"/>
              </a:buClr>
              <a:buSzPct val="100000"/>
              <a:buFont typeface="Cambria"/>
              <a:buChar char="•"/>
            </a:pPr>
            <a:r>
              <a:rPr lang="en-US">
                <a:solidFill>
                  <a:srgbClr val="002060"/>
                </a:solidFill>
                <a:latin typeface="Cambria"/>
                <a:ea typeface="Cambria"/>
                <a:cs typeface="Cambria"/>
                <a:sym typeface="Cambria"/>
              </a:rPr>
              <a:t>If certain genes appeared at certain expression level that could be a biomarker that this case is elevating to traumatic injury or is getting better or vice versa.</a:t>
            </a:r>
            <a:endParaRPr>
              <a:solidFill>
                <a:srgbClr val="002060"/>
              </a:solidFill>
              <a:latin typeface="Cambria"/>
              <a:ea typeface="Cambria"/>
              <a:cs typeface="Cambria"/>
              <a:sym typeface="Cambria"/>
            </a:endParaRPr>
          </a:p>
          <a:p>
            <a:pPr indent="0" lvl="0" marL="283210" rtl="0" algn="just">
              <a:lnSpc>
                <a:spcPct val="115000"/>
              </a:lnSpc>
              <a:spcBef>
                <a:spcPts val="1200"/>
              </a:spcBef>
              <a:spcAft>
                <a:spcPts val="0"/>
              </a:spcAft>
              <a:buSzPct val="97297"/>
              <a:buNone/>
            </a:pPr>
            <a:r>
              <a:t/>
            </a:r>
            <a:endParaRPr>
              <a:solidFill>
                <a:srgbClr val="002060"/>
              </a:solidFill>
              <a:latin typeface="Cambria"/>
              <a:ea typeface="Cambria"/>
              <a:cs typeface="Cambria"/>
              <a:sym typeface="Cambria"/>
            </a:endParaRPr>
          </a:p>
          <a:p>
            <a:pPr indent="-274637" lvl="0" marL="283210" rtl="0" algn="just">
              <a:lnSpc>
                <a:spcPct val="115000"/>
              </a:lnSpc>
              <a:spcBef>
                <a:spcPts val="1200"/>
              </a:spcBef>
              <a:spcAft>
                <a:spcPts val="0"/>
              </a:spcAft>
              <a:buClr>
                <a:srgbClr val="002060"/>
              </a:buClr>
              <a:buSzPct val="90000"/>
              <a:buFont typeface="Cambria"/>
              <a:buChar char="•"/>
            </a:pPr>
            <a:r>
              <a:rPr lang="en-US">
                <a:solidFill>
                  <a:srgbClr val="002060"/>
                </a:solidFill>
                <a:latin typeface="Cambria"/>
                <a:ea typeface="Cambria"/>
                <a:cs typeface="Cambria"/>
                <a:sym typeface="Cambria"/>
              </a:rPr>
              <a:t>Certain gene expression levels might be a signal for a certain medical operation or treatment.</a:t>
            </a:r>
            <a:endParaRPr>
              <a:solidFill>
                <a:srgbClr val="002060"/>
              </a:solidFill>
              <a:latin typeface="Cambria"/>
              <a:ea typeface="Cambria"/>
              <a:cs typeface="Cambria"/>
              <a:sym typeface="Cambria"/>
            </a:endParaRPr>
          </a:p>
          <a:p>
            <a:pPr indent="0" lvl="0" marL="283210" rtl="0" algn="just">
              <a:lnSpc>
                <a:spcPct val="115000"/>
              </a:lnSpc>
              <a:spcBef>
                <a:spcPts val="1200"/>
              </a:spcBef>
              <a:spcAft>
                <a:spcPts val="0"/>
              </a:spcAft>
              <a:buSzPct val="97297"/>
              <a:buNone/>
            </a:pPr>
            <a:r>
              <a:t/>
            </a:r>
            <a:endParaRPr>
              <a:solidFill>
                <a:srgbClr val="002060"/>
              </a:solidFill>
              <a:latin typeface="Cambria"/>
              <a:ea typeface="Cambria"/>
              <a:cs typeface="Cambria"/>
              <a:sym typeface="Cambria"/>
            </a:endParaRPr>
          </a:p>
          <a:p>
            <a:pPr indent="-274637" lvl="0" marL="283210" rtl="0" algn="just">
              <a:lnSpc>
                <a:spcPct val="115000"/>
              </a:lnSpc>
              <a:spcBef>
                <a:spcPts val="1200"/>
              </a:spcBef>
              <a:spcAft>
                <a:spcPts val="0"/>
              </a:spcAft>
              <a:buClr>
                <a:srgbClr val="002060"/>
              </a:buClr>
              <a:buSzPct val="90000"/>
              <a:buFont typeface="Cambria"/>
              <a:buChar char="•"/>
            </a:pPr>
            <a:r>
              <a:rPr lang="en-US">
                <a:solidFill>
                  <a:srgbClr val="002060"/>
                </a:solidFill>
                <a:latin typeface="Cambria"/>
                <a:ea typeface="Cambria"/>
                <a:cs typeface="Cambria"/>
                <a:sym typeface="Cambria"/>
              </a:rPr>
              <a:t>Studies that use machine learning to detect non-traumatic SCI are very rare and their results may be improved.</a:t>
            </a:r>
            <a:endParaRPr>
              <a:solidFill>
                <a:srgbClr val="002060"/>
              </a:solidFill>
              <a:latin typeface="Cambria"/>
              <a:ea typeface="Cambria"/>
              <a:cs typeface="Cambria"/>
              <a:sym typeface="Cambria"/>
            </a:endParaRPr>
          </a:p>
        </p:txBody>
      </p:sp>
      <p:sp>
        <p:nvSpPr>
          <p:cNvPr id="243" name="Google Shape;243;p7"/>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4" name="Google Shape;244;p7"/>
          <p:cNvPicPr preferRelativeResize="0"/>
          <p:nvPr/>
        </p:nvPicPr>
        <p:blipFill rotWithShape="1">
          <a:blip r:embed="rId3">
            <a:alphaModFix/>
          </a:blip>
          <a:srcRect b="0" l="0" r="0" t="0"/>
          <a:stretch/>
        </p:blipFill>
        <p:spPr>
          <a:xfrm>
            <a:off x="63325" y="272400"/>
            <a:ext cx="4431601" cy="4458876"/>
          </a:xfrm>
          <a:prstGeom prst="rect">
            <a:avLst/>
          </a:prstGeom>
          <a:noFill/>
          <a:ln>
            <a:noFill/>
          </a:ln>
        </p:spPr>
      </p:pic>
      <p:pic>
        <p:nvPicPr>
          <p:cNvPr id="245" name="Google Shape;245;p7"/>
          <p:cNvPicPr preferRelativeResize="0"/>
          <p:nvPr/>
        </p:nvPicPr>
        <p:blipFill rotWithShape="1">
          <a:blip r:embed="rId4">
            <a:alphaModFix/>
          </a:blip>
          <a:srcRect b="0" l="0" r="0" t="0"/>
          <a:stretch/>
        </p:blipFill>
        <p:spPr>
          <a:xfrm rot="565033">
            <a:off x="1433620" y="1321885"/>
            <a:ext cx="2306685" cy="32020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8"/>
          <p:cNvSpPr txBox="1"/>
          <p:nvPr>
            <p:ph type="title"/>
          </p:nvPr>
        </p:nvSpPr>
        <p:spPr>
          <a:xfrm>
            <a:off x="63314" y="1220825"/>
            <a:ext cx="4431738" cy="495249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002060"/>
              </a:buClr>
              <a:buSzPts val="4400"/>
              <a:buFont typeface="Cambria"/>
              <a:buNone/>
            </a:pPr>
            <a:r>
              <a:rPr b="1" i="0" lang="en-US" sz="4400">
                <a:solidFill>
                  <a:srgbClr val="002060"/>
                </a:solidFill>
                <a:latin typeface="Cambria"/>
                <a:ea typeface="Cambria"/>
                <a:cs typeface="Cambria"/>
                <a:sym typeface="Cambria"/>
              </a:rPr>
              <a:t> Project Objective</a:t>
            </a:r>
            <a:endParaRPr sz="4400">
              <a:solidFill>
                <a:srgbClr val="002060"/>
              </a:solidFill>
            </a:endParaRPr>
          </a:p>
        </p:txBody>
      </p:sp>
      <p:sp>
        <p:nvSpPr>
          <p:cNvPr id="251" name="Google Shape;251;p8"/>
          <p:cNvSpPr txBox="1"/>
          <p:nvPr>
            <p:ph idx="2" type="body"/>
          </p:nvPr>
        </p:nvSpPr>
        <p:spPr>
          <a:xfrm>
            <a:off x="5002306" y="1622419"/>
            <a:ext cx="6775074" cy="3851009"/>
          </a:xfrm>
          <a:prstGeom prst="rect">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283210" lvl="0" marL="283210" rtl="0" algn="just">
              <a:lnSpc>
                <a:spcPct val="112000"/>
              </a:lnSpc>
              <a:spcBef>
                <a:spcPts val="0"/>
              </a:spcBef>
              <a:spcAft>
                <a:spcPts val="0"/>
              </a:spcAft>
              <a:buClr>
                <a:srgbClr val="002060"/>
              </a:buClr>
              <a:buSzPts val="2000"/>
              <a:buChar char="•"/>
            </a:pPr>
            <a:r>
              <a:rPr lang="en-US">
                <a:solidFill>
                  <a:srgbClr val="002060"/>
                </a:solidFill>
                <a:latin typeface="Cambria"/>
                <a:ea typeface="Cambria"/>
                <a:cs typeface="Cambria"/>
                <a:sym typeface="Cambria"/>
              </a:rPr>
              <a:t>Conducting research on early detection of non-traumatic SCI using machine learning models.</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Building and evaluating several machine learning models to detect SCI from gene expression data.</a:t>
            </a:r>
            <a:endParaRPr>
              <a:solidFill>
                <a:srgbClr val="002060"/>
              </a:solidFill>
              <a:latin typeface="Cambria"/>
              <a:ea typeface="Cambria"/>
              <a:cs typeface="Cambria"/>
              <a:sym typeface="Cambria"/>
            </a:endParaRPr>
          </a:p>
          <a:p>
            <a:pPr indent="-283210" lvl="0" marL="283210" rtl="0" algn="just">
              <a:lnSpc>
                <a:spcPct val="112000"/>
              </a:lnSpc>
              <a:spcBef>
                <a:spcPts val="900"/>
              </a:spcBef>
              <a:spcAft>
                <a:spcPts val="0"/>
              </a:spcAft>
              <a:buClr>
                <a:srgbClr val="002060"/>
              </a:buClr>
              <a:buSzPts val="2000"/>
              <a:buChar char="•"/>
            </a:pPr>
            <a:r>
              <a:rPr lang="en-US">
                <a:solidFill>
                  <a:srgbClr val="002060"/>
                </a:solidFill>
                <a:latin typeface="Cambria"/>
                <a:ea typeface="Cambria"/>
                <a:cs typeface="Cambria"/>
                <a:sym typeface="Cambria"/>
              </a:rPr>
              <a:t>Developing a prognostic tool in the form of a web application that can predict SCI by identifying and analyzing genes that affect it.</a:t>
            </a:r>
            <a:endParaRPr>
              <a:solidFill>
                <a:srgbClr val="002060"/>
              </a:solidFill>
              <a:latin typeface="Cambria"/>
              <a:ea typeface="Cambria"/>
              <a:cs typeface="Cambria"/>
              <a:sym typeface="Cambria"/>
            </a:endParaRPr>
          </a:p>
        </p:txBody>
      </p:sp>
      <p:sp>
        <p:nvSpPr>
          <p:cNvPr id="252" name="Google Shape;252;p8"/>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3" name="Google Shape;253;p8"/>
          <p:cNvPicPr preferRelativeResize="0"/>
          <p:nvPr/>
        </p:nvPicPr>
        <p:blipFill rotWithShape="1">
          <a:blip r:embed="rId3">
            <a:alphaModFix/>
          </a:blip>
          <a:srcRect b="0" l="0" r="0" t="0"/>
          <a:stretch/>
        </p:blipFill>
        <p:spPr>
          <a:xfrm>
            <a:off x="63325" y="255250"/>
            <a:ext cx="4431724" cy="4458876"/>
          </a:xfrm>
          <a:prstGeom prst="rect">
            <a:avLst/>
          </a:prstGeom>
          <a:noFill/>
          <a:ln>
            <a:noFill/>
          </a:ln>
        </p:spPr>
      </p:pic>
      <p:pic>
        <p:nvPicPr>
          <p:cNvPr id="254" name="Google Shape;254;p8"/>
          <p:cNvPicPr preferRelativeResize="0"/>
          <p:nvPr/>
        </p:nvPicPr>
        <p:blipFill rotWithShape="1">
          <a:blip r:embed="rId4">
            <a:alphaModFix/>
          </a:blip>
          <a:srcRect b="-3469" l="0" r="0" t="3469"/>
          <a:stretch/>
        </p:blipFill>
        <p:spPr>
          <a:xfrm>
            <a:off x="1631050" y="1427175"/>
            <a:ext cx="1916452" cy="29970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0"/>
          <p:cNvSpPr txBox="1"/>
          <p:nvPr>
            <p:ph type="title"/>
          </p:nvPr>
        </p:nvSpPr>
        <p:spPr>
          <a:xfrm>
            <a:off x="89648" y="559678"/>
            <a:ext cx="4517463" cy="222162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62626"/>
              </a:buClr>
              <a:buSzPts val="2800"/>
              <a:buFont typeface="Cambria"/>
              <a:buNone/>
            </a:pPr>
            <a:r>
              <a:rPr b="1" i="0" lang="en-US" sz="2800">
                <a:latin typeface="Cambria"/>
                <a:ea typeface="Cambria"/>
                <a:cs typeface="Cambria"/>
                <a:sym typeface="Cambria"/>
              </a:rPr>
              <a:t> Project Development Methodology</a:t>
            </a:r>
            <a:endParaRPr sz="2000"/>
          </a:p>
        </p:txBody>
      </p:sp>
      <p:sp>
        <p:nvSpPr>
          <p:cNvPr id="260" name="Google Shape;260;p10"/>
          <p:cNvSpPr txBox="1"/>
          <p:nvPr>
            <p:ph idx="7" type="body"/>
          </p:nvPr>
        </p:nvSpPr>
        <p:spPr>
          <a:xfrm>
            <a:off x="145677" y="2895600"/>
            <a:ext cx="4458873" cy="2855913"/>
          </a:xfrm>
          <a:prstGeom prst="rect">
            <a:avLst/>
          </a:prstGeom>
          <a:noFill/>
          <a:ln>
            <a:noFill/>
          </a:ln>
        </p:spPr>
        <p:txBody>
          <a:bodyPr anchorCtr="0" anchor="t" bIns="45700" lIns="91425" spcFirstLastPara="1" rIns="91425" wrap="square" tIns="45700">
            <a:normAutofit/>
          </a:bodyPr>
          <a:lstStyle/>
          <a:p>
            <a:pPr indent="0" lvl="0" marL="0" rtl="0" algn="just">
              <a:lnSpc>
                <a:spcPct val="112000"/>
              </a:lnSpc>
              <a:spcBef>
                <a:spcPts val="0"/>
              </a:spcBef>
              <a:spcAft>
                <a:spcPts val="0"/>
              </a:spcAft>
              <a:buClr>
                <a:srgbClr val="002060"/>
              </a:buClr>
              <a:buSzPts val="1800"/>
              <a:buNone/>
            </a:pPr>
            <a:r>
              <a:rPr lang="en-US" sz="1800">
                <a:solidFill>
                  <a:srgbClr val="002060"/>
                </a:solidFill>
                <a:latin typeface="Cambria"/>
                <a:ea typeface="Cambria"/>
                <a:cs typeface="Cambria"/>
                <a:sym typeface="Cambria"/>
              </a:rPr>
              <a:t>We used the "Waterfall" methodology in developing the web application and "Agile" methodology in the model building process in this project that uses machine learning for classifying spinal cord injury. This can help ensure the project is well-planned, efficiently executed, and successful in meeting the project objective .</a:t>
            </a:r>
            <a:endParaRPr/>
          </a:p>
        </p:txBody>
      </p:sp>
      <p:sp>
        <p:nvSpPr>
          <p:cNvPr id="261" name="Google Shape;261;p10"/>
          <p:cNvSpPr txBox="1"/>
          <p:nvPr>
            <p:ph idx="1" type="body"/>
          </p:nvPr>
        </p:nvSpPr>
        <p:spPr>
          <a:xfrm>
            <a:off x="5846109" y="943536"/>
            <a:ext cx="1944000" cy="2700000"/>
          </a:xfrm>
          <a:prstGeom prst="rect">
            <a:avLst/>
          </a:prstGeom>
          <a:gradFill>
            <a:gsLst>
              <a:gs pos="0">
                <a:srgbClr val="D8EBF0"/>
              </a:gs>
              <a:gs pos="99000">
                <a:srgbClr val="D8EBF0"/>
              </a:gs>
              <a:gs pos="100000">
                <a:schemeClr val="accent1"/>
              </a:gs>
            </a:gsLst>
            <a:lin ang="5400000" scaled="0"/>
          </a:gradFill>
          <a:ln>
            <a:noFill/>
          </a:ln>
        </p:spPr>
        <p:txBody>
          <a:bodyPr anchorCtr="0" anchor="t" bIns="0" lIns="0" spcFirstLastPara="1" rIns="0" wrap="square" tIns="1332000">
            <a:noAutofit/>
          </a:bodyPr>
          <a:lstStyle/>
          <a:p>
            <a:pPr indent="0" lvl="0" marL="0" rtl="0" algn="ctr">
              <a:lnSpc>
                <a:spcPct val="112000"/>
              </a:lnSpc>
              <a:spcBef>
                <a:spcPts val="0"/>
              </a:spcBef>
              <a:spcAft>
                <a:spcPts val="0"/>
              </a:spcAft>
              <a:buClr>
                <a:srgbClr val="262626"/>
              </a:buClr>
              <a:buSzPts val="1300"/>
              <a:buNone/>
            </a:pPr>
            <a:r>
              <a:rPr b="1" lang="en-US" sz="1300">
                <a:latin typeface="Cambria"/>
                <a:ea typeface="Cambria"/>
                <a:cs typeface="Cambria"/>
                <a:sym typeface="Cambria"/>
              </a:rPr>
              <a:t>Planning phase (Waterfall)</a:t>
            </a:r>
            <a:endParaRPr b="1"/>
          </a:p>
        </p:txBody>
      </p:sp>
      <p:sp>
        <p:nvSpPr>
          <p:cNvPr id="262" name="Google Shape;262;p10"/>
          <p:cNvSpPr/>
          <p:nvPr>
            <p:ph idx="4" type="body"/>
          </p:nvPr>
        </p:nvSpPr>
        <p:spPr>
          <a:xfrm>
            <a:off x="6404109" y="1136276"/>
            <a:ext cx="828000" cy="828000"/>
          </a:xfrm>
          <a:prstGeom prst="ellipse">
            <a:avLst/>
          </a:prstGeom>
          <a:solidFill>
            <a:schemeClr val="lt2"/>
          </a:solid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327689"/>
              </a:buClr>
              <a:buSzPts val="2000"/>
              <a:buNone/>
            </a:pPr>
            <a:r>
              <a:rPr lang="en-US">
                <a:solidFill>
                  <a:srgbClr val="327689"/>
                </a:solidFill>
              </a:rPr>
              <a:t>1</a:t>
            </a:r>
            <a:endParaRPr>
              <a:solidFill>
                <a:srgbClr val="327689"/>
              </a:solidFill>
            </a:endParaRPr>
          </a:p>
        </p:txBody>
      </p:sp>
      <p:sp>
        <p:nvSpPr>
          <p:cNvPr id="263" name="Google Shape;263;p10"/>
          <p:cNvSpPr txBox="1"/>
          <p:nvPr>
            <p:ph idx="2" type="body"/>
          </p:nvPr>
        </p:nvSpPr>
        <p:spPr>
          <a:xfrm>
            <a:off x="9021512" y="943535"/>
            <a:ext cx="1943100" cy="2700000"/>
          </a:xfrm>
          <a:prstGeom prst="rect">
            <a:avLst/>
          </a:prstGeom>
          <a:gradFill>
            <a:gsLst>
              <a:gs pos="0">
                <a:srgbClr val="F8F0D9"/>
              </a:gs>
              <a:gs pos="99000">
                <a:srgbClr val="F8F0D9"/>
              </a:gs>
              <a:gs pos="100000">
                <a:schemeClr val="accent3"/>
              </a:gs>
            </a:gsLst>
            <a:lin ang="5400000" scaled="0"/>
          </a:gradFill>
          <a:ln>
            <a:noFill/>
          </a:ln>
        </p:spPr>
        <p:txBody>
          <a:bodyPr anchorCtr="0" anchor="t" bIns="0" lIns="0" spcFirstLastPara="1" rIns="0" wrap="square" tIns="1332000">
            <a:noAutofit/>
          </a:bodyPr>
          <a:lstStyle/>
          <a:p>
            <a:pPr indent="0" lvl="0" marL="0" rtl="0" algn="ctr">
              <a:lnSpc>
                <a:spcPct val="112000"/>
              </a:lnSpc>
              <a:spcBef>
                <a:spcPts val="0"/>
              </a:spcBef>
              <a:spcAft>
                <a:spcPts val="0"/>
              </a:spcAft>
              <a:buClr>
                <a:srgbClr val="262626"/>
              </a:buClr>
              <a:buSzPts val="1300"/>
              <a:buNone/>
            </a:pPr>
            <a:r>
              <a:rPr b="1" lang="en-US" sz="1300">
                <a:latin typeface="Cambria"/>
                <a:ea typeface="Cambria"/>
                <a:cs typeface="Cambria"/>
                <a:sym typeface="Cambria"/>
              </a:rPr>
              <a:t>Research and data preparation phase (Agile)</a:t>
            </a:r>
            <a:endParaRPr b="1" sz="1300">
              <a:latin typeface="Cambria"/>
              <a:ea typeface="Cambria"/>
              <a:cs typeface="Cambria"/>
              <a:sym typeface="Cambria"/>
            </a:endParaRPr>
          </a:p>
        </p:txBody>
      </p:sp>
      <p:sp>
        <p:nvSpPr>
          <p:cNvPr id="264" name="Google Shape;264;p10"/>
          <p:cNvSpPr/>
          <p:nvPr>
            <p:ph idx="5" type="body"/>
          </p:nvPr>
        </p:nvSpPr>
        <p:spPr>
          <a:xfrm>
            <a:off x="9579062" y="1136276"/>
            <a:ext cx="828000" cy="828000"/>
          </a:xfrm>
          <a:prstGeom prst="ellipse">
            <a:avLst/>
          </a:prstGeom>
          <a:solidFill>
            <a:schemeClr val="lt2"/>
          </a:solidFill>
          <a:ln>
            <a:noFill/>
          </a:ln>
        </p:spPr>
        <p:txBody>
          <a:bodyPr anchorCtr="0" anchor="ctr" bIns="0" lIns="0" spcFirstLastPara="1" rIns="0" wrap="square" tIns="0">
            <a:normAutofit/>
          </a:bodyPr>
          <a:lstStyle/>
          <a:p>
            <a:pPr indent="0" lvl="0" marL="0" rtl="0" algn="ctr">
              <a:lnSpc>
                <a:spcPct val="112000"/>
              </a:lnSpc>
              <a:spcBef>
                <a:spcPts val="0"/>
              </a:spcBef>
              <a:spcAft>
                <a:spcPts val="0"/>
              </a:spcAft>
              <a:buClr>
                <a:schemeClr val="accent3"/>
              </a:buClr>
              <a:buSzPts val="2000"/>
              <a:buNone/>
            </a:pPr>
            <a:r>
              <a:rPr lang="en-US">
                <a:solidFill>
                  <a:schemeClr val="accent3"/>
                </a:solidFill>
              </a:rPr>
              <a:t>2</a:t>
            </a:r>
            <a:endParaRPr>
              <a:solidFill>
                <a:schemeClr val="accent3"/>
              </a:solidFill>
            </a:endParaRPr>
          </a:p>
        </p:txBody>
      </p:sp>
      <p:sp>
        <p:nvSpPr>
          <p:cNvPr id="265" name="Google Shape;265;p10"/>
          <p:cNvSpPr txBox="1"/>
          <p:nvPr>
            <p:ph idx="3" type="body"/>
          </p:nvPr>
        </p:nvSpPr>
        <p:spPr>
          <a:xfrm>
            <a:off x="5842281" y="3812241"/>
            <a:ext cx="1943100" cy="2700000"/>
          </a:xfrm>
          <a:prstGeom prst="rect">
            <a:avLst/>
          </a:prstGeom>
          <a:gradFill>
            <a:gsLst>
              <a:gs pos="0">
                <a:srgbClr val="E7DCE7"/>
              </a:gs>
              <a:gs pos="99000">
                <a:srgbClr val="E7DCE7"/>
              </a:gs>
              <a:gs pos="100000">
                <a:schemeClr val="accent5"/>
              </a:gs>
            </a:gsLst>
            <a:lin ang="5400000" scaled="0"/>
          </a:gradFill>
          <a:ln>
            <a:noFill/>
          </a:ln>
        </p:spPr>
        <p:txBody>
          <a:bodyPr anchorCtr="0" anchor="t" bIns="0" lIns="0" spcFirstLastPara="1" rIns="0" wrap="square" tIns="1332000">
            <a:noAutofit/>
          </a:bodyPr>
          <a:lstStyle/>
          <a:p>
            <a:pPr indent="0" lvl="0" marL="0" rtl="0" algn="ctr">
              <a:lnSpc>
                <a:spcPct val="112000"/>
              </a:lnSpc>
              <a:spcBef>
                <a:spcPts val="0"/>
              </a:spcBef>
              <a:spcAft>
                <a:spcPts val="0"/>
              </a:spcAft>
              <a:buClr>
                <a:srgbClr val="262626"/>
              </a:buClr>
              <a:buSzPts val="1300"/>
              <a:buNone/>
            </a:pPr>
            <a:r>
              <a:rPr b="1" lang="en-US" sz="1300">
                <a:latin typeface="Cambria"/>
                <a:ea typeface="Cambria"/>
                <a:cs typeface="Cambria"/>
                <a:sym typeface="Cambria"/>
              </a:rPr>
              <a:t>Model training and testing phase (Agile)</a:t>
            </a:r>
            <a:endParaRPr b="1"/>
          </a:p>
        </p:txBody>
      </p:sp>
      <p:sp>
        <p:nvSpPr>
          <p:cNvPr id="266" name="Google Shape;266;p10"/>
          <p:cNvSpPr/>
          <p:nvPr>
            <p:ph idx="6" type="body"/>
          </p:nvPr>
        </p:nvSpPr>
        <p:spPr>
          <a:xfrm>
            <a:off x="6399830" y="4049806"/>
            <a:ext cx="828000" cy="828000"/>
          </a:xfrm>
          <a:prstGeom prst="ellipse">
            <a:avLst/>
          </a:prstGeom>
          <a:solidFill>
            <a:schemeClr val="lt2"/>
          </a:solidFill>
          <a:ln>
            <a:noFill/>
          </a:ln>
        </p:spPr>
        <p:txBody>
          <a:bodyPr anchorCtr="0" anchor="ctr" bIns="0" lIns="0" spcFirstLastPara="1" rIns="0" wrap="square" tIns="0">
            <a:normAutofit/>
          </a:bodyPr>
          <a:lstStyle/>
          <a:p>
            <a:pPr indent="0" lvl="0" marL="0" rtl="0" algn="ctr">
              <a:lnSpc>
                <a:spcPct val="112000"/>
              </a:lnSpc>
              <a:spcBef>
                <a:spcPts val="0"/>
              </a:spcBef>
              <a:spcAft>
                <a:spcPts val="0"/>
              </a:spcAft>
              <a:buClr>
                <a:srgbClr val="624461"/>
              </a:buClr>
              <a:buSzPts val="2000"/>
              <a:buNone/>
            </a:pPr>
            <a:r>
              <a:rPr lang="en-US">
                <a:solidFill>
                  <a:srgbClr val="624461"/>
                </a:solidFill>
              </a:rPr>
              <a:t>3</a:t>
            </a:r>
            <a:endParaRPr>
              <a:solidFill>
                <a:srgbClr val="624461"/>
              </a:solidFill>
            </a:endParaRPr>
          </a:p>
        </p:txBody>
      </p:sp>
      <p:sp>
        <p:nvSpPr>
          <p:cNvPr id="267" name="Google Shape;267;p10"/>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8" name="Google Shape;268;p10"/>
          <p:cNvSpPr txBox="1"/>
          <p:nvPr/>
        </p:nvSpPr>
        <p:spPr>
          <a:xfrm>
            <a:off x="9024097" y="3807759"/>
            <a:ext cx="1944000" cy="2700000"/>
          </a:xfrm>
          <a:prstGeom prst="rect">
            <a:avLst/>
          </a:prstGeom>
          <a:gradFill>
            <a:gsLst>
              <a:gs pos="0">
                <a:srgbClr val="D8EBF0"/>
              </a:gs>
              <a:gs pos="99000">
                <a:srgbClr val="D8EBF0"/>
              </a:gs>
              <a:gs pos="100000">
                <a:schemeClr val="accent1"/>
              </a:gs>
            </a:gsLst>
            <a:lin ang="5400000" scaled="0"/>
          </a:gradFill>
          <a:ln>
            <a:noFill/>
          </a:ln>
        </p:spPr>
        <p:txBody>
          <a:bodyPr anchorCtr="0" anchor="t" bIns="0" lIns="0" spcFirstLastPara="1" rIns="0" wrap="square" tIns="1332000">
            <a:noAutofit/>
          </a:bodyPr>
          <a:lstStyle/>
          <a:p>
            <a:pPr indent="0" lvl="0" marL="0" marR="0" rtl="0" algn="ctr">
              <a:lnSpc>
                <a:spcPct val="112000"/>
              </a:lnSpc>
              <a:spcBef>
                <a:spcPts val="0"/>
              </a:spcBef>
              <a:spcAft>
                <a:spcPts val="0"/>
              </a:spcAft>
              <a:buClr>
                <a:srgbClr val="262626"/>
              </a:buClr>
              <a:buSzPts val="1300"/>
              <a:buFont typeface="Arial"/>
              <a:buNone/>
            </a:pPr>
            <a:r>
              <a:rPr b="1" i="0" lang="en-US" sz="1300" u="none" cap="none" strike="noStrike">
                <a:solidFill>
                  <a:srgbClr val="262626"/>
                </a:solidFill>
                <a:latin typeface="Cambria"/>
                <a:ea typeface="Cambria"/>
                <a:cs typeface="Cambria"/>
                <a:sym typeface="Cambria"/>
              </a:rPr>
              <a:t>Website implementation phase (Waterfall)</a:t>
            </a:r>
            <a:endParaRPr b="1" i="0" sz="1600" u="none" cap="none" strike="noStrike">
              <a:solidFill>
                <a:srgbClr val="262626"/>
              </a:solidFill>
              <a:latin typeface="Corbel"/>
              <a:ea typeface="Corbel"/>
              <a:cs typeface="Corbel"/>
              <a:sym typeface="Corbel"/>
            </a:endParaRPr>
          </a:p>
        </p:txBody>
      </p:sp>
      <p:sp>
        <p:nvSpPr>
          <p:cNvPr id="269" name="Google Shape;269;p10"/>
          <p:cNvSpPr/>
          <p:nvPr/>
        </p:nvSpPr>
        <p:spPr>
          <a:xfrm>
            <a:off x="9582097" y="4045323"/>
            <a:ext cx="828000" cy="828000"/>
          </a:xfrm>
          <a:prstGeom prst="ellipse">
            <a:avLst/>
          </a:prstGeom>
          <a:solidFill>
            <a:schemeClr val="l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27689"/>
              </a:buClr>
              <a:buSzPts val="2000"/>
              <a:buFont typeface="Arial"/>
              <a:buNone/>
            </a:pPr>
            <a:r>
              <a:rPr b="0" i="1" lang="en-US" sz="2000" u="none" cap="none" strike="noStrike">
                <a:solidFill>
                  <a:srgbClr val="327689"/>
                </a:solidFill>
                <a:latin typeface="Century Schoolbook"/>
                <a:ea typeface="Century Schoolbook"/>
                <a:cs typeface="Century Schoolbook"/>
                <a:sym typeface="Century Schoolbook"/>
              </a:rPr>
              <a:t>4</a:t>
            </a:r>
            <a:endParaRPr b="0" i="1" sz="2000" u="none" cap="none" strike="noStrike">
              <a:solidFill>
                <a:srgbClr val="327689"/>
              </a:solidFill>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1"/>
          <p:cNvSpPr txBox="1"/>
          <p:nvPr>
            <p:ph type="title"/>
          </p:nvPr>
        </p:nvSpPr>
        <p:spPr>
          <a:xfrm>
            <a:off x="659150" y="5040650"/>
            <a:ext cx="3834000" cy="1200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5400"/>
              <a:buFont typeface="Century Schoolbook"/>
              <a:buNone/>
            </a:pPr>
            <a:r>
              <a:rPr b="1" lang="en-US" sz="4400">
                <a:solidFill>
                  <a:srgbClr val="002060"/>
                </a:solidFill>
                <a:latin typeface="Cambria"/>
                <a:ea typeface="Cambria"/>
                <a:cs typeface="Cambria"/>
                <a:sym typeface="Cambria"/>
              </a:rPr>
              <a:t>Related Works</a:t>
            </a:r>
            <a:endParaRPr b="1" sz="4400">
              <a:solidFill>
                <a:srgbClr val="002060"/>
              </a:solidFill>
              <a:latin typeface="Cambria"/>
              <a:ea typeface="Cambria"/>
              <a:cs typeface="Cambria"/>
              <a:sym typeface="Cambria"/>
            </a:endParaRPr>
          </a:p>
        </p:txBody>
      </p:sp>
      <p:sp>
        <p:nvSpPr>
          <p:cNvPr id="275" name="Google Shape;275;p11"/>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6" name="Google Shape;276;p11"/>
          <p:cNvPicPr preferRelativeResize="0"/>
          <p:nvPr/>
        </p:nvPicPr>
        <p:blipFill rotWithShape="1">
          <a:blip r:embed="rId3">
            <a:alphaModFix/>
          </a:blip>
          <a:srcRect b="0" l="0" r="0" t="0"/>
          <a:stretch/>
        </p:blipFill>
        <p:spPr>
          <a:xfrm>
            <a:off x="4933000" y="136800"/>
            <a:ext cx="5662600" cy="583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eadlin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eadlin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2023-07-08T00:42:00Z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411D56BC2604471F83B1A36F26D53F0D</vt:lpwstr>
  </property>
  <property fmtid="{D5CDD505-2E9C-101B-9397-08002B2CF9AE}" pid="3" name="KSOProductBuildVer">
    <vt:lpwstr>1033-11.2.0.11537</vt:lpwstr>
  </property>
</Properties>
</file>