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72" r:id="rId2"/>
    <p:sldId id="313" r:id="rId3"/>
    <p:sldId id="262" r:id="rId4"/>
    <p:sldId id="316" r:id="rId5"/>
    <p:sldId id="317" r:id="rId6"/>
    <p:sldId id="318" r:id="rId7"/>
    <p:sldId id="319" r:id="rId8"/>
    <p:sldId id="320" r:id="rId9"/>
    <p:sldId id="321" r:id="rId10"/>
    <p:sldId id="322" r:id="rId11"/>
    <p:sldId id="323" r:id="rId12"/>
    <p:sldId id="324" r:id="rId13"/>
    <p:sldId id="325" r:id="rId14"/>
    <p:sldId id="314" r:id="rId15"/>
    <p:sldId id="327" r:id="rId16"/>
    <p:sldId id="326" r:id="rId17"/>
    <p:sldId id="328" r:id="rId18"/>
    <p:sldId id="329" r:id="rId19"/>
    <p:sldId id="330" r:id="rId20"/>
    <p:sldId id="331" r:id="rId21"/>
    <p:sldId id="332" r:id="rId22"/>
    <p:sldId id="333" r:id="rId23"/>
    <p:sldId id="3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464" autoAdjust="0"/>
  </p:normalViewPr>
  <p:slideViewPr>
    <p:cSldViewPr snapToGrid="0">
      <p:cViewPr varScale="1">
        <p:scale>
          <a:sx n="84" d="100"/>
          <a:sy n="84" d="100"/>
        </p:scale>
        <p:origin x="44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1/31/2020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1/31/2020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1/31/2020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هزینه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ترم </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طبقه بندی 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4359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12499"/>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38"/>
                                        </p:tgtEl>
                                      </p:cBhvr>
                                    </p:animEffect>
                                    <p:set>
                                      <p:cBhvr>
                                        <p:cTn id="68" dur="1" fill="hold">
                                          <p:stCondLst>
                                            <p:cond delay="499"/>
                                          </p:stCondLst>
                                        </p:cTn>
                                        <p:tgtEl>
                                          <p:spTgt spid="3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9"/>
                                        </p:tgtEl>
                                      </p:cBhvr>
                                    </p:animEffect>
                                    <p:set>
                                      <p:cBhvr>
                                        <p:cTn id="71" dur="1" fill="hold">
                                          <p:stCondLst>
                                            <p:cond delay="499"/>
                                          </p:stCondLst>
                                        </p:cTn>
                                        <p:tgtEl>
                                          <p:spTgt spid="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9"/>
                                        </p:tgtEl>
                                      </p:cBhvr>
                                    </p:animEffect>
                                    <p:set>
                                      <p:cBhvr>
                                        <p:cTn id="109" dur="1" fill="hold">
                                          <p:stCondLst>
                                            <p:cond delay="499"/>
                                          </p:stCondLst>
                                        </p:cTn>
                                        <p:tgtEl>
                                          <p:spTgt spid="39"/>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40"/>
                                        </p:tgtEl>
                                      </p:cBhvr>
                                    </p:animEffect>
                                    <p:set>
                                      <p:cBhvr>
                                        <p:cTn id="112" dur="1" fill="hold">
                                          <p:stCondLst>
                                            <p:cond delay="499"/>
                                          </p:stCondLst>
                                        </p:cTn>
                                        <p:tgtEl>
                                          <p:spTgt spid="40"/>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42"/>
                                        </p:tgtEl>
                                      </p:cBhvr>
                                    </p:animEffect>
                                    <p:set>
                                      <p:cBhvr>
                                        <p:cTn id="115" dur="1" fill="hold">
                                          <p:stCondLst>
                                            <p:cond delay="499"/>
                                          </p:stCondLst>
                                        </p:cTn>
                                        <p:tgtEl>
                                          <p:spTgt spid="4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0"/>
                                        </p:tgtEl>
                                      </p:cBhvr>
                                    </p:animEffect>
                                    <p:set>
                                      <p:cBhvr>
                                        <p:cTn id="131" dur="1" fill="hold">
                                          <p:stCondLst>
                                            <p:cond delay="499"/>
                                          </p:stCondLst>
                                        </p:cTn>
                                        <p:tgtEl>
                                          <p:spTgt spid="3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43"/>
                                        </p:tgtEl>
                                      </p:cBhvr>
                                    </p:animEffect>
                                    <p:set>
                                      <p:cBhvr>
                                        <p:cTn id="150" dur="1" fill="hold">
                                          <p:stCondLst>
                                            <p:cond delay="499"/>
                                          </p:stCondLst>
                                        </p:cTn>
                                        <p:tgtEl>
                                          <p:spTgt spid="4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44"/>
                                        </p:tgtEl>
                                      </p:cBhvr>
                                    </p:animEffect>
                                    <p:set>
                                      <p:cBhvr>
                                        <p:cTn id="153" dur="1" fill="hold">
                                          <p:stCondLst>
                                            <p:cond delay="499"/>
                                          </p:stCondLst>
                                        </p:cTn>
                                        <p:tgtEl>
                                          <p:spTgt spid="44"/>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45"/>
                                        </p:tgtEl>
                                      </p:cBhvr>
                                    </p:animEffect>
                                    <p:set>
                                      <p:cBhvr>
                                        <p:cTn id="156" dur="1" fill="hold">
                                          <p:stCondLst>
                                            <p:cond delay="499"/>
                                          </p:stCondLst>
                                        </p:cTn>
                                        <p:tgtEl>
                                          <p:spTgt spid="45"/>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46"/>
                                        </p:tgtEl>
                                      </p:cBhvr>
                                    </p:animEffect>
                                    <p:set>
                                      <p:cBhvr>
                                        <p:cTn id="159" dur="1" fill="hold">
                                          <p:stCondLst>
                                            <p:cond delay="499"/>
                                          </p:stCondLst>
                                        </p:cTn>
                                        <p:tgtEl>
                                          <p:spTgt spid="4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35"/>
                                        </p:tgtEl>
                                      </p:cBhvr>
                                    </p:animEffect>
                                    <p:set>
                                      <p:cBhvr>
                                        <p:cTn id="175"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8" grpId="1" animBg="1"/>
      <p:bldP spid="13" grpId="0" animBg="1"/>
      <p:bldP spid="13" grpId="1" animBg="1"/>
      <p:bldP spid="14" grpId="0" animBg="1"/>
      <p:bldP spid="14" grpId="1" animBg="1"/>
      <p:bldP spid="27" grpId="0"/>
      <p:bldP spid="27" grpId="1"/>
      <p:bldP spid="28" grpId="0" animBg="1"/>
      <p:bldP spid="28" grpId="1" animBg="1"/>
      <p:bldP spid="29" grpId="0"/>
      <p:bldP spid="29" grpId="1"/>
      <p:bldP spid="30" grpId="0" animBg="1"/>
      <p:bldP spid="30" grpId="1" animBg="1"/>
      <p:bldP spid="31" grpId="0" animBg="1"/>
      <p:bldP spid="31" grpId="1" animBg="1"/>
      <p:bldP spid="33" grpId="0"/>
      <p:bldP spid="33" grpId="1"/>
      <p:bldP spid="34" grpId="0"/>
      <p:bldP spid="34" grpId="1"/>
      <p:bldP spid="35" grpId="0"/>
      <p:bldP spid="35" grpId="1"/>
      <p:bldP spid="38" grpId="0" animBg="1"/>
      <p:bldP spid="38" grpId="1" animBg="1"/>
      <p:bldP spid="39" grpId="0" animBg="1"/>
      <p:bldP spid="39" grpId="1" animBg="1"/>
      <p:bldP spid="40" grpId="0" animBg="1"/>
      <p:bldP spid="40" grpId="1" animBg="1"/>
      <p:bldP spid="41" grpId="0"/>
      <p:bldP spid="41" grpId="1"/>
      <p:bldP spid="42" grpId="0"/>
      <p:bldP spid="42" grpId="1"/>
      <p:bldP spid="43" grpId="0" animBg="1"/>
      <p:bldP spid="43" grpId="1" animBg="1"/>
      <p:bldP spid="44" grpId="0" animBg="1"/>
      <p:bldP spid="44" grpId="1" animBg="1"/>
      <p:bldP spid="45" grpId="0"/>
      <p:bldP spid="45" grpId="1"/>
      <p:bldP spid="46" grpId="0"/>
      <p:bldP spid="4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14</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15</a:t>
            </a:fld>
            <a:endParaRPr lang="en-US"/>
          </a:p>
        </p:txBody>
      </p:sp>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قمست 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Feature Fusion Module(FFM</a:t>
            </a:r>
            <a:r>
              <a:rPr lang="en-US" b="1"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ها از </a:t>
                </a:r>
                <a:r>
                  <a:rPr lang="fa-IR" sz="2400" dirty="0" smtClean="0">
                    <a:solidFill>
                      <a:srgbClr val="00B050"/>
                    </a:solidFill>
                    <a:cs typeface="B Nazanin" panose="00000400000000000000" pitchFamily="2" charset="-78"/>
                  </a:rPr>
                  <a:t>4*128 </a:t>
                </a: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𝑛</m:t>
                        </m:r>
                      </m:e>
                      <m:sub>
                        <m:r>
                          <a:rPr lang="en-US" sz="2400" i="1">
                            <a:solidFill>
                              <a:srgbClr val="00B050"/>
                            </a:solidFill>
                            <a:latin typeface="Cambria Math" panose="02040503050406030204" pitchFamily="18" charset="0"/>
                          </a:rPr>
                          <m:t>𝑐</m:t>
                        </m:r>
                      </m:sub>
                    </m:sSub>
                  </m:oMath>
                </a14:m>
                <a:r>
                  <a:rPr lang="fa-IR" sz="2400" dirty="0">
                    <a:solidFill>
                      <a:srgbClr val="00B050"/>
                    </a:solidFill>
                    <a:cs typeface="B Nazanin" panose="00000400000000000000" pitchFamily="2" charset="-78"/>
                  </a:rPr>
                  <a:t> </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به </a:t>
                </a:r>
                <a:r>
                  <a:rPr lang="fa-IR" sz="2400" dirty="0" smtClean="0">
                    <a:solidFill>
                      <a:srgbClr val="00B050"/>
                    </a:solidFill>
                    <a:cs typeface="B Nazanin" panose="00000400000000000000" pitchFamily="2" charset="-78"/>
                  </a:rPr>
                  <a:t>4*128 </a:t>
                </a:r>
                <a:r>
                  <a:rPr lang="fa-IR" sz="2400" dirty="0">
                    <a:solidFill>
                      <a:srgbClr val="00B050"/>
                    </a:solidFill>
                    <a:cs typeface="B Nazanin" panose="00000400000000000000" pitchFamily="2" charset="-78"/>
                  </a:rPr>
                  <a:t>تا کاهش 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20</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mc:AlternateContent xmlns:mc="http://schemas.openxmlformats.org/markup-compatibility/2006">
        <mc:Choice xmlns:a14="http://schemas.microsoft.com/office/drawing/2010/main" Requires="a14">
          <p:sp>
            <p:nvSpPr>
              <p:cNvPr id="5" name="Rectangle 4"/>
              <p:cNvSpPr/>
              <p:nvPr/>
            </p:nvSpPr>
            <p:spPr>
              <a:xfrm>
                <a:off x="3438144" y="2631300"/>
                <a:ext cx="6263640" cy="117891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rPr>
                        </m:ctrlPr>
                      </m:sSubPr>
                      <m:e>
                        <m:r>
                          <a:rPr lang="en-US" sz="2000" i="1">
                            <a:solidFill>
                              <a:srgbClr val="FF0000"/>
                            </a:solidFill>
                          </a:rPr>
                          <m:t>𝐾</m:t>
                        </m:r>
                      </m:e>
                      <m:sub>
                        <m:r>
                          <a:rPr lang="en-US" sz="2000" i="1">
                            <a:solidFill>
                              <a:srgbClr val="FF0000"/>
                            </a:solidFill>
                          </a:rPr>
                          <m:t>𝑖</m:t>
                        </m:r>
                      </m:sub>
                    </m:sSub>
                  </m:oMath>
                </a14:m>
                <a:r>
                  <a:rPr lang="en-US" sz="2000" dirty="0">
                    <a:solidFill>
                      <a:srgbClr val="FF0000"/>
                    </a:solidFill>
                    <a:cs typeface="B Nazanin" panose="00000400000000000000" pitchFamily="2" charset="-78"/>
                  </a:rPr>
                  <a:t> </a:t>
                </a:r>
                <a:endParaRPr lang="en-US" sz="2000" dirty="0">
                  <a:solidFill>
                    <a:srgbClr val="FF0000"/>
                  </a:solidFill>
                  <a:cs typeface="B Nazanin" panose="00000400000000000000" pitchFamily="2" charset="-78"/>
                </a:endParaRPr>
              </a:p>
            </p:txBody>
          </p:sp>
        </mc:Choice>
        <mc:Fallback>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3438144" y="4595778"/>
                <a:ext cx="6296724" cy="5911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858340" y="5196946"/>
            <a:ext cx="2496196"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endParaRPr lang="en-US" sz="2000" dirty="0">
              <a:solidFill>
                <a:srgbClr val="FF0000"/>
              </a:solidFill>
              <a:cs typeface="B Nazanin" panose="00000400000000000000" pitchFamily="2" charset="-78"/>
            </a:endParaRP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rPr>
                        </m:ctrlPr>
                      </m:sSubPr>
                      <m:e>
                        <m:r>
                          <a:rPr lang="en-US" sz="2000" i="1">
                            <a:solidFill>
                              <a:srgbClr val="FF0000"/>
                            </a:solidFill>
                          </a:rPr>
                          <m:t>𝐾</m:t>
                        </m:r>
                      </m:e>
                      <m:sub>
                        <m:r>
                          <a:rPr lang="en-US" sz="2000" i="1">
                            <a:solidFill>
                              <a:srgbClr val="FF0000"/>
                            </a:solidFill>
                          </a:rPr>
                          <m:t>𝑖</m:t>
                        </m:r>
                      </m:sub>
                    </m:sSub>
                  </m:oMath>
                </a14:m>
                <a:endParaRPr lang="en-US" sz="2000" dirty="0">
                  <a:solidFill>
                    <a:srgbClr val="FF0000"/>
                  </a:solidFill>
                  <a:cs typeface="B Nazanin" panose="00000400000000000000" pitchFamily="2" charset="-78"/>
                </a:endParaRPr>
              </a:p>
            </p:txBody>
          </p:sp>
        </mc:Choice>
        <mc:Fallback>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7978385" y="5160370"/>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6"/>
                                        </p:tgtEl>
                                      </p:cBhvr>
                                    </p:animEffect>
                                    <p:set>
                                      <p:cBhvr>
                                        <p:cTn id="78" dur="1" fill="hold">
                                          <p:stCondLst>
                                            <p:cond delay="499"/>
                                          </p:stCondLst>
                                        </p:cTn>
                                        <p:tgtEl>
                                          <p:spTgt spid="16"/>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4"/>
                                        </p:tgtEl>
                                      </p:cBhvr>
                                    </p:animEffect>
                                    <p:set>
                                      <p:cBhvr>
                                        <p:cTn id="11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7" grpId="1"/>
      <p:bldP spid="8" grpId="0" animBg="1"/>
      <p:bldP spid="8" grpId="1" animBg="1"/>
      <p:bldP spid="9" grpId="0"/>
      <p:bldP spid="9" grpId="1"/>
      <p:bldP spid="10" grpId="0" animBg="1"/>
      <p:bldP spid="10" grpId="1" animBg="1"/>
      <p:bldP spid="11" grpId="0"/>
      <p:bldP spid="11" grpId="1"/>
      <p:bldP spid="12" grpId="0"/>
      <p:bldP spid="13" grpId="0"/>
      <p:bldP spid="13" grpId="1"/>
      <p:bldP spid="14" grpId="0" animBg="1"/>
      <p:bldP spid="14" grpId="1" animBg="1"/>
      <p:bldP spid="16" grpId="0" animBg="1"/>
      <p:bldP spid="16" grpId="1" animBg="1"/>
      <p:bldP spid="17" grpId="0" animBg="1"/>
      <p:bldP spid="17" grpId="1" animBg="1"/>
      <p:bldP spid="18" grpId="0"/>
      <p:bldP spid="18" grpId="1"/>
      <p:bldP spid="19" grpId="0"/>
      <p:bldP spid="1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m:ctrlPr>
                      </m:sSubPr>
                      <m:e>
                        <m:r>
                          <a:rPr lang="en-US" sz="2400" i="1"/>
                          <m:t>ℒ</m:t>
                        </m:r>
                      </m:e>
                      <m:sub>
                        <m:r>
                          <a:rPr lang="en-US" sz="2400" i="1"/>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m:ctrlPr>
                      </m:sSubPr>
                      <m:e>
                        <m:r>
                          <a:rPr lang="en-US" sz="2400" b="0" i="1" smtClean="0">
                            <a:latin typeface="Cambria Math" panose="02040503050406030204" pitchFamily="18" charset="0"/>
                          </a:rPr>
                          <m:t> </m:t>
                        </m:r>
                        <m:r>
                          <a:rPr lang="en-US" sz="2400" i="1"/>
                          <m:t>𝛿</m:t>
                        </m:r>
                      </m:e>
                      <m:sub>
                        <m:r>
                          <a:rPr lang="en-US" sz="2400" i="1"/>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22</a:t>
            </a:fld>
            <a:endParaRPr lang="en-US"/>
          </a:p>
        </p:txBody>
      </p:sp>
      <mc:AlternateContent xmlns:mc="http://schemas.openxmlformats.org/markup-compatibility/2006">
        <mc:Choice xmlns:a14="http://schemas.microsoft.com/office/drawing/2010/main"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23</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پیشنهادات </a:t>
            </a:r>
            <a:r>
              <a:rPr lang="fa-IR" sz="3000" dirty="0" smtClean="0">
                <a:cs typeface="B Nazanin" panose="00000400000000000000" pitchFamily="2" charset="-78"/>
              </a:rPr>
              <a:t>(</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ایده‌ی </a:t>
            </a:r>
            <a:r>
              <a:rPr lang="fa-IR" sz="2800" dirty="0">
                <a:cs typeface="B Nazanin" panose="00000400000000000000" pitchFamily="2" charset="-78"/>
              </a:rPr>
              <a:t>که 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بلاک‌های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5</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2059</TotalTime>
  <Words>1236</Words>
  <Application>Microsoft Office PowerPoint</Application>
  <PresentationFormat>Widescreen</PresentationFormat>
  <Paragraphs>178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هزینه</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Feature Fusion Module(FFM)</vt:lpstr>
      <vt:lpstr>Pixel Aggregation</vt:lpstr>
      <vt:lpstr>Pixel Aggregation</vt:lpstr>
      <vt:lpstr>Pixel Aggregation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108</cp:revision>
  <dcterms:created xsi:type="dcterms:W3CDTF">2019-06-13T21:27:41Z</dcterms:created>
  <dcterms:modified xsi:type="dcterms:W3CDTF">2020-01-31T08:30:20Z</dcterms:modified>
</cp:coreProperties>
</file>