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7" r:id="rId2"/>
  </p:sldIdLst>
  <p:sldSz cx="37463413" cy="21067713"/>
  <p:notesSz cx="6858000" cy="9144000"/>
  <p:defaultTextStyle>
    <a:defPPr>
      <a:defRPr lang="en-US"/>
    </a:defPPr>
    <a:lvl1pPr marL="0" algn="l" defTabSz="2809389" rtl="0" eaLnBrk="1" latinLnBrk="0" hangingPunct="1">
      <a:defRPr sz="5531" kern="1200">
        <a:solidFill>
          <a:schemeClr val="tx1"/>
        </a:solidFill>
        <a:latin typeface="+mn-lt"/>
        <a:ea typeface="+mn-ea"/>
        <a:cs typeface="+mn-cs"/>
      </a:defRPr>
    </a:lvl1pPr>
    <a:lvl2pPr marL="1404694" algn="l" defTabSz="2809389" rtl="0" eaLnBrk="1" latinLnBrk="0" hangingPunct="1">
      <a:defRPr sz="5531" kern="1200">
        <a:solidFill>
          <a:schemeClr val="tx1"/>
        </a:solidFill>
        <a:latin typeface="+mn-lt"/>
        <a:ea typeface="+mn-ea"/>
        <a:cs typeface="+mn-cs"/>
      </a:defRPr>
    </a:lvl2pPr>
    <a:lvl3pPr marL="2809389" algn="l" defTabSz="2809389" rtl="0" eaLnBrk="1" latinLnBrk="0" hangingPunct="1">
      <a:defRPr sz="5531" kern="1200">
        <a:solidFill>
          <a:schemeClr val="tx1"/>
        </a:solidFill>
        <a:latin typeface="+mn-lt"/>
        <a:ea typeface="+mn-ea"/>
        <a:cs typeface="+mn-cs"/>
      </a:defRPr>
    </a:lvl3pPr>
    <a:lvl4pPr marL="4214083" algn="l" defTabSz="2809389" rtl="0" eaLnBrk="1" latinLnBrk="0" hangingPunct="1">
      <a:defRPr sz="5531" kern="1200">
        <a:solidFill>
          <a:schemeClr val="tx1"/>
        </a:solidFill>
        <a:latin typeface="+mn-lt"/>
        <a:ea typeface="+mn-ea"/>
        <a:cs typeface="+mn-cs"/>
      </a:defRPr>
    </a:lvl4pPr>
    <a:lvl5pPr marL="5618776" algn="l" defTabSz="2809389" rtl="0" eaLnBrk="1" latinLnBrk="0" hangingPunct="1">
      <a:defRPr sz="5531" kern="1200">
        <a:solidFill>
          <a:schemeClr val="tx1"/>
        </a:solidFill>
        <a:latin typeface="+mn-lt"/>
        <a:ea typeface="+mn-ea"/>
        <a:cs typeface="+mn-cs"/>
      </a:defRPr>
    </a:lvl5pPr>
    <a:lvl6pPr marL="7023470" algn="l" defTabSz="2809389" rtl="0" eaLnBrk="1" latinLnBrk="0" hangingPunct="1">
      <a:defRPr sz="5531" kern="1200">
        <a:solidFill>
          <a:schemeClr val="tx1"/>
        </a:solidFill>
        <a:latin typeface="+mn-lt"/>
        <a:ea typeface="+mn-ea"/>
        <a:cs typeface="+mn-cs"/>
      </a:defRPr>
    </a:lvl6pPr>
    <a:lvl7pPr marL="8428163" algn="l" defTabSz="2809389" rtl="0" eaLnBrk="1" latinLnBrk="0" hangingPunct="1">
      <a:defRPr sz="5531" kern="1200">
        <a:solidFill>
          <a:schemeClr val="tx1"/>
        </a:solidFill>
        <a:latin typeface="+mn-lt"/>
        <a:ea typeface="+mn-ea"/>
        <a:cs typeface="+mn-cs"/>
      </a:defRPr>
    </a:lvl7pPr>
    <a:lvl8pPr marL="9832859" algn="l" defTabSz="2809389" rtl="0" eaLnBrk="1" latinLnBrk="0" hangingPunct="1">
      <a:defRPr sz="5531" kern="1200">
        <a:solidFill>
          <a:schemeClr val="tx1"/>
        </a:solidFill>
        <a:latin typeface="+mn-lt"/>
        <a:ea typeface="+mn-ea"/>
        <a:cs typeface="+mn-cs"/>
      </a:defRPr>
    </a:lvl8pPr>
    <a:lvl9pPr marL="11237552" algn="l" defTabSz="2809389" rtl="0" eaLnBrk="1" latinLnBrk="0" hangingPunct="1">
      <a:defRPr sz="553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636" userDrawn="1">
          <p15:clr>
            <a:srgbClr val="A4A3A4"/>
          </p15:clr>
        </p15:guide>
        <p15:guide id="2" pos="118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48"/>
    <p:restoredTop sz="94655"/>
  </p:normalViewPr>
  <p:slideViewPr>
    <p:cSldViewPr snapToGrid="0" snapToObjects="1">
      <p:cViewPr>
        <p:scale>
          <a:sx n="26" d="100"/>
          <a:sy n="26" d="100"/>
        </p:scale>
        <p:origin x="773" y="240"/>
      </p:cViewPr>
      <p:guideLst>
        <p:guide orient="horz" pos="6636"/>
        <p:guide pos="118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9724D-6106-B84D-AD73-88AB3BCE741D}" type="datetimeFigureOut">
              <a:rPr lang="en-US" smtClean="0"/>
              <a:t>11/4/2019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A78A6-91B1-A94B-8013-D04A98434E6D}" type="slidenum">
              <a:rPr lang="en-US" smtClean="0"/>
              <a:t>‹#›</a:t>
            </a:fld>
            <a:endParaRPr lang="en-US"/>
          </a:p>
        </p:txBody>
      </p:sp>
    </p:spTree>
    <p:extLst>
      <p:ext uri="{BB962C8B-B14F-4D97-AF65-F5344CB8AC3E}">
        <p14:creationId xmlns:p14="http://schemas.microsoft.com/office/powerpoint/2010/main" val="1644038077"/>
      </p:ext>
    </p:extLst>
  </p:cSld>
  <p:clrMap bg1="lt1" tx1="dk1" bg2="lt2" tx2="dk2" accent1="accent1" accent2="accent2" accent3="accent3" accent4="accent4" accent5="accent5" accent6="accent6" hlink="hlink" folHlink="folHlink"/>
  <p:notesStyle>
    <a:lvl1pPr marL="0" algn="l" defTabSz="696773" rtl="0" eaLnBrk="1" latinLnBrk="0" hangingPunct="1">
      <a:defRPr sz="914" kern="1200">
        <a:solidFill>
          <a:schemeClr val="tx1"/>
        </a:solidFill>
        <a:latin typeface="+mn-lt"/>
        <a:ea typeface="+mn-ea"/>
        <a:cs typeface="+mn-cs"/>
      </a:defRPr>
    </a:lvl1pPr>
    <a:lvl2pPr marL="348386" algn="l" defTabSz="696773" rtl="0" eaLnBrk="1" latinLnBrk="0" hangingPunct="1">
      <a:defRPr sz="914" kern="1200">
        <a:solidFill>
          <a:schemeClr val="tx1"/>
        </a:solidFill>
        <a:latin typeface="+mn-lt"/>
        <a:ea typeface="+mn-ea"/>
        <a:cs typeface="+mn-cs"/>
      </a:defRPr>
    </a:lvl2pPr>
    <a:lvl3pPr marL="696773" algn="l" defTabSz="696773" rtl="0" eaLnBrk="1" latinLnBrk="0" hangingPunct="1">
      <a:defRPr sz="914" kern="1200">
        <a:solidFill>
          <a:schemeClr val="tx1"/>
        </a:solidFill>
        <a:latin typeface="+mn-lt"/>
        <a:ea typeface="+mn-ea"/>
        <a:cs typeface="+mn-cs"/>
      </a:defRPr>
    </a:lvl3pPr>
    <a:lvl4pPr marL="1045159" algn="l" defTabSz="696773" rtl="0" eaLnBrk="1" latinLnBrk="0" hangingPunct="1">
      <a:defRPr sz="914" kern="1200">
        <a:solidFill>
          <a:schemeClr val="tx1"/>
        </a:solidFill>
        <a:latin typeface="+mn-lt"/>
        <a:ea typeface="+mn-ea"/>
        <a:cs typeface="+mn-cs"/>
      </a:defRPr>
    </a:lvl4pPr>
    <a:lvl5pPr marL="1393546" algn="l" defTabSz="696773" rtl="0" eaLnBrk="1" latinLnBrk="0" hangingPunct="1">
      <a:defRPr sz="914" kern="1200">
        <a:solidFill>
          <a:schemeClr val="tx1"/>
        </a:solidFill>
        <a:latin typeface="+mn-lt"/>
        <a:ea typeface="+mn-ea"/>
        <a:cs typeface="+mn-cs"/>
      </a:defRPr>
    </a:lvl5pPr>
    <a:lvl6pPr marL="1741932" algn="l" defTabSz="696773" rtl="0" eaLnBrk="1" latinLnBrk="0" hangingPunct="1">
      <a:defRPr sz="914" kern="1200">
        <a:solidFill>
          <a:schemeClr val="tx1"/>
        </a:solidFill>
        <a:latin typeface="+mn-lt"/>
        <a:ea typeface="+mn-ea"/>
        <a:cs typeface="+mn-cs"/>
      </a:defRPr>
    </a:lvl6pPr>
    <a:lvl7pPr marL="2090318" algn="l" defTabSz="696773" rtl="0" eaLnBrk="1" latinLnBrk="0" hangingPunct="1">
      <a:defRPr sz="914" kern="1200">
        <a:solidFill>
          <a:schemeClr val="tx1"/>
        </a:solidFill>
        <a:latin typeface="+mn-lt"/>
        <a:ea typeface="+mn-ea"/>
        <a:cs typeface="+mn-cs"/>
      </a:defRPr>
    </a:lvl7pPr>
    <a:lvl8pPr marL="2438705" algn="l" defTabSz="696773" rtl="0" eaLnBrk="1" latinLnBrk="0" hangingPunct="1">
      <a:defRPr sz="914" kern="1200">
        <a:solidFill>
          <a:schemeClr val="tx1"/>
        </a:solidFill>
        <a:latin typeface="+mn-lt"/>
        <a:ea typeface="+mn-ea"/>
        <a:cs typeface="+mn-cs"/>
      </a:defRPr>
    </a:lvl8pPr>
    <a:lvl9pPr marL="2787091" algn="l" defTabSz="696773" rtl="0" eaLnBrk="1" latinLnBrk="0" hangingPunct="1">
      <a:defRPr sz="91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8A78A6-91B1-A94B-8013-D04A98434E6D}" type="slidenum">
              <a:rPr lang="en-US" smtClean="0"/>
              <a:t>1</a:t>
            </a:fld>
            <a:endParaRPr lang="en-US"/>
          </a:p>
        </p:txBody>
      </p:sp>
    </p:spTree>
    <p:extLst>
      <p:ext uri="{BB962C8B-B14F-4D97-AF65-F5344CB8AC3E}">
        <p14:creationId xmlns:p14="http://schemas.microsoft.com/office/powerpoint/2010/main" val="1829231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search Poster Template 1">
    <p:spTree>
      <p:nvGrpSpPr>
        <p:cNvPr id="1" name=""/>
        <p:cNvGrpSpPr/>
        <p:nvPr/>
      </p:nvGrpSpPr>
      <p:grpSpPr>
        <a:xfrm>
          <a:off x="0" y="0"/>
          <a:ext cx="0" cy="0"/>
          <a:chOff x="0" y="0"/>
          <a:chExt cx="0" cy="0"/>
        </a:xfrm>
      </p:grpSpPr>
      <p:cxnSp>
        <p:nvCxnSpPr>
          <p:cNvPr id="8" name="Straight Connector 7" descr="Vertical Divider"/>
          <p:cNvCxnSpPr>
            <a:cxnSpLocks/>
          </p:cNvCxnSpPr>
          <p:nvPr userDrawn="1"/>
        </p:nvCxnSpPr>
        <p:spPr bwMode="auto">
          <a:xfrm>
            <a:off x="9547426" y="4315110"/>
            <a:ext cx="0" cy="14196410"/>
          </a:xfrm>
          <a:prstGeom prst="line">
            <a:avLst/>
          </a:prstGeom>
          <a:noFill/>
          <a:ln w="15875" cap="flat" cmpd="sng" algn="ctr">
            <a:solidFill>
              <a:schemeClr val="tx1"/>
            </a:solidFill>
            <a:prstDash val="dash"/>
            <a:round/>
            <a:headEnd type="oval" w="med" len="med"/>
            <a:tailEnd type="oval" w="med" len="med"/>
          </a:ln>
          <a:effectLst/>
        </p:spPr>
      </p:cxnSp>
      <p:cxnSp>
        <p:nvCxnSpPr>
          <p:cNvPr id="9" name="Straight Connector 9"/>
          <p:cNvCxnSpPr>
            <a:cxnSpLocks noChangeShapeType="1"/>
          </p:cNvCxnSpPr>
          <p:nvPr userDrawn="1"/>
        </p:nvCxnSpPr>
        <p:spPr bwMode="auto">
          <a:xfrm>
            <a:off x="9651762" y="5755052"/>
            <a:ext cx="780488" cy="58521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0" name="Straight Connector 9" descr="Vertical Divider"/>
          <p:cNvCxnSpPr>
            <a:cxnSpLocks/>
          </p:cNvCxnSpPr>
          <p:nvPr userDrawn="1"/>
        </p:nvCxnSpPr>
        <p:spPr bwMode="auto">
          <a:xfrm>
            <a:off x="18731707" y="4315110"/>
            <a:ext cx="0" cy="14196410"/>
          </a:xfrm>
          <a:prstGeom prst="line">
            <a:avLst/>
          </a:prstGeom>
          <a:noFill/>
          <a:ln w="15875" cap="flat" cmpd="sng" algn="ctr">
            <a:solidFill>
              <a:schemeClr val="tx1"/>
            </a:solidFill>
            <a:prstDash val="dash"/>
            <a:round/>
            <a:headEnd type="oval" w="med" len="med"/>
            <a:tailEnd type="oval" w="med" len="med"/>
          </a:ln>
          <a:effectLst/>
        </p:spPr>
      </p:cxnSp>
      <p:cxnSp>
        <p:nvCxnSpPr>
          <p:cNvPr id="11" name="Straight Connector 10" descr="Vertical Divider"/>
          <p:cNvCxnSpPr>
            <a:cxnSpLocks/>
          </p:cNvCxnSpPr>
          <p:nvPr userDrawn="1"/>
        </p:nvCxnSpPr>
        <p:spPr bwMode="auto">
          <a:xfrm>
            <a:off x="27915989" y="4315110"/>
            <a:ext cx="0" cy="14196410"/>
          </a:xfrm>
          <a:prstGeom prst="line">
            <a:avLst/>
          </a:prstGeom>
          <a:noFill/>
          <a:ln w="15875" cap="flat" cmpd="sng" algn="ctr">
            <a:solidFill>
              <a:schemeClr val="tx1"/>
            </a:solidFill>
            <a:prstDash val="dash"/>
            <a:round/>
            <a:headEnd type="oval" w="med" len="med"/>
            <a:tailEnd type="oval" w="med" len="med"/>
          </a:ln>
          <a:effectLst/>
        </p:spPr>
      </p:cxnSp>
      <p:sp>
        <p:nvSpPr>
          <p:cNvPr id="12" name="Content Placeholder 9"/>
          <p:cNvSpPr>
            <a:spLocks noGrp="1"/>
          </p:cNvSpPr>
          <p:nvPr>
            <p:ph sz="quarter" idx="10" hasCustomPrompt="1"/>
          </p:nvPr>
        </p:nvSpPr>
        <p:spPr>
          <a:xfrm>
            <a:off x="780489" y="4390170"/>
            <a:ext cx="8363143" cy="8370790"/>
          </a:xfrm>
          <a:prstGeom prst="rect">
            <a:avLst/>
          </a:prstGeom>
        </p:spPr>
        <p:txBody>
          <a:bodyPr/>
          <a:lstStyle>
            <a:lvl1pPr marL="0" indent="-292608">
              <a:lnSpc>
                <a:spcPts val="2944"/>
              </a:lnSpc>
              <a:spcBef>
                <a:spcPts val="0"/>
              </a:spcBef>
              <a:buFontTx/>
              <a:buNone/>
              <a:defRPr sz="1792" baseline="0">
                <a:solidFill>
                  <a:schemeClr val="tx1"/>
                </a:solidFill>
                <a:latin typeface="Arial" charset="0"/>
              </a:defRPr>
            </a:lvl1pPr>
            <a:lvl2pPr marL="585216" indent="-292608">
              <a:lnSpc>
                <a:spcPts val="2944"/>
              </a:lnSpc>
              <a:spcBef>
                <a:spcPts val="0"/>
              </a:spcBef>
              <a:buClr>
                <a:schemeClr val="tx2"/>
              </a:buClr>
              <a:buSzPct val="100000"/>
              <a:defRPr sz="1792" baseline="0">
                <a:solidFill>
                  <a:schemeClr val="tx1"/>
                </a:solidFill>
                <a:latin typeface="Arial" charset="0"/>
              </a:defRPr>
            </a:lvl2pPr>
            <a:lvl3pPr marL="87782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3pPr>
            <a:lvl4pPr marL="1053389"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4pPr>
            <a:lvl5pPr marL="1228954" indent="-175565">
              <a:lnSpc>
                <a:spcPts val="2944"/>
              </a:lnSpc>
              <a:spcBef>
                <a:spcPts val="0"/>
              </a:spcBef>
              <a:buClr>
                <a:schemeClr val="tx1"/>
              </a:buClr>
              <a:buSzPct val="120000"/>
              <a:buFont typeface="System Font Regular"/>
              <a:buChar char="-"/>
              <a:tabLst/>
              <a:defRPr sz="1792"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3" name="Picture Placeholder 2" descr="Photo alt tag goes here"/>
          <p:cNvSpPr>
            <a:spLocks noGrp="1"/>
          </p:cNvSpPr>
          <p:nvPr>
            <p:ph type="pic" sz="quarter" idx="16"/>
          </p:nvPr>
        </p:nvSpPr>
        <p:spPr>
          <a:xfrm>
            <a:off x="780489" y="13383630"/>
            <a:ext cx="8363143" cy="5026290"/>
          </a:xfrm>
          <a:prstGeom prst="rect">
            <a:avLst/>
          </a:prstGeom>
          <a:solidFill>
            <a:schemeClr val="bg2">
              <a:lumMod val="85000"/>
            </a:schemeClr>
          </a:solidFill>
        </p:spPr>
        <p:txBody>
          <a:bodyPr>
            <a:normAutofit/>
          </a:bodyPr>
          <a:lstStyle>
            <a:lvl1pPr marL="0" indent="0" algn="ctr">
              <a:buNone/>
              <a:defRPr/>
            </a:lvl1pPr>
          </a:lstStyle>
          <a:p>
            <a:pPr marL="0" indent="0" algn="ctr">
              <a:buNone/>
            </a:pPr>
            <a:r>
              <a:rPr lang="en-US"/>
              <a:t>Click icon to add picture</a:t>
            </a:r>
            <a:endParaRPr lang="en-US" dirty="0"/>
          </a:p>
        </p:txBody>
      </p:sp>
      <p:sp>
        <p:nvSpPr>
          <p:cNvPr id="14" name="Picture Placeholder 2" descr="Photo alt tag goes here"/>
          <p:cNvSpPr>
            <a:spLocks noGrp="1"/>
          </p:cNvSpPr>
          <p:nvPr>
            <p:ph type="pic" sz="quarter" idx="17"/>
          </p:nvPr>
        </p:nvSpPr>
        <p:spPr>
          <a:xfrm>
            <a:off x="28333332" y="10143534"/>
            <a:ext cx="8363143" cy="4769496"/>
          </a:xfrm>
          <a:prstGeom prst="rect">
            <a:avLst/>
          </a:prstGeom>
          <a:solidFill>
            <a:schemeClr val="bg2">
              <a:lumMod val="85000"/>
            </a:schemeClr>
          </a:solidFill>
        </p:spPr>
        <p:txBody>
          <a:bodyPr/>
          <a:lstStyle>
            <a:lvl1pPr marL="0" indent="0" algn="ctr">
              <a:buNone/>
              <a:defRPr/>
            </a:lvl1pPr>
          </a:lstStyle>
          <a:p>
            <a:pPr marL="0" indent="0" algn="ctr">
              <a:buNone/>
            </a:pPr>
            <a:r>
              <a:rPr lang="en-US"/>
              <a:t>Click icon to add picture</a:t>
            </a:r>
            <a:endParaRPr lang="en-US" dirty="0"/>
          </a:p>
        </p:txBody>
      </p:sp>
      <p:sp>
        <p:nvSpPr>
          <p:cNvPr id="15" name="Content Placeholder 9"/>
          <p:cNvSpPr>
            <a:spLocks noGrp="1"/>
          </p:cNvSpPr>
          <p:nvPr>
            <p:ph sz="quarter" idx="18" hasCustomPrompt="1"/>
          </p:nvPr>
        </p:nvSpPr>
        <p:spPr>
          <a:xfrm>
            <a:off x="9964769" y="4390169"/>
            <a:ext cx="8363143" cy="13999431"/>
          </a:xfrm>
          <a:prstGeom prst="rect">
            <a:avLst/>
          </a:prstGeom>
        </p:spPr>
        <p:txBody>
          <a:bodyPr/>
          <a:lstStyle>
            <a:lvl1pPr marL="0" indent="0">
              <a:lnSpc>
                <a:spcPts val="2944"/>
              </a:lnSpc>
              <a:spcBef>
                <a:spcPts val="0"/>
              </a:spcBef>
              <a:buFontTx/>
              <a:buNone/>
              <a:defRPr sz="1792" baseline="0">
                <a:solidFill>
                  <a:schemeClr val="tx1"/>
                </a:solidFill>
                <a:latin typeface="Arial" charset="0"/>
              </a:defRPr>
            </a:lvl1pPr>
            <a:lvl2pPr marL="585216" indent="-292608">
              <a:lnSpc>
                <a:spcPts val="2944"/>
              </a:lnSpc>
              <a:spcBef>
                <a:spcPts val="0"/>
              </a:spcBef>
              <a:buClr>
                <a:schemeClr val="tx2"/>
              </a:buClr>
              <a:defRPr sz="1792" baseline="0">
                <a:solidFill>
                  <a:schemeClr val="tx1"/>
                </a:solidFill>
                <a:latin typeface="Arial" charset="0"/>
              </a:defRPr>
            </a:lvl2pPr>
            <a:lvl3pPr marL="87782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3pPr>
            <a:lvl4pPr marL="1024128" indent="-146304">
              <a:lnSpc>
                <a:spcPts val="2944"/>
              </a:lnSpc>
              <a:spcBef>
                <a:spcPts val="0"/>
              </a:spcBef>
              <a:buClr>
                <a:schemeClr val="tx1"/>
              </a:buClr>
              <a:buSzPct val="120000"/>
              <a:buFont typeface="System Font Regular"/>
              <a:buChar char="-"/>
              <a:defRPr sz="1792" baseline="0">
                <a:solidFill>
                  <a:schemeClr val="tx1"/>
                </a:solidFill>
                <a:latin typeface="Arial" charset="0"/>
              </a:defRPr>
            </a:lvl4pPr>
            <a:lvl5pPr marL="1463040" indent="-292608">
              <a:lnSpc>
                <a:spcPts val="2944"/>
              </a:lnSpc>
              <a:spcBef>
                <a:spcPts val="0"/>
              </a:spcBef>
              <a:buClr>
                <a:schemeClr val="tx1"/>
              </a:buClr>
              <a:buSzPct val="120000"/>
              <a:buFont typeface="System Font Regular"/>
              <a:buChar char="-"/>
              <a:defRPr sz="1792"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6" name="Content Placeholder 9"/>
          <p:cNvSpPr>
            <a:spLocks noGrp="1"/>
          </p:cNvSpPr>
          <p:nvPr>
            <p:ph sz="quarter" idx="19" hasCustomPrompt="1"/>
          </p:nvPr>
        </p:nvSpPr>
        <p:spPr>
          <a:xfrm>
            <a:off x="19135504" y="4392385"/>
            <a:ext cx="8363143" cy="4464476"/>
          </a:xfrm>
          <a:prstGeom prst="rect">
            <a:avLst/>
          </a:prstGeom>
        </p:spPr>
        <p:txBody>
          <a:bodyPr/>
          <a:lstStyle>
            <a:lvl1pPr>
              <a:lnSpc>
                <a:spcPts val="2944"/>
              </a:lnSpc>
              <a:spcBef>
                <a:spcPts val="0"/>
              </a:spcBef>
              <a:defRPr sz="1792" baseline="0">
                <a:solidFill>
                  <a:schemeClr val="bg1">
                    <a:lumMod val="50000"/>
                  </a:schemeClr>
                </a:solidFill>
                <a:latin typeface="Arial" charset="0"/>
              </a:defRPr>
            </a:lvl1pPr>
            <a:lvl2pPr marL="585216" indent="-292608">
              <a:lnSpc>
                <a:spcPts val="2944"/>
              </a:lnSpc>
              <a:spcBef>
                <a:spcPts val="0"/>
              </a:spcBef>
              <a:buClr>
                <a:schemeClr val="accent1"/>
              </a:buClr>
              <a:defRPr sz="1792" baseline="0">
                <a:solidFill>
                  <a:schemeClr val="tx1"/>
                </a:solidFill>
                <a:latin typeface="Arial" charset="0"/>
              </a:defRPr>
            </a:lvl2pPr>
            <a:lvl3pPr marL="87782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3pPr>
            <a:lvl4pPr marL="1053389"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4pPr>
            <a:lvl5pPr marL="122895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7" name="Content Placeholder 9"/>
          <p:cNvSpPr>
            <a:spLocks noGrp="1"/>
          </p:cNvSpPr>
          <p:nvPr>
            <p:ph sz="quarter" idx="20" hasCustomPrompt="1"/>
          </p:nvPr>
        </p:nvSpPr>
        <p:spPr>
          <a:xfrm>
            <a:off x="28333332" y="4390171"/>
            <a:ext cx="8363143" cy="5241509"/>
          </a:xfrm>
          <a:prstGeom prst="rect">
            <a:avLst/>
          </a:prstGeom>
        </p:spPr>
        <p:txBody>
          <a:bodyPr/>
          <a:lstStyle>
            <a:lvl1pPr>
              <a:lnSpc>
                <a:spcPts val="2944"/>
              </a:lnSpc>
              <a:spcBef>
                <a:spcPts val="0"/>
              </a:spcBef>
              <a:defRPr sz="1792" baseline="0">
                <a:solidFill>
                  <a:schemeClr val="bg1">
                    <a:lumMod val="50000"/>
                  </a:schemeClr>
                </a:solidFill>
                <a:latin typeface="Arial" charset="0"/>
              </a:defRPr>
            </a:lvl1pPr>
            <a:lvl2pPr marL="585216" indent="-292608">
              <a:lnSpc>
                <a:spcPts val="2944"/>
              </a:lnSpc>
              <a:spcBef>
                <a:spcPts val="0"/>
              </a:spcBef>
              <a:buClr>
                <a:schemeClr val="tx2"/>
              </a:buClr>
              <a:defRPr sz="1792" baseline="0">
                <a:solidFill>
                  <a:schemeClr val="tx1"/>
                </a:solidFill>
                <a:latin typeface="Arial" charset="0"/>
              </a:defRPr>
            </a:lvl2pPr>
            <a:lvl3pPr marL="87782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3pPr>
            <a:lvl4pPr marL="1053389"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4pPr>
            <a:lvl5pPr marL="122895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8" name="Content Placeholder 9"/>
          <p:cNvSpPr>
            <a:spLocks noGrp="1"/>
          </p:cNvSpPr>
          <p:nvPr>
            <p:ph sz="quarter" idx="21" hasCustomPrompt="1"/>
          </p:nvPr>
        </p:nvSpPr>
        <p:spPr>
          <a:xfrm>
            <a:off x="28333332" y="15382240"/>
            <a:ext cx="8363143" cy="3048000"/>
          </a:xfrm>
          <a:prstGeom prst="rect">
            <a:avLst/>
          </a:prstGeom>
        </p:spPr>
        <p:txBody>
          <a:bodyPr/>
          <a:lstStyle>
            <a:lvl1pPr>
              <a:lnSpc>
                <a:spcPts val="2944"/>
              </a:lnSpc>
              <a:spcBef>
                <a:spcPts val="0"/>
              </a:spcBef>
              <a:defRPr sz="1792" baseline="0">
                <a:solidFill>
                  <a:schemeClr val="bg1">
                    <a:lumMod val="50000"/>
                  </a:schemeClr>
                </a:solidFill>
                <a:latin typeface="Arial" charset="0"/>
              </a:defRPr>
            </a:lvl1pPr>
            <a:lvl2pPr marL="585216" indent="-292608">
              <a:lnSpc>
                <a:spcPts val="2944"/>
              </a:lnSpc>
              <a:spcBef>
                <a:spcPts val="0"/>
              </a:spcBef>
              <a:buClr>
                <a:schemeClr val="tx2"/>
              </a:buClr>
              <a:defRPr sz="1792" baseline="0">
                <a:solidFill>
                  <a:schemeClr val="tx1"/>
                </a:solidFill>
                <a:latin typeface="Arial" charset="0"/>
              </a:defRPr>
            </a:lvl2pPr>
            <a:lvl3pPr marL="87782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3pPr>
            <a:lvl4pPr marL="1053389"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4pPr>
            <a:lvl5pPr marL="122895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9" name="Chart Placeholder 23"/>
          <p:cNvSpPr>
            <a:spLocks noGrp="1"/>
          </p:cNvSpPr>
          <p:nvPr>
            <p:ph type="chart" sz="quarter" idx="22" hasCustomPrompt="1"/>
          </p:nvPr>
        </p:nvSpPr>
        <p:spPr>
          <a:xfrm>
            <a:off x="19247965" y="9401850"/>
            <a:ext cx="8250681" cy="4442955"/>
          </a:xfrm>
          <a:prstGeom prst="rect">
            <a:avLst/>
          </a:prstGeom>
        </p:spPr>
        <p:txBody>
          <a:bodyPr/>
          <a:lstStyle>
            <a:lvl1pPr marL="0" indent="0">
              <a:buNone/>
              <a:defRPr/>
            </a:lvl1pPr>
            <a:lvl2pPr marL="585216" indent="-292608">
              <a:lnSpc>
                <a:spcPts val="2944"/>
              </a:lnSpc>
              <a:spcBef>
                <a:spcPts val="0"/>
              </a:spcBef>
              <a:buClr>
                <a:schemeClr val="tx2"/>
              </a:buClr>
              <a:defRPr sz="1792">
                <a:solidFill>
                  <a:schemeClr val="tx1"/>
                </a:solidFill>
              </a:defRPr>
            </a:lvl2pPr>
            <a:lvl3pPr marL="877824" indent="-175565">
              <a:lnSpc>
                <a:spcPts val="2944"/>
              </a:lnSpc>
              <a:spcBef>
                <a:spcPts val="0"/>
              </a:spcBef>
              <a:buClr>
                <a:schemeClr val="tx1"/>
              </a:buClr>
              <a:buSzPct val="120000"/>
              <a:buFont typeface="System Font Regular"/>
              <a:buChar char="-"/>
              <a:defRPr sz="1792">
                <a:solidFill>
                  <a:schemeClr val="tx1"/>
                </a:solidFill>
              </a:defRPr>
            </a:lvl3pPr>
            <a:lvl4pPr marL="1053389" indent="-175565">
              <a:lnSpc>
                <a:spcPts val="2944"/>
              </a:lnSpc>
              <a:spcBef>
                <a:spcPts val="0"/>
              </a:spcBef>
              <a:buClr>
                <a:schemeClr val="tx1"/>
              </a:buClr>
              <a:buSzPct val="120000"/>
              <a:buFont typeface="System Font Regular"/>
              <a:buChar char="-"/>
              <a:defRPr sz="1792">
                <a:solidFill>
                  <a:schemeClr val="tx1"/>
                </a:solidFill>
              </a:defRPr>
            </a:lvl4pPr>
            <a:lvl5pPr marL="1228954" indent="-175565">
              <a:lnSpc>
                <a:spcPts val="2944"/>
              </a:lnSpc>
              <a:spcBef>
                <a:spcPts val="0"/>
              </a:spcBef>
              <a:buClr>
                <a:schemeClr val="tx1"/>
              </a:buClr>
              <a:buSzPct val="120000"/>
              <a:buFont typeface="System Font Regular"/>
              <a:buChar char="-"/>
              <a:defRPr sz="1792">
                <a:solidFill>
                  <a:schemeClr val="tx1"/>
                </a:solidFill>
              </a:defRPr>
            </a:lvl5pPr>
          </a:lstStyle>
          <a:p>
            <a:pPr lvl="1"/>
            <a:r>
              <a:rPr lang="en-US" dirty="0"/>
              <a:t>First level</a:t>
            </a:r>
          </a:p>
          <a:p>
            <a:pPr lvl="2"/>
            <a:r>
              <a:rPr lang="en-US" dirty="0"/>
              <a:t>Second level</a:t>
            </a:r>
          </a:p>
          <a:p>
            <a:pPr lvl="3"/>
            <a:r>
              <a:rPr lang="en-US" dirty="0"/>
              <a:t>Fourth level</a:t>
            </a:r>
          </a:p>
          <a:p>
            <a:pPr lvl="4"/>
            <a:r>
              <a:rPr lang="en-US" dirty="0"/>
              <a:t>Fourth level</a:t>
            </a:r>
          </a:p>
          <a:p>
            <a:endParaRPr lang="en-US" dirty="0"/>
          </a:p>
        </p:txBody>
      </p:sp>
      <p:sp>
        <p:nvSpPr>
          <p:cNvPr id="20" name="Content Placeholder 9"/>
          <p:cNvSpPr>
            <a:spLocks noGrp="1"/>
          </p:cNvSpPr>
          <p:nvPr>
            <p:ph sz="quarter" idx="23" hasCustomPrompt="1"/>
          </p:nvPr>
        </p:nvSpPr>
        <p:spPr>
          <a:xfrm>
            <a:off x="19247967" y="14437012"/>
            <a:ext cx="8204354" cy="3993228"/>
          </a:xfrm>
          <a:prstGeom prst="rect">
            <a:avLst/>
          </a:prstGeom>
        </p:spPr>
        <p:txBody>
          <a:bodyPr/>
          <a:lstStyle>
            <a:lvl1pPr>
              <a:lnSpc>
                <a:spcPts val="2944"/>
              </a:lnSpc>
              <a:spcBef>
                <a:spcPts val="0"/>
              </a:spcBef>
              <a:defRPr sz="1792" baseline="0">
                <a:solidFill>
                  <a:schemeClr val="bg1">
                    <a:lumMod val="50000"/>
                  </a:schemeClr>
                </a:solidFill>
                <a:latin typeface="Arial" charset="0"/>
              </a:defRPr>
            </a:lvl1pPr>
            <a:lvl2pPr marL="585216" indent="-292608">
              <a:lnSpc>
                <a:spcPts val="2944"/>
              </a:lnSpc>
              <a:spcBef>
                <a:spcPts val="0"/>
              </a:spcBef>
              <a:buClr>
                <a:schemeClr val="tx2"/>
              </a:buClr>
              <a:defRPr sz="1792" baseline="0">
                <a:solidFill>
                  <a:schemeClr val="tx1"/>
                </a:solidFill>
                <a:latin typeface="Arial" charset="0"/>
              </a:defRPr>
            </a:lvl2pPr>
            <a:lvl3pPr marL="87782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3pPr>
            <a:lvl4pPr marL="1053389"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4pPr>
            <a:lvl5pPr marL="122895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15873785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6" userDrawn="1">
          <p15:clr>
            <a:srgbClr val="FBAE40"/>
          </p15:clr>
        </p15:guide>
        <p15:guide id="2" pos="118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715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36" descr="alt=&quot;&quot;">
            <a:extLst>
              <a:ext uri="{FF2B5EF4-FFF2-40B4-BE49-F238E27FC236}">
                <a16:creationId xmlns:a16="http://schemas.microsoft.com/office/drawing/2014/main" id="{FBA0B81E-BB45-FF42-9615-69A6AFA872C1}"/>
              </a:ext>
            </a:extLst>
          </p:cNvPr>
          <p:cNvSpPr>
            <a:spLocks noChangeArrowheads="1"/>
          </p:cNvSpPr>
          <p:nvPr userDrawn="1"/>
        </p:nvSpPr>
        <p:spPr bwMode="auto">
          <a:xfrm>
            <a:off x="-1" y="0"/>
            <a:ext cx="37463413" cy="3512576"/>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11" name="Rectangle 10" descr="alt=&quot;&quot;">
            <a:extLst>
              <a:ext uri="{FF2B5EF4-FFF2-40B4-BE49-F238E27FC236}">
                <a16:creationId xmlns:a16="http://schemas.microsoft.com/office/drawing/2014/main" id="{BA82B91E-F101-F84D-88BC-1E42B41887CB}"/>
              </a:ext>
            </a:extLst>
          </p:cNvPr>
          <p:cNvSpPr/>
          <p:nvPr userDrawn="1"/>
        </p:nvSpPr>
        <p:spPr>
          <a:xfrm>
            <a:off x="-1" y="3478193"/>
            <a:ext cx="37463413" cy="180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UB Crest">
            <a:extLst>
              <a:ext uri="{FF2B5EF4-FFF2-40B4-BE49-F238E27FC236}">
                <a16:creationId xmlns:a16="http://schemas.microsoft.com/office/drawing/2014/main" id="{677B3968-4AEB-3343-A962-DC5A8486DD9E}"/>
              </a:ext>
            </a:extLst>
          </p:cNvPr>
          <p:cNvPicPr>
            <a:picLocks noChangeAspect="1"/>
          </p:cNvPicPr>
          <p:nvPr userDrawn="1"/>
        </p:nvPicPr>
        <p:blipFill rotWithShape="1">
          <a:blip r:embed="rId4">
            <a:alphaModFix amt="41000"/>
            <a:extLst>
              <a:ext uri="{28A0092B-C50C-407E-A947-70E740481C1C}">
                <a14:useLocalDpi xmlns:a14="http://schemas.microsoft.com/office/drawing/2010/main" val="0"/>
              </a:ext>
            </a:extLst>
          </a:blip>
          <a:srcRect t="4395" b="40121"/>
          <a:stretch/>
        </p:blipFill>
        <p:spPr>
          <a:xfrm>
            <a:off x="29492842" y="-12338"/>
            <a:ext cx="6234906" cy="3508646"/>
          </a:xfrm>
          <a:prstGeom prst="rect">
            <a:avLst/>
          </a:prstGeom>
        </p:spPr>
      </p:pic>
      <p:sp>
        <p:nvSpPr>
          <p:cNvPr id="13" name="Rectangle 36" descr="alt=&quot;&quot;">
            <a:extLst>
              <a:ext uri="{FF2B5EF4-FFF2-40B4-BE49-F238E27FC236}">
                <a16:creationId xmlns:a16="http://schemas.microsoft.com/office/drawing/2014/main" id="{F6ACD457-75A0-AE48-90EF-30A97AB57ED1}"/>
              </a:ext>
            </a:extLst>
          </p:cNvPr>
          <p:cNvSpPr>
            <a:spLocks noChangeArrowheads="1"/>
          </p:cNvSpPr>
          <p:nvPr userDrawn="1"/>
        </p:nvSpPr>
        <p:spPr bwMode="auto">
          <a:xfrm>
            <a:off x="0" y="19082085"/>
            <a:ext cx="37463413" cy="1985628"/>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pic>
        <p:nvPicPr>
          <p:cNvPr id="14" name="Picture 13" descr="University at Buffalo, The State University of New York">
            <a:extLst>
              <a:ext uri="{FF2B5EF4-FFF2-40B4-BE49-F238E27FC236}">
                <a16:creationId xmlns:a16="http://schemas.microsoft.com/office/drawing/2014/main" id="{5436096C-236E-AE48-BB9C-CBD4C04DDCE0}"/>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84658" y="19690451"/>
            <a:ext cx="10725451" cy="795436"/>
          </a:xfrm>
          <a:prstGeom prst="rect">
            <a:avLst/>
          </a:prstGeom>
        </p:spPr>
      </p:pic>
      <p:cxnSp>
        <p:nvCxnSpPr>
          <p:cNvPr id="15" name="Straight Connector 14">
            <a:extLst>
              <a:ext uri="{FF2B5EF4-FFF2-40B4-BE49-F238E27FC236}">
                <a16:creationId xmlns:a16="http://schemas.microsoft.com/office/drawing/2014/main" id="{B9C82CA5-ED27-7E42-B0D0-6858206779A3}"/>
              </a:ext>
            </a:extLst>
          </p:cNvPr>
          <p:cNvCxnSpPr/>
          <p:nvPr userDrawn="1"/>
        </p:nvCxnSpPr>
        <p:spPr>
          <a:xfrm>
            <a:off x="27913271" y="19527805"/>
            <a:ext cx="0" cy="1063256"/>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73" r:id="rId1"/>
    <p:sldLayoutId id="2147483674" r:id="rId2"/>
  </p:sldLayoutIdLst>
  <p:txStyles>
    <p:titleStyle>
      <a:lvl1pPr algn="l" defTabSz="585216" rtl="0" eaLnBrk="1" latinLnBrk="0" hangingPunct="1">
        <a:lnSpc>
          <a:spcPct val="90000"/>
        </a:lnSpc>
        <a:spcBef>
          <a:spcPct val="0"/>
        </a:spcBef>
        <a:buNone/>
        <a:defRPr sz="5632" kern="1200">
          <a:solidFill>
            <a:schemeClr val="bg1"/>
          </a:solidFill>
          <a:latin typeface="+mj-lt"/>
          <a:ea typeface="+mj-ea"/>
          <a:cs typeface="+mj-cs"/>
        </a:defRPr>
      </a:lvl1pPr>
    </p:titleStyle>
    <p:bodyStyle>
      <a:lvl1pPr marL="146304" indent="-146304" algn="l" defTabSz="585216" rtl="0" eaLnBrk="1" latinLnBrk="0" hangingPunct="1">
        <a:lnSpc>
          <a:spcPct val="90000"/>
        </a:lnSpc>
        <a:spcBef>
          <a:spcPts val="640"/>
        </a:spcBef>
        <a:buFont typeface="Arial"/>
        <a:buChar char="•"/>
        <a:defRPr sz="1792" kern="1200">
          <a:solidFill>
            <a:schemeClr val="tx1"/>
          </a:solidFill>
          <a:latin typeface="+mn-lt"/>
          <a:ea typeface="+mn-ea"/>
          <a:cs typeface="+mn-cs"/>
        </a:defRPr>
      </a:lvl1pPr>
      <a:lvl2pPr marL="438912" indent="-146304" algn="l" defTabSz="585216" rtl="0" eaLnBrk="1" latinLnBrk="0" hangingPunct="1">
        <a:lnSpc>
          <a:spcPct val="90000"/>
        </a:lnSpc>
        <a:spcBef>
          <a:spcPts val="320"/>
        </a:spcBef>
        <a:buFont typeface="Arial"/>
        <a:buChar char="•"/>
        <a:defRPr sz="1536" kern="1200">
          <a:solidFill>
            <a:schemeClr val="tx1"/>
          </a:solidFill>
          <a:latin typeface="+mn-lt"/>
          <a:ea typeface="+mn-ea"/>
          <a:cs typeface="+mn-cs"/>
        </a:defRPr>
      </a:lvl2pPr>
      <a:lvl3pPr marL="731520" indent="-146304" algn="l" defTabSz="585216" rtl="0" eaLnBrk="1" latinLnBrk="0" hangingPunct="1">
        <a:lnSpc>
          <a:spcPct val="90000"/>
        </a:lnSpc>
        <a:spcBef>
          <a:spcPts val="320"/>
        </a:spcBef>
        <a:buFont typeface="Arial"/>
        <a:buChar char="•"/>
        <a:defRPr sz="1280" kern="1200">
          <a:solidFill>
            <a:schemeClr val="tx1"/>
          </a:solidFill>
          <a:latin typeface="+mn-lt"/>
          <a:ea typeface="+mn-ea"/>
          <a:cs typeface="+mn-cs"/>
        </a:defRPr>
      </a:lvl3pPr>
      <a:lvl4pPr marL="1024128" indent="-146304" algn="l" defTabSz="585216" rtl="0" eaLnBrk="1" latinLnBrk="0" hangingPunct="1">
        <a:lnSpc>
          <a:spcPct val="90000"/>
        </a:lnSpc>
        <a:spcBef>
          <a:spcPts val="320"/>
        </a:spcBef>
        <a:buFont typeface="Arial"/>
        <a:buChar char="•"/>
        <a:defRPr sz="1152" kern="1200">
          <a:solidFill>
            <a:schemeClr val="tx1"/>
          </a:solidFill>
          <a:latin typeface="+mn-lt"/>
          <a:ea typeface="+mn-ea"/>
          <a:cs typeface="+mn-cs"/>
        </a:defRPr>
      </a:lvl4pPr>
      <a:lvl5pPr marL="1316736" indent="-146304" algn="l" defTabSz="585216" rtl="0" eaLnBrk="1" latinLnBrk="0" hangingPunct="1">
        <a:lnSpc>
          <a:spcPct val="90000"/>
        </a:lnSpc>
        <a:spcBef>
          <a:spcPts val="320"/>
        </a:spcBef>
        <a:buFont typeface="Arial"/>
        <a:buChar char="•"/>
        <a:defRPr sz="1152" kern="1200">
          <a:solidFill>
            <a:schemeClr val="tx1"/>
          </a:solidFill>
          <a:latin typeface="+mn-lt"/>
          <a:ea typeface="+mn-ea"/>
          <a:cs typeface="+mn-cs"/>
        </a:defRPr>
      </a:lvl5pPr>
      <a:lvl6pPr marL="1609344" indent="-146304" algn="l" defTabSz="585216" rtl="0" eaLnBrk="1" latinLnBrk="0" hangingPunct="1">
        <a:lnSpc>
          <a:spcPct val="90000"/>
        </a:lnSpc>
        <a:spcBef>
          <a:spcPts val="320"/>
        </a:spcBef>
        <a:buFont typeface="Arial"/>
        <a:buChar char="•"/>
        <a:defRPr sz="1152" kern="1200">
          <a:solidFill>
            <a:schemeClr val="tx1"/>
          </a:solidFill>
          <a:latin typeface="+mn-lt"/>
          <a:ea typeface="+mn-ea"/>
          <a:cs typeface="+mn-cs"/>
        </a:defRPr>
      </a:lvl6pPr>
      <a:lvl7pPr marL="1901952" indent="-146304" algn="l" defTabSz="585216" rtl="0" eaLnBrk="1" latinLnBrk="0" hangingPunct="1">
        <a:lnSpc>
          <a:spcPct val="90000"/>
        </a:lnSpc>
        <a:spcBef>
          <a:spcPts val="320"/>
        </a:spcBef>
        <a:buFont typeface="Arial"/>
        <a:buChar char="•"/>
        <a:defRPr sz="1152" kern="1200">
          <a:solidFill>
            <a:schemeClr val="tx1"/>
          </a:solidFill>
          <a:latin typeface="+mn-lt"/>
          <a:ea typeface="+mn-ea"/>
          <a:cs typeface="+mn-cs"/>
        </a:defRPr>
      </a:lvl7pPr>
      <a:lvl8pPr marL="2194560" indent="-146304" algn="l" defTabSz="585216" rtl="0" eaLnBrk="1" latinLnBrk="0" hangingPunct="1">
        <a:lnSpc>
          <a:spcPct val="90000"/>
        </a:lnSpc>
        <a:spcBef>
          <a:spcPts val="320"/>
        </a:spcBef>
        <a:buFont typeface="Arial"/>
        <a:buChar char="•"/>
        <a:defRPr sz="1152" kern="1200">
          <a:solidFill>
            <a:schemeClr val="tx1"/>
          </a:solidFill>
          <a:latin typeface="+mn-lt"/>
          <a:ea typeface="+mn-ea"/>
          <a:cs typeface="+mn-cs"/>
        </a:defRPr>
      </a:lvl8pPr>
      <a:lvl9pPr marL="2487168" indent="-146304" algn="l" defTabSz="585216" rtl="0" eaLnBrk="1" latinLnBrk="0" hangingPunct="1">
        <a:lnSpc>
          <a:spcPct val="90000"/>
        </a:lnSpc>
        <a:spcBef>
          <a:spcPts val="320"/>
        </a:spcBef>
        <a:buFont typeface="Arial"/>
        <a:buChar char="•"/>
        <a:defRPr sz="1152" kern="1200">
          <a:solidFill>
            <a:schemeClr val="tx1"/>
          </a:solidFill>
          <a:latin typeface="+mn-lt"/>
          <a:ea typeface="+mn-ea"/>
          <a:cs typeface="+mn-cs"/>
        </a:defRPr>
      </a:lvl9pPr>
    </p:bodyStyle>
    <p:otherStyle>
      <a:defPPr>
        <a:defRPr lang="en-US"/>
      </a:defPPr>
      <a:lvl1pPr marL="0" algn="l" defTabSz="585216" rtl="0" eaLnBrk="1" latinLnBrk="0" hangingPunct="1">
        <a:defRPr sz="1152" kern="1200">
          <a:solidFill>
            <a:schemeClr val="tx1"/>
          </a:solidFill>
          <a:latin typeface="+mn-lt"/>
          <a:ea typeface="+mn-ea"/>
          <a:cs typeface="+mn-cs"/>
        </a:defRPr>
      </a:lvl1pPr>
      <a:lvl2pPr marL="292608" algn="l" defTabSz="585216" rtl="0" eaLnBrk="1" latinLnBrk="0" hangingPunct="1">
        <a:defRPr sz="1152" kern="1200">
          <a:solidFill>
            <a:schemeClr val="tx1"/>
          </a:solidFill>
          <a:latin typeface="+mn-lt"/>
          <a:ea typeface="+mn-ea"/>
          <a:cs typeface="+mn-cs"/>
        </a:defRPr>
      </a:lvl2pPr>
      <a:lvl3pPr marL="585216" algn="l" defTabSz="585216" rtl="0" eaLnBrk="1" latinLnBrk="0" hangingPunct="1">
        <a:defRPr sz="1152" kern="1200">
          <a:solidFill>
            <a:schemeClr val="tx1"/>
          </a:solidFill>
          <a:latin typeface="+mn-lt"/>
          <a:ea typeface="+mn-ea"/>
          <a:cs typeface="+mn-cs"/>
        </a:defRPr>
      </a:lvl3pPr>
      <a:lvl4pPr marL="877824" algn="l" defTabSz="585216" rtl="0" eaLnBrk="1" latinLnBrk="0" hangingPunct="1">
        <a:defRPr sz="1152" kern="1200">
          <a:solidFill>
            <a:schemeClr val="tx1"/>
          </a:solidFill>
          <a:latin typeface="+mn-lt"/>
          <a:ea typeface="+mn-ea"/>
          <a:cs typeface="+mn-cs"/>
        </a:defRPr>
      </a:lvl4pPr>
      <a:lvl5pPr marL="1170432" algn="l" defTabSz="585216" rtl="0" eaLnBrk="1" latinLnBrk="0" hangingPunct="1">
        <a:defRPr sz="1152" kern="1200">
          <a:solidFill>
            <a:schemeClr val="tx1"/>
          </a:solidFill>
          <a:latin typeface="+mn-lt"/>
          <a:ea typeface="+mn-ea"/>
          <a:cs typeface="+mn-cs"/>
        </a:defRPr>
      </a:lvl5pPr>
      <a:lvl6pPr marL="1463040" algn="l" defTabSz="585216" rtl="0" eaLnBrk="1" latinLnBrk="0" hangingPunct="1">
        <a:defRPr sz="1152" kern="1200">
          <a:solidFill>
            <a:schemeClr val="tx1"/>
          </a:solidFill>
          <a:latin typeface="+mn-lt"/>
          <a:ea typeface="+mn-ea"/>
          <a:cs typeface="+mn-cs"/>
        </a:defRPr>
      </a:lvl6pPr>
      <a:lvl7pPr marL="1755648" algn="l" defTabSz="585216" rtl="0" eaLnBrk="1" latinLnBrk="0" hangingPunct="1">
        <a:defRPr sz="1152" kern="1200">
          <a:solidFill>
            <a:schemeClr val="tx1"/>
          </a:solidFill>
          <a:latin typeface="+mn-lt"/>
          <a:ea typeface="+mn-ea"/>
          <a:cs typeface="+mn-cs"/>
        </a:defRPr>
      </a:lvl7pPr>
      <a:lvl8pPr marL="2048256" algn="l" defTabSz="585216" rtl="0" eaLnBrk="1" latinLnBrk="0" hangingPunct="1">
        <a:defRPr sz="1152" kern="1200">
          <a:solidFill>
            <a:schemeClr val="tx1"/>
          </a:solidFill>
          <a:latin typeface="+mn-lt"/>
          <a:ea typeface="+mn-ea"/>
          <a:cs typeface="+mn-cs"/>
        </a:defRPr>
      </a:lvl8pPr>
      <a:lvl9pPr marL="2340864" algn="l" defTabSz="585216" rtl="0" eaLnBrk="1" latinLnBrk="0" hangingPunct="1">
        <a:defRPr sz="11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ethods Textbox"/>
          <p:cNvSpPr txBox="1"/>
          <p:nvPr/>
        </p:nvSpPr>
        <p:spPr>
          <a:xfrm>
            <a:off x="19507109" y="4362914"/>
            <a:ext cx="7683588" cy="13839686"/>
          </a:xfrm>
          <a:prstGeom prst="rect">
            <a:avLst/>
          </a:prstGeom>
          <a:solidFill>
            <a:schemeClr val="bg1">
              <a:alpha val="63000"/>
            </a:schemeClr>
          </a:solidFill>
          <a:effectLst/>
        </p:spPr>
        <p:txBody>
          <a:bodyPr wrap="square">
            <a:spAutoFit/>
          </a:bodyPr>
          <a:lstStyle/>
          <a:p>
            <a:pPr marL="457200" indent="-457200" algn="just" rtl="1">
              <a:lnSpc>
                <a:spcPts val="3000"/>
              </a:lnSpc>
              <a:spcAft>
                <a:spcPts val="1400"/>
              </a:spcAft>
              <a:buFont typeface="+mj-lt"/>
              <a:buAutoNum type="arabicPeriod"/>
              <a:defRPr/>
            </a:pPr>
            <a:r>
              <a:rPr lang="fa-IR" sz="2400" dirty="0">
                <a:latin typeface="Calibri" panose="020F0502020204030204" pitchFamily="34" charset="0"/>
                <a:ea typeface="Arial" charset="0"/>
                <a:cs typeface="Calibri" panose="020F0502020204030204" pitchFamily="34" charset="0"/>
              </a:rPr>
              <a:t>سهولت استفاده: دستگاه‌های دارای </a:t>
            </a:r>
            <a:r>
              <a:rPr lang="en-US" sz="2400" dirty="0" err="1">
                <a:latin typeface="Calibri" panose="020F0502020204030204" pitchFamily="34" charset="0"/>
                <a:ea typeface="Arial" charset="0"/>
                <a:cs typeface="Calibri" panose="020F0502020204030204" pitchFamily="34" charset="0"/>
              </a:rPr>
              <a:t>Wifi</a:t>
            </a:r>
            <a:r>
              <a:rPr lang="en-US" sz="2400" dirty="0">
                <a:latin typeface="Calibri" panose="020F0502020204030204" pitchFamily="34" charset="0"/>
                <a:ea typeface="Arial" charset="0"/>
                <a:cs typeface="Calibri" panose="020F0502020204030204" pitchFamily="34" charset="0"/>
              </a:rPr>
              <a:t> Direct</a:t>
            </a:r>
            <a:r>
              <a:rPr lang="fa-IR" sz="2400" dirty="0">
                <a:latin typeface="Calibri" panose="020F0502020204030204" pitchFamily="34" charset="0"/>
                <a:ea typeface="Arial" charset="0"/>
                <a:cs typeface="Calibri" panose="020F0502020204030204" pitchFamily="34" charset="0"/>
              </a:rPr>
              <a:t> ویژگی‌هایی را دارند که کاربران را قادر می‌سازد تا قبل از برقراری ارتباط، دستگاه‌ها و خدمات موجود را شناسایی کنند.</a:t>
            </a:r>
          </a:p>
          <a:p>
            <a:pPr marL="457200" indent="-457200" algn="just" rtl="1">
              <a:lnSpc>
                <a:spcPts val="3000"/>
              </a:lnSpc>
              <a:spcAft>
                <a:spcPts val="1400"/>
              </a:spcAft>
              <a:buFont typeface="+mj-lt"/>
              <a:buAutoNum type="arabicPeriod"/>
              <a:defRPr/>
            </a:pPr>
            <a:r>
              <a:rPr lang="fa-IR" sz="2400" dirty="0">
                <a:latin typeface="Calibri" panose="020F0502020204030204" pitchFamily="34" charset="0"/>
                <a:ea typeface="Arial" charset="0"/>
                <a:cs typeface="Calibri" panose="020F0502020204030204" pitchFamily="34" charset="0"/>
              </a:rPr>
              <a:t>اتصال ساده امن: </a:t>
            </a:r>
            <a:r>
              <a:rPr lang="en-US" sz="2400" dirty="0">
                <a:latin typeface="Calibri" panose="020F0502020204030204" pitchFamily="34" charset="0"/>
                <a:ea typeface="Arial" charset="0"/>
                <a:cs typeface="Calibri" panose="020F0502020204030204" pitchFamily="34" charset="0"/>
              </a:rPr>
              <a:t>Wi-Fi Protected setup</a:t>
            </a:r>
            <a:r>
              <a:rPr lang="fa-IR" sz="2400" dirty="0">
                <a:latin typeface="Calibri" panose="020F0502020204030204" pitchFamily="34" charset="0"/>
                <a:ea typeface="Arial" charset="0"/>
                <a:cs typeface="Calibri" panose="020F0502020204030204" pitchFamily="34" charset="0"/>
              </a:rPr>
              <a:t> باعث ساده ساختن ارتباطات محافظت شده بین دستگاه‌ها می شود. کاربران در بیشتر موارد قادر به اتصال با یک دکمه خواهند بود.</a:t>
            </a:r>
            <a:endParaRPr lang="en-US" sz="2400" dirty="0">
              <a:latin typeface="Calibri" panose="020F0502020204030204" pitchFamily="34" charset="0"/>
              <a:ea typeface="Arial" charset="0"/>
              <a:cs typeface="Calibri" panose="020F0502020204030204" pitchFamily="34" charset="0"/>
            </a:endParaRPr>
          </a:p>
          <a:p>
            <a:pPr algn="just" rtl="1">
              <a:lnSpc>
                <a:spcPts val="3000"/>
              </a:lnSpc>
              <a:spcAft>
                <a:spcPts val="1400"/>
              </a:spcAft>
              <a:defRPr/>
            </a:pPr>
            <a:endParaRPr lang="fa-IR" sz="3200" b="1" dirty="0" smtClean="0">
              <a:solidFill>
                <a:schemeClr val="tx2"/>
              </a:solidFill>
              <a:latin typeface="Calibri" panose="020F0502020204030204" pitchFamily="34" charset="0"/>
              <a:cs typeface="Calibri" panose="020F0502020204030204" pitchFamily="34" charset="0"/>
            </a:endParaRPr>
          </a:p>
          <a:p>
            <a:pPr algn="just" rtl="1">
              <a:lnSpc>
                <a:spcPts val="3000"/>
              </a:lnSpc>
              <a:spcAft>
                <a:spcPts val="1400"/>
              </a:spcAft>
              <a:defRPr/>
            </a:pPr>
            <a:r>
              <a:rPr lang="fa-IR" sz="3070" b="1" dirty="0" smtClean="0">
                <a:solidFill>
                  <a:schemeClr val="tx2"/>
                </a:solidFill>
                <a:latin typeface="Calibri" panose="020F0502020204030204" pitchFamily="34" charset="0"/>
                <a:cs typeface="Calibri" panose="020F0502020204030204" pitchFamily="34" charset="0"/>
              </a:rPr>
              <a:t>طراحی و پیاده سازی</a:t>
            </a:r>
            <a:endParaRPr lang="fa-IR" sz="3070" dirty="0" smtClean="0">
              <a:latin typeface="Calibri" panose="020F0502020204030204" pitchFamily="34" charset="0"/>
              <a:ea typeface="Arial" charset="0"/>
              <a:cs typeface="Calibri" panose="020F0502020204030204" pitchFamily="34" charset="0"/>
            </a:endParaRPr>
          </a:p>
          <a:p>
            <a:pPr algn="just" rtl="1">
              <a:lnSpc>
                <a:spcPts val="3000"/>
              </a:lnSpc>
              <a:spcAft>
                <a:spcPts val="1400"/>
              </a:spcAft>
              <a:defRPr/>
            </a:pPr>
            <a:r>
              <a:rPr lang="fa-IR" sz="2400" dirty="0" smtClean="0">
                <a:latin typeface="Calibri" panose="020F0502020204030204" pitchFamily="34" charset="0"/>
                <a:ea typeface="Arial" charset="0"/>
                <a:cs typeface="Calibri" panose="020F0502020204030204" pitchFamily="34" charset="0"/>
              </a:rPr>
              <a:t>برای </a:t>
            </a:r>
            <a:r>
              <a:rPr lang="fa-IR" sz="2400" dirty="0">
                <a:latin typeface="Calibri" panose="020F0502020204030204" pitchFamily="34" charset="0"/>
                <a:ea typeface="Arial" charset="0"/>
                <a:cs typeface="Calibri" panose="020F0502020204030204" pitchFamily="34" charset="0"/>
              </a:rPr>
              <a:t>اجرای خدمات لایه‌ی شبکه‌ی اجتماعی، ابتدا لازم است که دستگاه‌ها در لایه‌ی فیزیکی به یکدیگر متصل شوند و امکان ارسال و دریافت اطلاعات در لایه‌ی فیزیکی فراهم شود. به همین جهت از فناوری </a:t>
            </a:r>
            <a:r>
              <a:rPr lang="en-US" sz="2400" dirty="0" err="1" smtClean="0">
                <a:latin typeface="Calibri" panose="020F0502020204030204" pitchFamily="34" charset="0"/>
                <a:ea typeface="Arial" charset="0"/>
                <a:cs typeface="Calibri" panose="020F0502020204030204" pitchFamily="34" charset="0"/>
              </a:rPr>
              <a:t>WiFi</a:t>
            </a:r>
            <a:r>
              <a:rPr lang="en-US" sz="2400" dirty="0" smtClean="0">
                <a:latin typeface="Calibri" panose="020F0502020204030204" pitchFamily="34" charset="0"/>
                <a:ea typeface="Arial" charset="0"/>
                <a:cs typeface="Calibri" panose="020F0502020204030204" pitchFamily="34" charset="0"/>
              </a:rPr>
              <a:t> Direct</a:t>
            </a:r>
            <a:r>
              <a:rPr lang="fa-IR" sz="2400" dirty="0" smtClean="0">
                <a:latin typeface="Calibri" panose="020F0502020204030204" pitchFamily="34" charset="0"/>
                <a:ea typeface="Arial" charset="0"/>
                <a:cs typeface="Calibri" panose="020F0502020204030204" pitchFamily="34" charset="0"/>
              </a:rPr>
              <a:t>استفاده </a:t>
            </a:r>
            <a:r>
              <a:rPr lang="fa-IR" sz="2400" dirty="0">
                <a:latin typeface="Calibri" panose="020F0502020204030204" pitchFamily="34" charset="0"/>
                <a:ea typeface="Arial" charset="0"/>
                <a:cs typeface="Calibri" panose="020F0502020204030204" pitchFamily="34" charset="0"/>
              </a:rPr>
              <a:t>خواهیم کرد تا شرایط لازم در لایه‌ی فیزیکی را برای ما برقرار‌کند. </a:t>
            </a:r>
            <a:endParaRPr lang="en-US" sz="2400" dirty="0" smtClean="0">
              <a:latin typeface="Calibri" panose="020F0502020204030204" pitchFamily="34" charset="0"/>
              <a:ea typeface="Arial" charset="0"/>
              <a:cs typeface="Calibri" panose="020F0502020204030204" pitchFamily="34" charset="0"/>
            </a:endParaRPr>
          </a:p>
          <a:p>
            <a:pPr algn="r" rtl="1">
              <a:lnSpc>
                <a:spcPts val="3000"/>
              </a:lnSpc>
              <a:spcAft>
                <a:spcPts val="1400"/>
              </a:spcAft>
              <a:defRPr/>
            </a:pPr>
            <a:r>
              <a:rPr lang="en-US" sz="2400" b="1" dirty="0" smtClean="0">
                <a:solidFill>
                  <a:schemeClr val="tx2"/>
                </a:solidFill>
                <a:latin typeface="Arial" charset="0"/>
                <a:ea typeface="Arial" charset="0"/>
                <a:cs typeface="Arial" charset="0"/>
              </a:rPr>
              <a:t>Discovery</a:t>
            </a:r>
            <a:endParaRPr lang="fa-IR" sz="2400" b="1" dirty="0" smtClean="0">
              <a:solidFill>
                <a:schemeClr val="tx2"/>
              </a:solidFill>
              <a:latin typeface="Arial" charset="0"/>
              <a:ea typeface="Arial" charset="0"/>
              <a:cs typeface="Arial" charset="0"/>
            </a:endParaRPr>
          </a:p>
          <a:p>
            <a:pPr algn="just" rtl="1">
              <a:lnSpc>
                <a:spcPts val="3000"/>
              </a:lnSpc>
              <a:spcAft>
                <a:spcPts val="1400"/>
              </a:spcAft>
              <a:defRPr/>
            </a:pPr>
            <a:r>
              <a:rPr lang="fa-IR" sz="2400" dirty="0" smtClean="0">
                <a:latin typeface="Calibri" panose="020F0502020204030204" pitchFamily="34" charset="0"/>
                <a:ea typeface="Arial" charset="0"/>
                <a:cs typeface="Calibri" panose="020F0502020204030204" pitchFamily="34" charset="0"/>
              </a:rPr>
              <a:t>برای </a:t>
            </a:r>
            <a:r>
              <a:rPr lang="fa-IR" sz="2400" dirty="0">
                <a:latin typeface="Calibri" panose="020F0502020204030204" pitchFamily="34" charset="0"/>
                <a:ea typeface="Arial" charset="0"/>
                <a:cs typeface="Calibri" panose="020F0502020204030204" pitchFamily="34" charset="0"/>
              </a:rPr>
              <a:t>برقرای ارتباط، باید بررسی کنیم که چه افرادی در نزدیکی ما حضور دارند. به این </a:t>
            </a:r>
            <a:r>
              <a:rPr lang="fa-IR" sz="2400" dirty="0" smtClean="0">
                <a:latin typeface="Calibri" panose="020F0502020204030204" pitchFamily="34" charset="0"/>
                <a:ea typeface="Arial" charset="0"/>
                <a:cs typeface="Calibri" panose="020F0502020204030204" pitchFamily="34" charset="0"/>
              </a:rPr>
              <a:t>کار </a:t>
            </a:r>
            <a:r>
              <a:rPr lang="en-US" sz="2400" dirty="0" smtClean="0">
                <a:latin typeface="Calibri" panose="020F0502020204030204" pitchFamily="34" charset="0"/>
                <a:ea typeface="Arial" charset="0"/>
                <a:cs typeface="Calibri" panose="020F0502020204030204" pitchFamily="34" charset="0"/>
              </a:rPr>
              <a:t>Discovery</a:t>
            </a:r>
            <a:r>
              <a:rPr lang="fa-IR" sz="2400" dirty="0" smtClean="0">
                <a:latin typeface="Calibri" panose="020F0502020204030204" pitchFamily="34" charset="0"/>
                <a:ea typeface="Arial" charset="0"/>
                <a:cs typeface="Calibri" panose="020F0502020204030204" pitchFamily="34" charset="0"/>
              </a:rPr>
              <a:t> </a:t>
            </a:r>
            <a:r>
              <a:rPr lang="en-US" sz="2400" dirty="0" smtClean="0">
                <a:latin typeface="Calibri" panose="020F0502020204030204" pitchFamily="34" charset="0"/>
                <a:ea typeface="Arial" charset="0"/>
                <a:cs typeface="Calibri" panose="020F0502020204030204" pitchFamily="34" charset="0"/>
              </a:rPr>
              <a:t> </a:t>
            </a:r>
            <a:r>
              <a:rPr lang="fa-IR" sz="2400" dirty="0">
                <a:latin typeface="Calibri" panose="020F0502020204030204" pitchFamily="34" charset="0"/>
                <a:ea typeface="Arial" charset="0"/>
                <a:cs typeface="Calibri" panose="020F0502020204030204" pitchFamily="34" charset="0"/>
              </a:rPr>
              <a:t>می‌گوییم. برای انجام </a:t>
            </a:r>
            <a:r>
              <a:rPr lang="en-US" sz="2400" dirty="0" smtClean="0">
                <a:latin typeface="Calibri" panose="020F0502020204030204" pitchFamily="34" charset="0"/>
                <a:ea typeface="Arial" charset="0"/>
                <a:cs typeface="Calibri" panose="020F0502020204030204" pitchFamily="34" charset="0"/>
              </a:rPr>
              <a:t>Discovery</a:t>
            </a:r>
            <a:r>
              <a:rPr lang="fa-IR" sz="2400" dirty="0" smtClean="0">
                <a:latin typeface="Calibri" panose="020F0502020204030204" pitchFamily="34" charset="0"/>
                <a:ea typeface="Arial" charset="0"/>
                <a:cs typeface="Calibri" panose="020F0502020204030204" pitchFamily="34" charset="0"/>
              </a:rPr>
              <a:t> در </a:t>
            </a:r>
            <a:r>
              <a:rPr lang="en-US" sz="2400" dirty="0" err="1" smtClean="0">
                <a:latin typeface="Calibri" panose="020F0502020204030204" pitchFamily="34" charset="0"/>
                <a:ea typeface="Arial" charset="0"/>
                <a:cs typeface="Calibri" panose="020F0502020204030204" pitchFamily="34" charset="0"/>
              </a:rPr>
              <a:t>WiFi</a:t>
            </a:r>
            <a:r>
              <a:rPr lang="en-US" sz="2400" dirty="0" smtClean="0">
                <a:latin typeface="Calibri" panose="020F0502020204030204" pitchFamily="34" charset="0"/>
                <a:ea typeface="Arial" charset="0"/>
                <a:cs typeface="Calibri" panose="020F0502020204030204" pitchFamily="34" charset="0"/>
              </a:rPr>
              <a:t> Direct</a:t>
            </a:r>
            <a:r>
              <a:rPr lang="fa-IR" sz="2400" dirty="0" smtClean="0">
                <a:latin typeface="Calibri" panose="020F0502020204030204" pitchFamily="34" charset="0"/>
                <a:ea typeface="Arial" charset="0"/>
                <a:cs typeface="Calibri" panose="020F0502020204030204" pitchFamily="34" charset="0"/>
              </a:rPr>
              <a:t> کافی </a:t>
            </a:r>
            <a:r>
              <a:rPr lang="fa-IR" sz="2400" dirty="0">
                <a:latin typeface="Calibri" panose="020F0502020204030204" pitchFamily="34" charset="0"/>
                <a:ea typeface="Arial" charset="0"/>
                <a:cs typeface="Calibri" panose="020F0502020204030204" pitchFamily="34" charset="0"/>
              </a:rPr>
              <a:t>است از </a:t>
            </a:r>
            <a:r>
              <a:rPr lang="fa-IR" sz="2400" dirty="0" smtClean="0">
                <a:latin typeface="Calibri" panose="020F0502020204030204" pitchFamily="34" charset="0"/>
                <a:ea typeface="Arial" charset="0"/>
                <a:cs typeface="Calibri" panose="020F0502020204030204" pitchFamily="34" charset="0"/>
              </a:rPr>
              <a:t>متد</a:t>
            </a:r>
            <a:r>
              <a:rPr lang="en-US" sz="2400" dirty="0" err="1" smtClean="0">
                <a:latin typeface="Calibri" panose="020F0502020204030204" pitchFamily="34" charset="0"/>
                <a:ea typeface="Arial" charset="0"/>
                <a:cs typeface="Calibri" panose="020F0502020204030204" pitchFamily="34" charset="0"/>
              </a:rPr>
              <a:t>discoverPeers</a:t>
            </a:r>
            <a:r>
              <a:rPr lang="en-US" sz="2400" dirty="0" smtClean="0">
                <a:latin typeface="Calibri" panose="020F0502020204030204" pitchFamily="34" charset="0"/>
                <a:ea typeface="Arial" charset="0"/>
                <a:cs typeface="Calibri" panose="020F0502020204030204" pitchFamily="34" charset="0"/>
              </a:rPr>
              <a:t>()</a:t>
            </a:r>
            <a:r>
              <a:rPr lang="fa-IR" sz="2400" dirty="0" smtClean="0">
                <a:latin typeface="Calibri" panose="020F0502020204030204" pitchFamily="34" charset="0"/>
                <a:ea typeface="Arial" charset="0"/>
                <a:cs typeface="Calibri" panose="020F0502020204030204" pitchFamily="34" charset="0"/>
              </a:rPr>
              <a:t> استفاده </a:t>
            </a:r>
            <a:r>
              <a:rPr lang="fa-IR" sz="2400" dirty="0">
                <a:latin typeface="Calibri" panose="020F0502020204030204" pitchFamily="34" charset="0"/>
                <a:ea typeface="Arial" charset="0"/>
                <a:cs typeface="Calibri" panose="020F0502020204030204" pitchFamily="34" charset="0"/>
              </a:rPr>
              <a:t>کنیم</a:t>
            </a:r>
            <a:r>
              <a:rPr lang="fa-IR" sz="2400" dirty="0" smtClean="0">
                <a:latin typeface="Calibri" panose="020F0502020204030204" pitchFamily="34" charset="0"/>
                <a:ea typeface="Arial" charset="0"/>
                <a:cs typeface="Calibri" panose="020F0502020204030204" pitchFamily="34" charset="0"/>
              </a:rPr>
              <a:t>.</a:t>
            </a:r>
          </a:p>
          <a:p>
            <a:pPr algn="r" rtl="1">
              <a:lnSpc>
                <a:spcPts val="2944"/>
              </a:lnSpc>
              <a:spcAft>
                <a:spcPts val="800"/>
              </a:spcAft>
              <a:buClr>
                <a:schemeClr val="tx2"/>
              </a:buClr>
              <a:buSzPct val="125000"/>
              <a:defRPr/>
            </a:pPr>
            <a:r>
              <a:rPr lang="en-US" sz="2400" b="1" dirty="0" smtClean="0">
                <a:solidFill>
                  <a:schemeClr val="tx2"/>
                </a:solidFill>
                <a:latin typeface="Arial" charset="0"/>
                <a:ea typeface="Arial" charset="0"/>
                <a:cs typeface="Arial" charset="0"/>
              </a:rPr>
              <a:t>Connect</a:t>
            </a:r>
          </a:p>
          <a:p>
            <a:pPr algn="just" rtl="1">
              <a:lnSpc>
                <a:spcPts val="2944"/>
              </a:lnSpc>
              <a:spcAft>
                <a:spcPts val="800"/>
              </a:spcAft>
              <a:buClr>
                <a:schemeClr val="tx2"/>
              </a:buClr>
              <a:buSzPct val="125000"/>
              <a:defRPr/>
            </a:pPr>
            <a:r>
              <a:rPr lang="fa-IR" sz="2400" dirty="0">
                <a:latin typeface="Calibri" panose="020F0502020204030204" pitchFamily="34" charset="0"/>
                <a:ea typeface="Arial" charset="0"/>
                <a:cs typeface="Calibri" panose="020F0502020204030204" pitchFamily="34" charset="0"/>
              </a:rPr>
              <a:t>بعد از پیدا کردن افراد نزدیک به خودمان، باید بتوانیم به فرد مورد نظر متصل شویم. برای این کار با دانستن اطلاعات پیکربندی دستگاه مورد نظر و با استفاده از </a:t>
            </a:r>
            <a:r>
              <a:rPr lang="fa-IR" sz="2400" dirty="0" smtClean="0">
                <a:latin typeface="Calibri" panose="020F0502020204030204" pitchFamily="34" charset="0"/>
                <a:ea typeface="Arial" charset="0"/>
                <a:cs typeface="Calibri" panose="020F0502020204030204" pitchFamily="34" charset="0"/>
              </a:rPr>
              <a:t>متد</a:t>
            </a:r>
            <a:r>
              <a:rPr lang="en-US" sz="2400" dirty="0" smtClean="0">
                <a:latin typeface="Calibri" panose="020F0502020204030204" pitchFamily="34" charset="0"/>
                <a:ea typeface="Arial" charset="0"/>
                <a:cs typeface="Calibri" panose="020F0502020204030204" pitchFamily="34" charset="0"/>
              </a:rPr>
              <a:t> connect() </a:t>
            </a:r>
            <a:r>
              <a:rPr lang="fa-IR" sz="2400" dirty="0" smtClean="0">
                <a:latin typeface="Calibri" panose="020F0502020204030204" pitchFamily="34" charset="0"/>
                <a:ea typeface="Arial" charset="0"/>
                <a:cs typeface="Calibri" panose="020F0502020204030204" pitchFamily="34" charset="0"/>
              </a:rPr>
              <a:t>عملیات اتصال را آغاز می‌کنیم.</a:t>
            </a:r>
            <a:endParaRPr lang="en-US" sz="2400" dirty="0" smtClean="0">
              <a:latin typeface="Calibri" panose="020F0502020204030204" pitchFamily="34" charset="0"/>
              <a:ea typeface="Arial" charset="0"/>
              <a:cs typeface="Calibri" panose="020F0502020204030204" pitchFamily="34" charset="0"/>
            </a:endParaRPr>
          </a:p>
          <a:p>
            <a:pPr algn="just" rtl="1">
              <a:lnSpc>
                <a:spcPts val="2944"/>
              </a:lnSpc>
              <a:spcAft>
                <a:spcPts val="800"/>
              </a:spcAft>
              <a:buClr>
                <a:schemeClr val="tx2"/>
              </a:buClr>
              <a:buSzPct val="125000"/>
              <a:defRPr/>
            </a:pPr>
            <a:r>
              <a:rPr lang="en-US" sz="2400" b="1" dirty="0" smtClean="0">
                <a:solidFill>
                  <a:schemeClr val="tx2"/>
                </a:solidFill>
                <a:latin typeface="Arial" charset="0"/>
                <a:ea typeface="Arial" charset="0"/>
                <a:cs typeface="Arial" charset="0"/>
              </a:rPr>
              <a:t>Create Group</a:t>
            </a:r>
          </a:p>
          <a:p>
            <a:pPr algn="just" rtl="1">
              <a:lnSpc>
                <a:spcPts val="2944"/>
              </a:lnSpc>
              <a:spcAft>
                <a:spcPts val="800"/>
              </a:spcAft>
              <a:buClr>
                <a:schemeClr val="tx2"/>
              </a:buClr>
              <a:buSzPct val="125000"/>
              <a:defRPr/>
            </a:pPr>
            <a:r>
              <a:rPr lang="fa-IR" sz="2400" dirty="0">
                <a:latin typeface="Calibri" panose="020F0502020204030204" pitchFamily="34" charset="0"/>
                <a:ea typeface="Arial" charset="0"/>
                <a:cs typeface="Calibri" panose="020F0502020204030204" pitchFamily="34" charset="0"/>
              </a:rPr>
              <a:t>اگر بخواهیم چندین دستگاه به یکدیگر متصل شوند؛ باید از متد </a:t>
            </a:r>
            <a:r>
              <a:rPr lang="en-US" sz="2400" dirty="0" smtClean="0">
                <a:latin typeface="Calibri" panose="020F0502020204030204" pitchFamily="34" charset="0"/>
                <a:ea typeface="Arial" charset="0"/>
                <a:cs typeface="Calibri" panose="020F0502020204030204" pitchFamily="34" charset="0"/>
              </a:rPr>
              <a:t> </a:t>
            </a:r>
            <a:r>
              <a:rPr lang="en-US" sz="2400" dirty="0" err="1" smtClean="0">
                <a:latin typeface="Calibri" panose="020F0502020204030204" pitchFamily="34" charset="0"/>
                <a:ea typeface="Arial" charset="0"/>
                <a:cs typeface="Calibri" panose="020F0502020204030204" pitchFamily="34" charset="0"/>
              </a:rPr>
              <a:t>createGroup</a:t>
            </a:r>
            <a:r>
              <a:rPr lang="en-US" sz="2400" dirty="0" smtClean="0">
                <a:latin typeface="Calibri" panose="020F0502020204030204" pitchFamily="34" charset="0"/>
                <a:ea typeface="Arial" charset="0"/>
                <a:cs typeface="Calibri" panose="020F0502020204030204" pitchFamily="34" charset="0"/>
              </a:rPr>
              <a:t>()</a:t>
            </a:r>
            <a:r>
              <a:rPr lang="fa-IR" sz="2400" dirty="0" smtClean="0">
                <a:latin typeface="Calibri" panose="020F0502020204030204" pitchFamily="34" charset="0"/>
                <a:ea typeface="Arial" charset="0"/>
                <a:cs typeface="Calibri" panose="020F0502020204030204" pitchFamily="34" charset="0"/>
              </a:rPr>
              <a:t>استفاده </a:t>
            </a:r>
            <a:r>
              <a:rPr lang="fa-IR" sz="2400" dirty="0">
                <a:latin typeface="Calibri" panose="020F0502020204030204" pitchFamily="34" charset="0"/>
                <a:ea typeface="Arial" charset="0"/>
                <a:cs typeface="Calibri" panose="020F0502020204030204" pitchFamily="34" charset="0"/>
              </a:rPr>
              <a:t>کنیم. در این صورت دستگاهی که این متد را صدا بزند به عنوان مالک گروه خواهد شد و هر دستگاهی که وارد این گروه شود به عنوان مشتری گروه خواهد ب</a:t>
            </a:r>
            <a:r>
              <a:rPr lang="fa-IR" sz="2400" dirty="0" smtClean="0">
                <a:latin typeface="Calibri" panose="020F0502020204030204" pitchFamily="34" charset="0"/>
                <a:ea typeface="Arial" charset="0"/>
                <a:cs typeface="Calibri" panose="020F0502020204030204" pitchFamily="34" charset="0"/>
              </a:rPr>
              <a:t>ود</a:t>
            </a:r>
            <a:r>
              <a:rPr lang="fa-IR" sz="2400" dirty="0" smtClean="0">
                <a:latin typeface="Calibri" panose="020F0502020204030204" pitchFamily="34" charset="0"/>
                <a:ea typeface="Arial" charset="0"/>
                <a:cs typeface="Calibri" panose="020F0502020204030204" pitchFamily="34" charset="0"/>
              </a:rPr>
              <a:t>.</a:t>
            </a:r>
            <a:endParaRPr lang="en-US" sz="2400" dirty="0" smtClean="0">
              <a:latin typeface="Calibri" panose="020F0502020204030204" pitchFamily="34" charset="0"/>
              <a:ea typeface="Arial" charset="0"/>
              <a:cs typeface="Calibri" panose="020F0502020204030204" pitchFamily="34" charset="0"/>
            </a:endParaRPr>
          </a:p>
          <a:p>
            <a:pPr algn="just" rtl="1">
              <a:lnSpc>
                <a:spcPts val="2944"/>
              </a:lnSpc>
              <a:spcAft>
                <a:spcPts val="800"/>
              </a:spcAft>
              <a:buClr>
                <a:schemeClr val="tx2"/>
              </a:buClr>
              <a:buSzPct val="125000"/>
              <a:defRPr/>
            </a:pPr>
            <a:endParaRPr lang="en-US" sz="2400" dirty="0">
              <a:latin typeface="Calibri" panose="020F0502020204030204" pitchFamily="34" charset="0"/>
              <a:ea typeface="Arial" charset="0"/>
              <a:cs typeface="Calibri" panose="020F0502020204030204" pitchFamily="34" charset="0"/>
            </a:endParaRPr>
          </a:p>
          <a:p>
            <a:pPr algn="just" rtl="1">
              <a:lnSpc>
                <a:spcPts val="2944"/>
              </a:lnSpc>
              <a:spcAft>
                <a:spcPts val="800"/>
              </a:spcAft>
              <a:buClr>
                <a:schemeClr val="tx2"/>
              </a:buClr>
              <a:buSzPct val="125000"/>
              <a:defRPr/>
            </a:pPr>
            <a:endParaRPr lang="fa-IR" sz="2400" dirty="0" smtClean="0">
              <a:latin typeface="Calibri" panose="020F0502020204030204" pitchFamily="34" charset="0"/>
              <a:ea typeface="Arial" charset="0"/>
              <a:cs typeface="Calibri" panose="020F0502020204030204" pitchFamily="34" charset="0"/>
            </a:endParaRPr>
          </a:p>
          <a:p>
            <a:pPr algn="r" rtl="1">
              <a:lnSpc>
                <a:spcPts val="2944"/>
              </a:lnSpc>
              <a:spcAft>
                <a:spcPts val="768"/>
              </a:spcAft>
              <a:defRPr/>
            </a:pPr>
            <a:r>
              <a:rPr lang="fa-IR" sz="3070" b="1" dirty="0">
                <a:solidFill>
                  <a:schemeClr val="tx2"/>
                </a:solidFill>
                <a:latin typeface="Calibri" panose="020F0502020204030204" pitchFamily="34" charset="0"/>
                <a:cs typeface="Calibri" panose="020F0502020204030204" pitchFamily="34" charset="0"/>
              </a:rPr>
              <a:t>دریافت و ارسال پیام</a:t>
            </a:r>
            <a:endParaRPr lang="en-US" sz="3070" b="1" dirty="0">
              <a:solidFill>
                <a:schemeClr val="tx2"/>
              </a:solidFill>
              <a:latin typeface="Calibri" panose="020F0502020204030204" pitchFamily="34" charset="0"/>
              <a:cs typeface="Calibri" panose="020F0502020204030204" pitchFamily="34" charset="0"/>
            </a:endParaRPr>
          </a:p>
          <a:p>
            <a:pPr algn="just" rtl="1">
              <a:lnSpc>
                <a:spcPts val="3000"/>
              </a:lnSpc>
              <a:spcAft>
                <a:spcPts val="1400"/>
              </a:spcAft>
              <a:defRPr/>
            </a:pPr>
            <a:r>
              <a:rPr lang="fa-IR" sz="2400" dirty="0">
                <a:latin typeface="Calibri" panose="020F0502020204030204" pitchFamily="34" charset="0"/>
                <a:ea typeface="Arial" charset="0"/>
                <a:cs typeface="Calibri" panose="020F0502020204030204" pitchFamily="34" charset="0"/>
              </a:rPr>
              <a:t>در این بخش می‌خواهیم با استفاده از برنامه‌نویسی </a:t>
            </a:r>
            <a:r>
              <a:rPr lang="en-US" sz="2400" dirty="0">
                <a:latin typeface="Calibri" panose="020F0502020204030204" pitchFamily="34" charset="0"/>
                <a:ea typeface="Arial" charset="0"/>
                <a:cs typeface="Calibri" panose="020F0502020204030204" pitchFamily="34" charset="0"/>
              </a:rPr>
              <a:t>socket</a:t>
            </a:r>
            <a:r>
              <a:rPr lang="fa-IR" sz="2400" dirty="0">
                <a:latin typeface="Calibri" panose="020F0502020204030204" pitchFamily="34" charset="0"/>
                <a:ea typeface="Arial" charset="0"/>
                <a:cs typeface="Calibri" panose="020F0502020204030204" pitchFamily="34" charset="0"/>
              </a:rPr>
              <a:t> </a:t>
            </a:r>
            <a:r>
              <a:rPr lang="en-US" sz="2400" dirty="0">
                <a:latin typeface="Calibri" panose="020F0502020204030204" pitchFamily="34" charset="0"/>
                <a:ea typeface="Arial" charset="0"/>
                <a:cs typeface="Calibri" panose="020F0502020204030204" pitchFamily="34" charset="0"/>
              </a:rPr>
              <a:t> </a:t>
            </a:r>
            <a:r>
              <a:rPr lang="fa-IR" sz="2400" dirty="0">
                <a:latin typeface="Calibri" panose="020F0502020204030204" pitchFamily="34" charset="0"/>
                <a:ea typeface="Arial" charset="0"/>
                <a:cs typeface="Calibri" panose="020F0502020204030204" pitchFamily="34" charset="0"/>
              </a:rPr>
              <a:t>و از طریق دو روش </a:t>
            </a:r>
            <a:r>
              <a:rPr lang="en-US" sz="2400" dirty="0">
                <a:latin typeface="Calibri" panose="020F0502020204030204" pitchFamily="34" charset="0"/>
                <a:ea typeface="Arial" charset="0"/>
                <a:cs typeface="Calibri" panose="020F0502020204030204" pitchFamily="34" charset="0"/>
              </a:rPr>
              <a:t>Multi thread</a:t>
            </a:r>
            <a:r>
              <a:rPr lang="fa-IR" sz="2400" dirty="0">
                <a:latin typeface="Calibri" panose="020F0502020204030204" pitchFamily="34" charset="0"/>
                <a:ea typeface="Arial" charset="0"/>
                <a:cs typeface="Calibri" panose="020F0502020204030204" pitchFamily="34" charset="0"/>
              </a:rPr>
              <a:t> و </a:t>
            </a:r>
            <a:r>
              <a:rPr lang="en-US" sz="2400" dirty="0">
                <a:latin typeface="Calibri" panose="020F0502020204030204" pitchFamily="34" charset="0"/>
                <a:ea typeface="Arial" charset="0"/>
                <a:cs typeface="Calibri" panose="020F0502020204030204" pitchFamily="34" charset="0"/>
              </a:rPr>
              <a:t>Asynchronous</a:t>
            </a:r>
            <a:r>
              <a:rPr lang="fa-IR" sz="2400" dirty="0">
                <a:latin typeface="Calibri" panose="020F0502020204030204" pitchFamily="34" charset="0"/>
                <a:ea typeface="Arial" charset="0"/>
                <a:cs typeface="Calibri" panose="020F0502020204030204" pitchFamily="34" charset="0"/>
              </a:rPr>
              <a:t> این امکان را ایجاد کنیم که دستگاه‌ها با یکدیگر پیام رد و بدل کنند. </a:t>
            </a:r>
            <a:endParaRPr lang="fa-IR" sz="2400" dirty="0" smtClean="0">
              <a:latin typeface="Calibri" panose="020F0502020204030204" pitchFamily="34" charset="0"/>
              <a:ea typeface="Arial" charset="0"/>
              <a:cs typeface="Calibri" panose="020F0502020204030204" pitchFamily="34" charset="0"/>
            </a:endParaRPr>
          </a:p>
        </p:txBody>
      </p:sp>
      <p:pic>
        <p:nvPicPr>
          <p:cNvPr id="5" name="Picture Placeholder 4"/>
          <p:cNvPicPr>
            <a:picLocks noGrp="1" noChangeAspect="1"/>
          </p:cNvPicPr>
          <p:nvPr>
            <p:ph type="pic" sz="quarter" idx="16"/>
          </p:nvPr>
        </p:nvPicPr>
        <p:blipFill rotWithShape="1">
          <a:blip r:embed="rId3">
            <a:extLst>
              <a:ext uri="{28A0092B-C50C-407E-A947-70E740481C1C}">
                <a14:useLocalDpi xmlns:a14="http://schemas.microsoft.com/office/drawing/2010/main" val="0"/>
              </a:ext>
            </a:extLst>
          </a:blip>
          <a:srcRect l="23835" t="276" r="24755" b="276"/>
          <a:stretch/>
        </p:blipFill>
        <p:spPr>
          <a:xfrm>
            <a:off x="1277532" y="145950"/>
            <a:ext cx="2985247" cy="3212179"/>
          </a:xfrm>
        </p:spPr>
      </p:pic>
      <p:sp>
        <p:nvSpPr>
          <p:cNvPr id="40" name="Conclusion Analysis Textbox"/>
          <p:cNvSpPr txBox="1"/>
          <p:nvPr/>
        </p:nvSpPr>
        <p:spPr>
          <a:xfrm>
            <a:off x="28533379" y="4437091"/>
            <a:ext cx="7688659" cy="3629648"/>
          </a:xfrm>
          <a:prstGeom prst="rect">
            <a:avLst/>
          </a:prstGeom>
          <a:solidFill>
            <a:schemeClr val="bg1">
              <a:alpha val="63000"/>
            </a:schemeClr>
          </a:solidFill>
          <a:effectLst/>
        </p:spPr>
        <p:txBody>
          <a:bodyPr wrap="square">
            <a:spAutoFit/>
          </a:bodyPr>
          <a:lstStyle/>
          <a:p>
            <a:pPr algn="just" rtl="1">
              <a:lnSpc>
                <a:spcPts val="2944"/>
              </a:lnSpc>
              <a:spcAft>
                <a:spcPts val="768"/>
              </a:spcAft>
              <a:defRPr/>
            </a:pPr>
            <a:r>
              <a:rPr lang="fa-IR" sz="3072" b="1" dirty="0" smtClean="0">
                <a:solidFill>
                  <a:schemeClr val="tx2"/>
                </a:solidFill>
                <a:latin typeface="Calibri" panose="020F0502020204030204" pitchFamily="34" charset="0"/>
                <a:cs typeface="Calibri" panose="020F0502020204030204" pitchFamily="34" charset="0"/>
              </a:rPr>
              <a:t>چکیده</a:t>
            </a:r>
            <a:endParaRPr lang="en-US" sz="3072" b="1" dirty="0" smtClean="0">
              <a:solidFill>
                <a:schemeClr val="tx2"/>
              </a:solidFill>
              <a:latin typeface="Calibri" panose="020F0502020204030204" pitchFamily="34" charset="0"/>
              <a:cs typeface="Calibri" panose="020F0502020204030204" pitchFamily="34" charset="0"/>
            </a:endParaRPr>
          </a:p>
          <a:p>
            <a:pPr algn="just" rtl="1">
              <a:lnSpc>
                <a:spcPts val="3000"/>
              </a:lnSpc>
              <a:spcAft>
                <a:spcPts val="1400"/>
              </a:spcAft>
              <a:defRPr/>
            </a:pPr>
            <a:r>
              <a:rPr lang="fa-IR" sz="2400" dirty="0">
                <a:latin typeface="Calibri" panose="020F0502020204030204" pitchFamily="34" charset="0"/>
                <a:ea typeface="Arial" charset="0"/>
                <a:cs typeface="Calibri" panose="020F0502020204030204" pitchFamily="34" charset="0"/>
              </a:rPr>
              <a:t>هدف این پروژه اضافه کردن لایه خدمات شبکه اجتماعی به یک شبکه ارتباطی بی‌سیم مش می‌باشد. در این پروژه ابتدا یک اپلیکیشن موبایل برای ارائه سرویس همسایگی پیاده‌سازی می‌شود. سپس خدمات لازم از لایه خدمات اجتماعی برای این سرویس شناسایی می‌شوند. سپس خدمات این لایه برای ارائه روی شبکه ارتباطی بی‌سیم مش باز‌مهندسی، طراحی و پیاده‌سازی می‌شوند. در نهایت با استفاده از این اپلیکیشن می‌توانیم شبکه‌ی اجتماعی را راه‌اندازی کنیم که حتی بدون اتصال به اینترنت قادر به ارائه خدمات اجتماعی برخط مثل ارسال پیغام‌های شخصی یا عمومی می‌باشد</a:t>
            </a:r>
            <a:r>
              <a:rPr lang="fa-IR" sz="2400" dirty="0" smtClean="0">
                <a:latin typeface="Calibri" panose="020F0502020204030204" pitchFamily="34" charset="0"/>
                <a:ea typeface="Arial" charset="0"/>
                <a:cs typeface="Calibri" panose="020F0502020204030204" pitchFamily="34" charset="0"/>
              </a:rPr>
              <a:t>.</a:t>
            </a:r>
          </a:p>
        </p:txBody>
      </p:sp>
      <p:cxnSp>
        <p:nvCxnSpPr>
          <p:cNvPr id="41" name="Horizontal Section Divider" descr="Horizontal Divider"/>
          <p:cNvCxnSpPr>
            <a:cxnSpLocks/>
          </p:cNvCxnSpPr>
          <p:nvPr/>
        </p:nvCxnSpPr>
        <p:spPr bwMode="auto">
          <a:xfrm>
            <a:off x="28562346" y="13594864"/>
            <a:ext cx="7757652" cy="0"/>
          </a:xfrm>
          <a:prstGeom prst="line">
            <a:avLst/>
          </a:prstGeom>
          <a:noFill/>
          <a:ln w="15875" cap="flat" cmpd="sng" algn="ctr">
            <a:solidFill>
              <a:schemeClr val="tx1"/>
            </a:solidFill>
            <a:prstDash val="dash"/>
            <a:round/>
            <a:headEnd type="none" w="med" len="med"/>
            <a:tailEnd type="none" w="med" len="med"/>
          </a:ln>
          <a:effectLst/>
        </p:spPr>
      </p:cxnSp>
      <p:sp>
        <p:nvSpPr>
          <p:cNvPr id="2" name="Rectangle 1"/>
          <p:cNvSpPr/>
          <p:nvPr/>
        </p:nvSpPr>
        <p:spPr>
          <a:xfrm>
            <a:off x="28104052" y="-15240"/>
            <a:ext cx="8422953" cy="3489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72440" y="19479681"/>
            <a:ext cx="12024360" cy="1179804"/>
          </a:xfrm>
          <a:prstGeom prst="rect">
            <a:avLst/>
          </a:prstGeom>
          <a:solidFill>
            <a:srgbClr val="005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Poster Title"/>
          <p:cNvSpPr>
            <a:spLocks noChangeArrowheads="1"/>
          </p:cNvSpPr>
          <p:nvPr/>
        </p:nvSpPr>
        <p:spPr bwMode="auto">
          <a:xfrm>
            <a:off x="9720644" y="516232"/>
            <a:ext cx="26383408" cy="250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396" tIns="29193" rIns="58396" bIns="29193">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gn="r">
              <a:spcAft>
                <a:spcPts val="800"/>
              </a:spcAft>
              <a:defRPr/>
            </a:pPr>
            <a:r>
              <a:rPr lang="fa-IR" altLang="en-US" sz="6000" dirty="0">
                <a:solidFill>
                  <a:srgbClr val="FFFFFF"/>
                </a:solidFill>
                <a:latin typeface="Calibri" panose="020F0502020204030204" pitchFamily="34" charset="0"/>
                <a:ea typeface="Arial" charset="0"/>
                <a:cs typeface="Calibri" panose="020F0502020204030204" pitchFamily="34" charset="0"/>
              </a:rPr>
              <a:t>طراحی و پیاده‌سازی شبکه اجتماعی محلی و بی‌سیم بدون </a:t>
            </a:r>
            <a:r>
              <a:rPr lang="fa-IR" altLang="en-US" sz="6000" dirty="0" smtClean="0">
                <a:solidFill>
                  <a:srgbClr val="FFFFFF"/>
                </a:solidFill>
                <a:latin typeface="Calibri" panose="020F0502020204030204" pitchFamily="34" charset="0"/>
                <a:ea typeface="Arial" charset="0"/>
                <a:cs typeface="Calibri" panose="020F0502020204030204" pitchFamily="34" charset="0"/>
              </a:rPr>
              <a:t>اینترنت</a:t>
            </a:r>
          </a:p>
          <a:p>
            <a:pPr algn="r">
              <a:spcAft>
                <a:spcPts val="2400"/>
              </a:spcAft>
              <a:defRPr/>
            </a:pPr>
            <a:r>
              <a:rPr lang="fa-IR" altLang="en-US" sz="3600" dirty="0" smtClean="0">
                <a:solidFill>
                  <a:srgbClr val="FFFFFF"/>
                </a:solidFill>
                <a:latin typeface="Calibri" panose="020F0502020204030204" pitchFamily="34" charset="0"/>
                <a:ea typeface="Arial" charset="0"/>
                <a:cs typeface="Calibri" panose="020F0502020204030204" pitchFamily="34" charset="0"/>
              </a:rPr>
              <a:t>مریم سادات هاشمی</a:t>
            </a:r>
          </a:p>
          <a:p>
            <a:pPr algn="r">
              <a:spcAft>
                <a:spcPts val="2400"/>
              </a:spcAft>
              <a:defRPr/>
            </a:pPr>
            <a:r>
              <a:rPr lang="fa-IR" altLang="en-US" sz="3600" dirty="0" smtClean="0">
                <a:solidFill>
                  <a:srgbClr val="FFFFFF"/>
                </a:solidFill>
                <a:latin typeface="Calibri" panose="020F0502020204030204" pitchFamily="34" charset="0"/>
                <a:ea typeface="Arial" charset="0"/>
                <a:cs typeface="Calibri" panose="020F0502020204030204" pitchFamily="34" charset="0"/>
              </a:rPr>
              <a:t>استاد راهنما: سید صالح اعتمادی</a:t>
            </a:r>
            <a:endParaRPr lang="en-US" altLang="en-US" sz="3600" dirty="0" smtClean="0">
              <a:solidFill>
                <a:srgbClr val="FFFFFF"/>
              </a:solidFill>
              <a:latin typeface="Calibri" panose="020F0502020204030204" pitchFamily="34" charset="0"/>
              <a:ea typeface="Arial" charset="0"/>
              <a:cs typeface="Calibri" panose="020F0502020204030204" pitchFamily="34" charset="0"/>
            </a:endParaRPr>
          </a:p>
        </p:txBody>
      </p:sp>
      <p:sp>
        <p:nvSpPr>
          <p:cNvPr id="94" name="Contact Information Textbox"/>
          <p:cNvSpPr/>
          <p:nvPr/>
        </p:nvSpPr>
        <p:spPr>
          <a:xfrm>
            <a:off x="265471" y="19275567"/>
            <a:ext cx="8787089" cy="1588032"/>
          </a:xfrm>
          <a:prstGeom prst="rect">
            <a:avLst/>
          </a:prstGeom>
        </p:spPr>
        <p:txBody>
          <a:bodyPr wrap="square">
            <a:noAutofit/>
          </a:bodyPr>
          <a:lstStyle/>
          <a:p>
            <a:pPr algn="r" rtl="1">
              <a:spcAft>
                <a:spcPts val="800"/>
              </a:spcAft>
              <a:defRPr/>
            </a:pPr>
            <a:r>
              <a:rPr lang="fa-IR" altLang="en-US" sz="2400" dirty="0" smtClean="0">
                <a:solidFill>
                  <a:schemeClr val="bg1"/>
                </a:solidFill>
                <a:latin typeface="Calibri" panose="020F0502020204030204" pitchFamily="34" charset="0"/>
                <a:ea typeface="Arial" charset="0"/>
                <a:cs typeface="Calibri" panose="020F0502020204030204" pitchFamily="34" charset="0"/>
              </a:rPr>
              <a:t>دانشکده ی مهندسی کامپیوتر</a:t>
            </a:r>
            <a:endParaRPr lang="en-US" altLang="en-US" sz="2400" dirty="0">
              <a:solidFill>
                <a:schemeClr val="bg1"/>
              </a:solidFill>
              <a:latin typeface="Calibri" panose="020F0502020204030204" pitchFamily="34" charset="0"/>
              <a:ea typeface="Arial" charset="0"/>
              <a:cs typeface="Calibri" panose="020F0502020204030204" pitchFamily="34" charset="0"/>
            </a:endParaRPr>
          </a:p>
          <a:p>
            <a:pPr algn="r" rtl="1">
              <a:spcAft>
                <a:spcPts val="51"/>
              </a:spcAft>
              <a:defRPr/>
            </a:pPr>
            <a:r>
              <a:rPr lang="fa-IR" sz="2800" b="1" dirty="0" smtClean="0">
                <a:solidFill>
                  <a:schemeClr val="bg1"/>
                </a:solidFill>
                <a:latin typeface="Calibri" panose="020F0502020204030204" pitchFamily="34" charset="0"/>
                <a:cs typeface="Calibri" panose="020F0502020204030204" pitchFamily="34" charset="0"/>
              </a:rPr>
              <a:t>دانشگاه علم و صنعت ایران</a:t>
            </a:r>
          </a:p>
          <a:p>
            <a:pPr algn="r" rtl="1">
              <a:spcAft>
                <a:spcPts val="51"/>
              </a:spcAft>
              <a:defRPr/>
            </a:pPr>
            <a:r>
              <a:rPr lang="en-US" sz="2800" b="1" dirty="0">
                <a:solidFill>
                  <a:schemeClr val="bg1"/>
                </a:solidFill>
                <a:latin typeface="Calibri" panose="020F0502020204030204" pitchFamily="34" charset="0"/>
                <a:cs typeface="Calibri" panose="020F0502020204030204" pitchFamily="34" charset="0"/>
              </a:rPr>
              <a:t>h</a:t>
            </a:r>
            <a:r>
              <a:rPr lang="en-US" sz="2800" b="1" dirty="0" smtClean="0">
                <a:solidFill>
                  <a:schemeClr val="bg1"/>
                </a:solidFill>
                <a:latin typeface="Calibri" panose="020F0502020204030204" pitchFamily="34" charset="0"/>
                <a:cs typeface="Calibri" panose="020F0502020204030204" pitchFamily="34" charset="0"/>
              </a:rPr>
              <a:t>ashemi.maryam.sadat@gmail.com</a:t>
            </a:r>
            <a:endParaRPr lang="en-US" sz="2800" b="1" dirty="0">
              <a:solidFill>
                <a:schemeClr val="bg1"/>
              </a:solidFill>
              <a:latin typeface="Calibri" panose="020F0502020204030204" pitchFamily="34" charset="0"/>
              <a:cs typeface="Calibri" panose="020F0502020204030204" pitchFamily="34" charset="0"/>
            </a:endParaRPr>
          </a:p>
          <a:p>
            <a:pPr algn="r" rtl="1">
              <a:spcAft>
                <a:spcPts val="51"/>
              </a:spcAft>
              <a:defRPr/>
            </a:pPr>
            <a:endParaRPr lang="en-US" altLang="en-US" sz="1792" dirty="0">
              <a:solidFill>
                <a:schemeClr val="bg1"/>
              </a:solidFill>
              <a:latin typeface="Calibri" panose="020F0502020204030204" pitchFamily="34" charset="0"/>
              <a:ea typeface="Arial" charset="0"/>
              <a:cs typeface="Calibri" panose="020F0502020204030204" pitchFamily="34" charset="0"/>
            </a:endParaRPr>
          </a:p>
        </p:txBody>
      </p:sp>
      <p:sp>
        <p:nvSpPr>
          <p:cNvPr id="6" name="Rectangle 5"/>
          <p:cNvSpPr/>
          <p:nvPr/>
        </p:nvSpPr>
        <p:spPr>
          <a:xfrm>
            <a:off x="27294840" y="19479681"/>
            <a:ext cx="1671723" cy="11798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Vertical Section Divider" descr="Vertical Divider"/>
          <p:cNvCxnSpPr/>
          <p:nvPr/>
        </p:nvCxnSpPr>
        <p:spPr bwMode="auto">
          <a:xfrm>
            <a:off x="9565849" y="19350191"/>
            <a:ext cx="0" cy="1309294"/>
          </a:xfrm>
          <a:prstGeom prst="line">
            <a:avLst/>
          </a:prstGeom>
          <a:noFill/>
          <a:ln w="15875" cap="flat" cmpd="sng" algn="ctr">
            <a:solidFill>
              <a:schemeClr val="bg2"/>
            </a:solidFill>
            <a:prstDash val="dash"/>
            <a:round/>
            <a:headEnd type="none" w="med" len="med"/>
            <a:tailEnd type="none" w="med" len="med"/>
          </a:ln>
          <a:effectLst/>
        </p:spPr>
      </p:cxnSp>
      <p:sp>
        <p:nvSpPr>
          <p:cNvPr id="101" name="Methods Textbox"/>
          <p:cNvSpPr txBox="1"/>
          <p:nvPr/>
        </p:nvSpPr>
        <p:spPr>
          <a:xfrm>
            <a:off x="10336483" y="4256410"/>
            <a:ext cx="7683588" cy="7658507"/>
          </a:xfrm>
          <a:prstGeom prst="rect">
            <a:avLst/>
          </a:prstGeom>
          <a:solidFill>
            <a:schemeClr val="bg1">
              <a:alpha val="63000"/>
            </a:schemeClr>
          </a:solidFill>
          <a:effectLst/>
        </p:spPr>
        <p:txBody>
          <a:bodyPr wrap="square">
            <a:spAutoFit/>
          </a:bodyPr>
          <a:lstStyle/>
          <a:p>
            <a:pPr algn="r" rtl="1">
              <a:lnSpc>
                <a:spcPts val="3000"/>
              </a:lnSpc>
              <a:spcAft>
                <a:spcPts val="1400"/>
              </a:spcAft>
              <a:defRPr/>
            </a:pPr>
            <a:r>
              <a:rPr lang="en-US" sz="2400" b="1" dirty="0" smtClean="0">
                <a:solidFill>
                  <a:schemeClr val="tx2"/>
                </a:solidFill>
                <a:latin typeface="Arial" charset="0"/>
                <a:ea typeface="Arial" charset="0"/>
                <a:cs typeface="Arial" charset="0"/>
              </a:rPr>
              <a:t>Multi </a:t>
            </a:r>
            <a:r>
              <a:rPr lang="en-US" sz="2400" b="1" dirty="0">
                <a:solidFill>
                  <a:schemeClr val="tx2"/>
                </a:solidFill>
                <a:latin typeface="Arial" charset="0"/>
                <a:ea typeface="Arial" charset="0"/>
                <a:cs typeface="Arial" charset="0"/>
              </a:rPr>
              <a:t>thread</a:t>
            </a:r>
            <a:endParaRPr lang="fa-IR" sz="2400" b="1" dirty="0">
              <a:solidFill>
                <a:schemeClr val="tx2"/>
              </a:solidFill>
              <a:latin typeface="Arial" charset="0"/>
              <a:ea typeface="Arial" charset="0"/>
              <a:cs typeface="Arial" charset="0"/>
            </a:endParaRPr>
          </a:p>
          <a:p>
            <a:pPr algn="just" rtl="1">
              <a:lnSpc>
                <a:spcPts val="3000"/>
              </a:lnSpc>
              <a:spcAft>
                <a:spcPts val="1400"/>
              </a:spcAft>
              <a:defRPr/>
            </a:pPr>
            <a:r>
              <a:rPr lang="fa-IR" sz="2400" dirty="0">
                <a:latin typeface="Calibri" panose="020F0502020204030204" pitchFamily="34" charset="0"/>
                <a:ea typeface="Arial" charset="0"/>
                <a:cs typeface="Calibri" panose="020F0502020204030204" pitchFamily="34" charset="0"/>
              </a:rPr>
              <a:t>همانطور که از اسم این روش پیداست، در این روش، برای هر قسمت از  کاری که می‌خواهیم انجام بدهیم برای مثال اتصال، ارسال پیام و دریافت پیام و ... یک </a:t>
            </a:r>
            <a:r>
              <a:rPr lang="en-US" sz="2400" dirty="0">
                <a:latin typeface="Calibri" panose="020F0502020204030204" pitchFamily="34" charset="0"/>
                <a:ea typeface="Arial" charset="0"/>
                <a:cs typeface="Calibri" panose="020F0502020204030204" pitchFamily="34" charset="0"/>
              </a:rPr>
              <a:t>thread</a:t>
            </a:r>
            <a:r>
              <a:rPr lang="fa-IR" sz="2400" dirty="0">
                <a:latin typeface="Calibri" panose="020F0502020204030204" pitchFamily="34" charset="0"/>
                <a:ea typeface="Arial" charset="0"/>
                <a:cs typeface="Calibri" panose="020F0502020204030204" pitchFamily="34" charset="0"/>
              </a:rPr>
              <a:t> اختصاص می‌دهیم که همه‌ی آن‌ها به صورت همزمان در حال انجام وظیفه‌ی خودشان هستند. دراین روش  ما منتظر جواب از طرف مقابل هستیم و در واقع تا دریافت جواب، آن متد مسدود یا </a:t>
            </a:r>
            <a:r>
              <a:rPr lang="en-US" sz="2400" dirty="0">
                <a:latin typeface="Calibri" panose="020F0502020204030204" pitchFamily="34" charset="0"/>
                <a:ea typeface="Arial" charset="0"/>
                <a:cs typeface="Calibri" panose="020F0502020204030204" pitchFamily="34" charset="0"/>
              </a:rPr>
              <a:t>Block</a:t>
            </a:r>
            <a:r>
              <a:rPr lang="fa-IR" sz="2400" dirty="0">
                <a:latin typeface="Calibri" panose="020F0502020204030204" pitchFamily="34" charset="0"/>
                <a:ea typeface="Arial" charset="0"/>
                <a:cs typeface="Calibri" panose="020F0502020204030204" pitchFamily="34" charset="0"/>
              </a:rPr>
              <a:t> می‌شود. در این روش منابع موجود، بین </a:t>
            </a:r>
            <a:r>
              <a:rPr lang="en-US" sz="2400" dirty="0">
                <a:latin typeface="Calibri" panose="020F0502020204030204" pitchFamily="34" charset="0"/>
                <a:ea typeface="Arial" charset="0"/>
                <a:cs typeface="Calibri" panose="020F0502020204030204" pitchFamily="34" charset="0"/>
              </a:rPr>
              <a:t>thread</a:t>
            </a:r>
            <a:r>
              <a:rPr lang="fa-IR" sz="2400" dirty="0">
                <a:latin typeface="Calibri" panose="020F0502020204030204" pitchFamily="34" charset="0"/>
                <a:ea typeface="Arial" charset="0"/>
                <a:cs typeface="Calibri" panose="020F0502020204030204" pitchFamily="34" charset="0"/>
              </a:rPr>
              <a:t>ها به اشتراک گذاشته می‌شود. این روش برای تعداد اتصالات کم مناسب است. اما وقتی تعداد اتصالات وسیع باشد؛ دیگر نمی‌توان همه‌ی اتصالات را به صورت درست مدیریت کرد. </a:t>
            </a:r>
            <a:endParaRPr lang="fa-IR" sz="2400" dirty="0" smtClean="0">
              <a:latin typeface="Calibri" panose="020F0502020204030204" pitchFamily="34" charset="0"/>
              <a:ea typeface="Arial" charset="0"/>
              <a:cs typeface="Calibri" panose="020F0502020204030204" pitchFamily="34" charset="0"/>
            </a:endParaRPr>
          </a:p>
          <a:p>
            <a:pPr algn="just" rtl="1">
              <a:lnSpc>
                <a:spcPts val="3000"/>
              </a:lnSpc>
              <a:spcAft>
                <a:spcPts val="1400"/>
              </a:spcAft>
              <a:defRPr/>
            </a:pPr>
            <a:r>
              <a:rPr lang="en-US" sz="2400" b="1" dirty="0">
                <a:solidFill>
                  <a:schemeClr val="tx2"/>
                </a:solidFill>
                <a:latin typeface="Arial" charset="0"/>
                <a:ea typeface="Arial" charset="0"/>
                <a:cs typeface="Arial" charset="0"/>
              </a:rPr>
              <a:t>Asynchronous</a:t>
            </a:r>
          </a:p>
          <a:p>
            <a:pPr algn="just" rtl="1">
              <a:lnSpc>
                <a:spcPts val="2944"/>
              </a:lnSpc>
              <a:spcAft>
                <a:spcPts val="800"/>
              </a:spcAft>
              <a:buClr>
                <a:schemeClr val="tx2"/>
              </a:buClr>
              <a:buSzPct val="125000"/>
              <a:defRPr/>
            </a:pPr>
            <a:r>
              <a:rPr lang="fa-IR" sz="2400" dirty="0" smtClean="0">
                <a:latin typeface="Calibri" panose="020F0502020204030204" pitchFamily="34" charset="0"/>
                <a:ea typeface="Arial" charset="0"/>
                <a:cs typeface="Calibri" panose="020F0502020204030204" pitchFamily="34" charset="0"/>
              </a:rPr>
              <a:t>در این روش ما کار‌های لازم در شبکه را پست می‌کنیم ولی منتظر جواب نمی مانیم بلکه نتیجه را بعدا بررسی می‌کنیم. شبیه موقعی است که شما به دوستتان پیام متنی ارسال می‌کنید و منتظر جواب درهمان لحظه نمی‌مانید</a:t>
            </a:r>
            <a:r>
              <a:rPr lang="en-US" sz="2400" dirty="0" smtClean="0">
                <a:latin typeface="Calibri" panose="020F0502020204030204" pitchFamily="34" charset="0"/>
                <a:ea typeface="Arial" charset="0"/>
                <a:cs typeface="Calibri" panose="020F0502020204030204" pitchFamily="34" charset="0"/>
              </a:rPr>
              <a:t>.</a:t>
            </a:r>
            <a:r>
              <a:rPr lang="fa-IR" sz="2400" dirty="0" smtClean="0">
                <a:latin typeface="Calibri" panose="020F0502020204030204" pitchFamily="34" charset="0"/>
                <a:ea typeface="Arial" charset="0"/>
                <a:cs typeface="Calibri" panose="020F0502020204030204" pitchFamily="34" charset="0"/>
              </a:rPr>
              <a:t> این روش بر خلاف روش </a:t>
            </a:r>
            <a:r>
              <a:rPr lang="en-US" sz="2400" dirty="0" smtClean="0">
                <a:latin typeface="Calibri" panose="020F0502020204030204" pitchFamily="34" charset="0"/>
                <a:ea typeface="Arial" charset="0"/>
                <a:cs typeface="Calibri" panose="020F0502020204030204" pitchFamily="34" charset="0"/>
              </a:rPr>
              <a:t>synchronous</a:t>
            </a:r>
            <a:r>
              <a:rPr lang="fa-IR" sz="2400" dirty="0" smtClean="0">
                <a:latin typeface="Calibri" panose="020F0502020204030204" pitchFamily="34" charset="0"/>
                <a:ea typeface="Arial" charset="0"/>
                <a:cs typeface="Calibri" panose="020F0502020204030204" pitchFamily="34" charset="0"/>
              </a:rPr>
              <a:t> به صورت دنباله‌ای نیست. اما</a:t>
            </a:r>
            <a:r>
              <a:rPr lang="en-US" sz="2400" dirty="0" smtClean="0">
                <a:latin typeface="Calibri" panose="020F0502020204030204" pitchFamily="34" charset="0"/>
                <a:ea typeface="Arial" charset="0"/>
                <a:cs typeface="Calibri" panose="020F0502020204030204" pitchFamily="34" charset="0"/>
              </a:rPr>
              <a:t> </a:t>
            </a:r>
            <a:r>
              <a:rPr lang="fa-IR" sz="2400" dirty="0">
                <a:latin typeface="Calibri" panose="020F0502020204030204" pitchFamily="34" charset="0"/>
                <a:ea typeface="Arial" charset="0"/>
                <a:cs typeface="Calibri" panose="020F0502020204030204" pitchFamily="34" charset="0"/>
              </a:rPr>
              <a:t>دنبال کردن وضعیت هر یک از کار‌ها کمی مشکل است.بنابراین با توجه به ویژگی‌هایی که برای این روش ذکر کردیم؛ می‌توانیم با استفاده از این روش </a:t>
            </a:r>
          </a:p>
          <a:p>
            <a:pPr algn="just" rtl="1">
              <a:lnSpc>
                <a:spcPts val="2944"/>
              </a:lnSpc>
              <a:spcAft>
                <a:spcPts val="800"/>
              </a:spcAft>
              <a:buClr>
                <a:schemeClr val="tx2"/>
              </a:buClr>
              <a:buSzPct val="125000"/>
              <a:defRPr/>
            </a:pPr>
            <a:endParaRPr lang="en-US" sz="2000" dirty="0">
              <a:latin typeface="Calibri" panose="020F0502020204030204" pitchFamily="34" charset="0"/>
              <a:ea typeface="Arial" charset="0"/>
              <a:cs typeface="Calibri" panose="020F0502020204030204" pitchFamily="34" charset="0"/>
            </a:endParaRPr>
          </a:p>
          <a:p>
            <a:pPr algn="just" rtl="1">
              <a:lnSpc>
                <a:spcPts val="2944"/>
              </a:lnSpc>
              <a:spcAft>
                <a:spcPts val="800"/>
              </a:spcAft>
              <a:buClr>
                <a:schemeClr val="tx2"/>
              </a:buClr>
              <a:buSzPct val="125000"/>
              <a:defRPr/>
            </a:pPr>
            <a:endParaRPr lang="fa-IR" sz="2000" dirty="0">
              <a:latin typeface="Calibri" panose="020F0502020204030204" pitchFamily="34" charset="0"/>
              <a:ea typeface="Arial" charset="0"/>
              <a:cs typeface="Calibri" panose="020F0502020204030204" pitchFamily="34" charset="0"/>
            </a:endParaRPr>
          </a:p>
        </p:txBody>
      </p:sp>
      <p:sp>
        <p:nvSpPr>
          <p:cNvPr id="103" name="Methods Textbox"/>
          <p:cNvSpPr txBox="1"/>
          <p:nvPr/>
        </p:nvSpPr>
        <p:spPr>
          <a:xfrm>
            <a:off x="28636410" y="13938598"/>
            <a:ext cx="7683588" cy="4388381"/>
          </a:xfrm>
          <a:prstGeom prst="rect">
            <a:avLst/>
          </a:prstGeom>
          <a:solidFill>
            <a:schemeClr val="bg1">
              <a:alpha val="63000"/>
            </a:schemeClr>
          </a:solidFill>
          <a:effectLst/>
        </p:spPr>
        <p:txBody>
          <a:bodyPr wrap="square">
            <a:spAutoFit/>
          </a:bodyPr>
          <a:lstStyle/>
          <a:p>
            <a:pPr algn="r" rtl="1">
              <a:lnSpc>
                <a:spcPts val="2944"/>
              </a:lnSpc>
              <a:spcAft>
                <a:spcPts val="768"/>
              </a:spcAft>
              <a:defRPr/>
            </a:pPr>
            <a:r>
              <a:rPr lang="fa-IR" sz="3072" b="1" dirty="0" smtClean="0">
                <a:solidFill>
                  <a:schemeClr val="tx2"/>
                </a:solidFill>
                <a:latin typeface="Calibri" panose="020F0502020204030204" pitchFamily="34" charset="0"/>
                <a:cs typeface="Calibri" panose="020F0502020204030204" pitchFamily="34" charset="0"/>
              </a:rPr>
              <a:t>فناوری </a:t>
            </a:r>
            <a:r>
              <a:rPr lang="en-US" sz="3072" b="1" dirty="0" err="1" smtClean="0">
                <a:solidFill>
                  <a:schemeClr val="tx2"/>
                </a:solidFill>
                <a:latin typeface="Calibri" panose="020F0502020204030204" pitchFamily="34" charset="0"/>
                <a:cs typeface="Calibri" panose="020F0502020204030204" pitchFamily="34" charset="0"/>
              </a:rPr>
              <a:t>WiFi</a:t>
            </a:r>
            <a:r>
              <a:rPr lang="en-US" sz="3072" b="1" dirty="0" smtClean="0">
                <a:solidFill>
                  <a:schemeClr val="tx2"/>
                </a:solidFill>
                <a:latin typeface="Calibri" panose="020F0502020204030204" pitchFamily="34" charset="0"/>
                <a:cs typeface="Calibri" panose="020F0502020204030204" pitchFamily="34" charset="0"/>
              </a:rPr>
              <a:t> Direct</a:t>
            </a:r>
            <a:endParaRPr lang="en-US" sz="3072" b="1" dirty="0">
              <a:solidFill>
                <a:schemeClr val="tx2"/>
              </a:solidFill>
              <a:latin typeface="Calibri" panose="020F0502020204030204" pitchFamily="34" charset="0"/>
              <a:cs typeface="Calibri" panose="020F0502020204030204" pitchFamily="34" charset="0"/>
            </a:endParaRPr>
          </a:p>
          <a:p>
            <a:pPr algn="just" rtl="1">
              <a:lnSpc>
                <a:spcPts val="3000"/>
              </a:lnSpc>
              <a:spcAft>
                <a:spcPts val="1400"/>
              </a:spcAft>
              <a:defRPr/>
            </a:pPr>
            <a:r>
              <a:rPr lang="fa-IR" sz="2400" dirty="0">
                <a:latin typeface="Calibri" panose="020F0502020204030204" pitchFamily="34" charset="0"/>
                <a:ea typeface="Arial" charset="0"/>
                <a:cs typeface="Calibri" panose="020F0502020204030204" pitchFamily="34" charset="0"/>
              </a:rPr>
              <a:t>فناوری جدید تعریف شده توسط اتحادیه </a:t>
            </a:r>
            <a:r>
              <a:rPr lang="en-US" sz="2400" dirty="0" err="1" smtClean="0">
                <a:latin typeface="Calibri" panose="020F0502020204030204" pitchFamily="34" charset="0"/>
                <a:ea typeface="Arial" charset="0"/>
                <a:cs typeface="Calibri" panose="020F0502020204030204" pitchFamily="34" charset="0"/>
              </a:rPr>
              <a:t>WiFi</a:t>
            </a:r>
            <a:r>
              <a:rPr lang="fa-IR" sz="2400" dirty="0" smtClean="0">
                <a:latin typeface="Calibri" panose="020F0502020204030204" pitchFamily="34" charset="0"/>
                <a:ea typeface="Arial" charset="0"/>
                <a:cs typeface="Calibri" panose="020F0502020204030204" pitchFamily="34" charset="0"/>
              </a:rPr>
              <a:t> است </a:t>
            </a:r>
            <a:r>
              <a:rPr lang="fa-IR" sz="2400" dirty="0">
                <a:latin typeface="Calibri" panose="020F0502020204030204" pitchFamily="34" charset="0"/>
                <a:ea typeface="Arial" charset="0"/>
                <a:cs typeface="Calibri" panose="020F0502020204030204" pitchFamily="34" charset="0"/>
              </a:rPr>
              <a:t>که هدف آن ارتقاء ارتباط مستقیم بین دستگاه‌ها است؛ بدون این که به یک نقطه دسترسی </a:t>
            </a:r>
            <a:r>
              <a:rPr lang="fa-IR" sz="2400" dirty="0" smtClean="0">
                <a:latin typeface="Calibri" panose="020F0502020204030204" pitchFamily="34" charset="0"/>
                <a:ea typeface="Arial" charset="0"/>
                <a:cs typeface="Calibri" panose="020F0502020204030204" pitchFamily="34" charset="0"/>
              </a:rPr>
              <a:t>بی‌سیم</a:t>
            </a:r>
            <a:r>
              <a:rPr lang="en-US" sz="2400" dirty="0" smtClean="0">
                <a:latin typeface="Calibri" panose="020F0502020204030204" pitchFamily="34" charset="0"/>
                <a:ea typeface="Arial" charset="0"/>
                <a:cs typeface="Calibri" panose="020F0502020204030204" pitchFamily="34" charset="0"/>
              </a:rPr>
              <a:t> </a:t>
            </a:r>
            <a:r>
              <a:rPr lang="fa-IR" sz="2400" dirty="0" smtClean="0">
                <a:latin typeface="Calibri" panose="020F0502020204030204" pitchFamily="34" charset="0"/>
                <a:ea typeface="Arial" charset="0"/>
                <a:cs typeface="Calibri" panose="020F0502020204030204" pitchFamily="34" charset="0"/>
              </a:rPr>
              <a:t>نیاز </a:t>
            </a:r>
            <a:r>
              <a:rPr lang="fa-IR" sz="2400" dirty="0" smtClean="0">
                <a:latin typeface="Calibri" panose="020F0502020204030204" pitchFamily="34" charset="0"/>
                <a:ea typeface="Arial" charset="0"/>
                <a:cs typeface="Calibri" panose="020F0502020204030204" pitchFamily="34" charset="0"/>
              </a:rPr>
              <a:t>باشد.</a:t>
            </a:r>
            <a:r>
              <a:rPr lang="en-US" sz="2400" dirty="0" err="1" smtClean="0">
                <a:latin typeface="Calibri" panose="020F0502020204030204" pitchFamily="34" charset="0"/>
                <a:ea typeface="Arial" charset="0"/>
                <a:cs typeface="Calibri" panose="020F0502020204030204" pitchFamily="34" charset="0"/>
              </a:rPr>
              <a:t>WiFi</a:t>
            </a:r>
            <a:r>
              <a:rPr lang="en-US" sz="2400" dirty="0" smtClean="0">
                <a:latin typeface="Calibri" panose="020F0502020204030204" pitchFamily="34" charset="0"/>
                <a:ea typeface="Arial" charset="0"/>
                <a:cs typeface="Calibri" panose="020F0502020204030204" pitchFamily="34" charset="0"/>
              </a:rPr>
              <a:t> Direct</a:t>
            </a:r>
            <a:r>
              <a:rPr lang="fa-IR" sz="2400" dirty="0" smtClean="0">
                <a:latin typeface="Calibri" panose="020F0502020204030204" pitchFamily="34" charset="0"/>
                <a:ea typeface="Arial" charset="0"/>
                <a:cs typeface="Calibri" panose="020F0502020204030204" pitchFamily="34" charset="0"/>
              </a:rPr>
              <a:t> </a:t>
            </a:r>
            <a:r>
              <a:rPr lang="fa-IR" sz="2400" dirty="0" smtClean="0">
                <a:latin typeface="Calibri" panose="020F0502020204030204" pitchFamily="34" charset="0"/>
                <a:ea typeface="Arial" charset="0"/>
                <a:cs typeface="Calibri" panose="020F0502020204030204" pitchFamily="34" charset="0"/>
              </a:rPr>
              <a:t>بر </a:t>
            </a:r>
            <a:r>
              <a:rPr lang="fa-IR" sz="2400" dirty="0">
                <a:latin typeface="Calibri" panose="020F0502020204030204" pitchFamily="34" charset="0"/>
                <a:ea typeface="Arial" charset="0"/>
                <a:cs typeface="Calibri" panose="020F0502020204030204" pitchFamily="34" charset="0"/>
              </a:rPr>
              <a:t>روی زیر ساخت موفق </a:t>
            </a:r>
            <a:r>
              <a:rPr lang="en-US" sz="2400" dirty="0" smtClean="0">
                <a:latin typeface="Calibri" panose="020F0502020204030204" pitchFamily="34" charset="0"/>
                <a:ea typeface="Arial" charset="0"/>
                <a:cs typeface="Calibri" panose="020F0502020204030204" pitchFamily="34" charset="0"/>
              </a:rPr>
              <a:t>IEEE 802.11</a:t>
            </a:r>
            <a:r>
              <a:rPr lang="fa-IR" sz="2400" dirty="0" smtClean="0">
                <a:latin typeface="Calibri" panose="020F0502020204030204" pitchFamily="34" charset="0"/>
                <a:ea typeface="Arial" charset="0"/>
                <a:cs typeface="Calibri" panose="020F0502020204030204" pitchFamily="34" charset="0"/>
              </a:rPr>
              <a:t> بنا </a:t>
            </a:r>
            <a:r>
              <a:rPr lang="fa-IR" sz="2400" dirty="0">
                <a:latin typeface="Calibri" panose="020F0502020204030204" pitchFamily="34" charset="0"/>
                <a:ea typeface="Arial" charset="0"/>
                <a:cs typeface="Calibri" panose="020F0502020204030204" pitchFamily="34" charset="0"/>
              </a:rPr>
              <a:t>شده است و این اجازه را به دستگاه‌ها می‌دهد که در یک ارتباط، یک دستگاه نقش  نقطه دسترسی بی‌سیم را ایفا کند و عملکرد آن را انجام دهد</a:t>
            </a:r>
            <a:r>
              <a:rPr lang="fa-IR" sz="2400" dirty="0" smtClean="0">
                <a:latin typeface="Calibri" panose="020F0502020204030204" pitchFamily="34" charset="0"/>
                <a:ea typeface="Arial" charset="0"/>
                <a:cs typeface="Calibri" panose="020F0502020204030204" pitchFamily="34" charset="0"/>
              </a:rPr>
              <a:t>. </a:t>
            </a:r>
            <a:r>
              <a:rPr lang="fa-IR" sz="2400" dirty="0">
                <a:latin typeface="Calibri" panose="020F0502020204030204" pitchFamily="34" charset="0"/>
                <a:ea typeface="Arial" charset="0"/>
                <a:cs typeface="Calibri" panose="020F0502020204030204" pitchFamily="34" charset="0"/>
              </a:rPr>
              <a:t>فواید و مزایای </a:t>
            </a:r>
            <a:r>
              <a:rPr lang="en-US" sz="2400" dirty="0" err="1" smtClean="0">
                <a:latin typeface="Calibri" panose="020F0502020204030204" pitchFamily="34" charset="0"/>
                <a:ea typeface="Arial" charset="0"/>
                <a:cs typeface="Calibri" panose="020F0502020204030204" pitchFamily="34" charset="0"/>
              </a:rPr>
              <a:t>WiFi</a:t>
            </a:r>
            <a:r>
              <a:rPr lang="en-US" sz="2400" dirty="0" smtClean="0">
                <a:latin typeface="Calibri" panose="020F0502020204030204" pitchFamily="34" charset="0"/>
                <a:ea typeface="Arial" charset="0"/>
                <a:cs typeface="Calibri" panose="020F0502020204030204" pitchFamily="34" charset="0"/>
              </a:rPr>
              <a:t> </a:t>
            </a:r>
            <a:r>
              <a:rPr lang="en-US" sz="2400" dirty="0">
                <a:latin typeface="Calibri" panose="020F0502020204030204" pitchFamily="34" charset="0"/>
                <a:ea typeface="Arial" charset="0"/>
                <a:cs typeface="Calibri" panose="020F0502020204030204" pitchFamily="34" charset="0"/>
              </a:rPr>
              <a:t>Direct</a:t>
            </a:r>
            <a:r>
              <a:rPr lang="fa-IR" sz="2400" dirty="0">
                <a:latin typeface="Calibri" panose="020F0502020204030204" pitchFamily="34" charset="0"/>
                <a:ea typeface="Arial" charset="0"/>
                <a:cs typeface="Calibri" panose="020F0502020204030204" pitchFamily="34" charset="0"/>
              </a:rPr>
              <a:t> شامل موارد زیر است:</a:t>
            </a:r>
          </a:p>
          <a:p>
            <a:pPr marL="457200" indent="-457200" algn="just" rtl="1">
              <a:lnSpc>
                <a:spcPts val="3000"/>
              </a:lnSpc>
              <a:spcAft>
                <a:spcPts val="1400"/>
              </a:spcAft>
              <a:buFont typeface="+mj-lt"/>
              <a:buAutoNum type="arabicPeriod"/>
              <a:defRPr/>
            </a:pPr>
            <a:r>
              <a:rPr lang="fa-IR" sz="2400" dirty="0">
                <a:latin typeface="Calibri" panose="020F0502020204030204" pitchFamily="34" charset="0"/>
                <a:ea typeface="Arial" charset="0"/>
                <a:cs typeface="Calibri" panose="020F0502020204030204" pitchFamily="34" charset="0"/>
              </a:rPr>
              <a:t>تحرک و قابلیت حمل: دستگاه‌هایی که قابلیت </a:t>
            </a:r>
            <a:r>
              <a:rPr lang="en-US" sz="2400" dirty="0" err="1" smtClean="0">
                <a:latin typeface="Calibri" panose="020F0502020204030204" pitchFamily="34" charset="0"/>
                <a:ea typeface="Arial" charset="0"/>
                <a:cs typeface="Calibri" panose="020F0502020204030204" pitchFamily="34" charset="0"/>
              </a:rPr>
              <a:t>WiFi</a:t>
            </a:r>
            <a:r>
              <a:rPr lang="en-US" sz="2400" dirty="0" smtClean="0">
                <a:latin typeface="Calibri" panose="020F0502020204030204" pitchFamily="34" charset="0"/>
                <a:ea typeface="Arial" charset="0"/>
                <a:cs typeface="Calibri" panose="020F0502020204030204" pitchFamily="34" charset="0"/>
              </a:rPr>
              <a:t> </a:t>
            </a:r>
            <a:r>
              <a:rPr lang="en-US" sz="2400" dirty="0">
                <a:latin typeface="Calibri" panose="020F0502020204030204" pitchFamily="34" charset="0"/>
                <a:ea typeface="Arial" charset="0"/>
                <a:cs typeface="Calibri" panose="020F0502020204030204" pitchFamily="34" charset="0"/>
              </a:rPr>
              <a:t>Direct</a:t>
            </a:r>
            <a:r>
              <a:rPr lang="fa-IR" sz="2400" dirty="0">
                <a:latin typeface="Calibri" panose="020F0502020204030204" pitchFamily="34" charset="0"/>
                <a:ea typeface="Arial" charset="0"/>
                <a:cs typeface="Calibri" panose="020F0502020204030204" pitchFamily="34" charset="0"/>
              </a:rPr>
              <a:t> را دارند در هر مکانی و در هر زمانی می‌توانند به یکدیگر متصل شوند.</a:t>
            </a:r>
          </a:p>
          <a:p>
            <a:pPr algn="just" rtl="1">
              <a:lnSpc>
                <a:spcPts val="3000"/>
              </a:lnSpc>
              <a:spcAft>
                <a:spcPts val="1400"/>
              </a:spcAft>
              <a:defRPr/>
            </a:pPr>
            <a:endParaRPr lang="en-US" sz="2400" dirty="0">
              <a:latin typeface="Calibri" panose="020F0502020204030204" pitchFamily="34" charset="0"/>
              <a:ea typeface="Arial" charset="0"/>
              <a:cs typeface="Calibri" panose="020F0502020204030204" pitchFamily="34" charset="0"/>
            </a:endParaRPr>
          </a:p>
        </p:txBody>
      </p:sp>
      <p:sp>
        <p:nvSpPr>
          <p:cNvPr id="104" name="Methods Textbox"/>
          <p:cNvSpPr txBox="1"/>
          <p:nvPr/>
        </p:nvSpPr>
        <p:spPr>
          <a:xfrm>
            <a:off x="1564475" y="4362914"/>
            <a:ext cx="7683588" cy="6504345"/>
          </a:xfrm>
          <a:prstGeom prst="rect">
            <a:avLst/>
          </a:prstGeom>
          <a:solidFill>
            <a:schemeClr val="bg1">
              <a:alpha val="63000"/>
            </a:schemeClr>
          </a:solidFill>
          <a:effectLst/>
        </p:spPr>
        <p:txBody>
          <a:bodyPr wrap="square">
            <a:spAutoFit/>
          </a:bodyPr>
          <a:lstStyle/>
          <a:p>
            <a:pPr algn="just" rtl="1">
              <a:lnSpc>
                <a:spcPts val="3000"/>
              </a:lnSpc>
              <a:spcAft>
                <a:spcPts val="1400"/>
              </a:spcAft>
              <a:defRPr/>
            </a:pPr>
            <a:r>
              <a:rPr lang="fa-IR" sz="2400" dirty="0" smtClean="0">
                <a:latin typeface="Calibri" panose="020F0502020204030204" pitchFamily="34" charset="0"/>
                <a:ea typeface="Arial" charset="0"/>
                <a:cs typeface="Calibri" panose="020F0502020204030204" pitchFamily="34" charset="0"/>
              </a:rPr>
              <a:t>از </a:t>
            </a:r>
            <a:r>
              <a:rPr lang="fa-IR" sz="2400" dirty="0">
                <a:latin typeface="Calibri" panose="020F0502020204030204" pitchFamily="34" charset="0"/>
                <a:ea typeface="Arial" charset="0"/>
                <a:cs typeface="Calibri" panose="020F0502020204030204" pitchFamily="34" charset="0"/>
              </a:rPr>
              <a:t>هدر رفتن منابع جلوگیری کنیم. همچینین می‌توانیم تعداد اتصالات بیشتری را با همان سخت افزار موجود مدیریت کنیم.</a:t>
            </a:r>
          </a:p>
          <a:p>
            <a:pPr algn="just" rtl="1">
              <a:lnSpc>
                <a:spcPts val="3000"/>
              </a:lnSpc>
              <a:spcAft>
                <a:spcPts val="1400"/>
              </a:spcAft>
              <a:defRPr/>
            </a:pPr>
            <a:endParaRPr lang="en-US" sz="3070" b="1" dirty="0" smtClean="0">
              <a:solidFill>
                <a:schemeClr val="tx2"/>
              </a:solidFill>
              <a:latin typeface="Calibri" panose="020F0502020204030204" pitchFamily="34" charset="0"/>
              <a:ea typeface="Arial" charset="0"/>
              <a:cs typeface="Calibri" panose="020F0502020204030204" pitchFamily="34" charset="0"/>
            </a:endParaRPr>
          </a:p>
          <a:p>
            <a:pPr algn="just" rtl="1">
              <a:lnSpc>
                <a:spcPts val="3000"/>
              </a:lnSpc>
              <a:spcAft>
                <a:spcPts val="1400"/>
              </a:spcAft>
              <a:defRPr/>
            </a:pPr>
            <a:r>
              <a:rPr lang="fa-IR" sz="3070" b="1" dirty="0" smtClean="0">
                <a:solidFill>
                  <a:schemeClr val="tx2"/>
                </a:solidFill>
                <a:latin typeface="Calibri" panose="020F0502020204030204" pitchFamily="34" charset="0"/>
                <a:ea typeface="Arial" charset="0"/>
                <a:cs typeface="Calibri" panose="020F0502020204030204" pitchFamily="34" charset="0"/>
              </a:rPr>
              <a:t>کار </a:t>
            </a:r>
            <a:r>
              <a:rPr lang="fa-IR" sz="3070" b="1" dirty="0" smtClean="0">
                <a:solidFill>
                  <a:schemeClr val="tx2"/>
                </a:solidFill>
                <a:latin typeface="Calibri" panose="020F0502020204030204" pitchFamily="34" charset="0"/>
                <a:ea typeface="Arial" charset="0"/>
                <a:cs typeface="Calibri" panose="020F0502020204030204" pitchFamily="34" charset="0"/>
              </a:rPr>
              <a:t>های آینده</a:t>
            </a:r>
            <a:endParaRPr lang="en-US" sz="3070" b="1" dirty="0" smtClean="0">
              <a:solidFill>
                <a:schemeClr val="tx2"/>
              </a:solidFill>
              <a:latin typeface="Calibri" panose="020F0502020204030204" pitchFamily="34" charset="0"/>
              <a:ea typeface="Arial" charset="0"/>
              <a:cs typeface="Calibri" panose="020F0502020204030204" pitchFamily="34" charset="0"/>
            </a:endParaRPr>
          </a:p>
          <a:p>
            <a:pPr algn="just" rtl="1">
              <a:lnSpc>
                <a:spcPts val="2944"/>
              </a:lnSpc>
              <a:spcAft>
                <a:spcPts val="800"/>
              </a:spcAft>
              <a:buClr>
                <a:schemeClr val="tx2"/>
              </a:buClr>
              <a:buSzPct val="125000"/>
              <a:defRPr/>
            </a:pPr>
            <a:r>
              <a:rPr lang="fa-IR" sz="2400" dirty="0" smtClean="0">
                <a:latin typeface="Calibri" panose="020F0502020204030204" pitchFamily="34" charset="0"/>
                <a:ea typeface="Arial" charset="0"/>
                <a:cs typeface="Calibri" panose="020F0502020204030204" pitchFamily="34" charset="0"/>
              </a:rPr>
              <a:t>در </a:t>
            </a:r>
            <a:r>
              <a:rPr lang="fa-IR" sz="2400" dirty="0">
                <a:latin typeface="Calibri" panose="020F0502020204030204" pitchFamily="34" charset="0"/>
                <a:ea typeface="Arial" charset="0"/>
                <a:cs typeface="Calibri" panose="020F0502020204030204" pitchFamily="34" charset="0"/>
              </a:rPr>
              <a:t>این پروژه ما تلاش کردیم تا گام اول در پیاده‌سازی یک شبکه‌ی اجتماعی بدون اینترنت را برداریم. در آینده ما می‌توانیم متد‌ها و قابلیت‌های زیر را برای این اپلیکیشن پیاده‌سازی کنیم:</a:t>
            </a:r>
          </a:p>
          <a:p>
            <a:pPr marL="457200" indent="-457200" algn="just" rtl="1">
              <a:lnSpc>
                <a:spcPts val="2944"/>
              </a:lnSpc>
              <a:spcAft>
                <a:spcPts val="800"/>
              </a:spcAft>
              <a:buClr>
                <a:schemeClr val="tx2"/>
              </a:buClr>
              <a:buSzPct val="125000"/>
              <a:buFont typeface="+mj-lt"/>
              <a:buAutoNum type="arabicPeriod"/>
              <a:defRPr/>
            </a:pPr>
            <a:r>
              <a:rPr lang="en-US" sz="2400" dirty="0" smtClean="0">
                <a:latin typeface="Calibri" panose="020F0502020204030204" pitchFamily="34" charset="0"/>
                <a:ea typeface="Arial" charset="0"/>
                <a:cs typeface="Calibri" panose="020F0502020204030204" pitchFamily="34" charset="0"/>
              </a:rPr>
              <a:t> </a:t>
            </a:r>
            <a:r>
              <a:rPr lang="fa-IR" sz="2400" dirty="0">
                <a:latin typeface="Calibri" panose="020F0502020204030204" pitchFamily="34" charset="0"/>
                <a:ea typeface="Arial" charset="0"/>
                <a:cs typeface="Calibri" panose="020F0502020204030204" pitchFamily="34" charset="0"/>
              </a:rPr>
              <a:t>اشتراک‌گذاری ویدئو و عکس و صوت</a:t>
            </a:r>
          </a:p>
          <a:p>
            <a:pPr marL="457200" indent="-457200" algn="just" rtl="1">
              <a:lnSpc>
                <a:spcPts val="2944"/>
              </a:lnSpc>
              <a:spcAft>
                <a:spcPts val="800"/>
              </a:spcAft>
              <a:buClr>
                <a:schemeClr val="tx2"/>
              </a:buClr>
              <a:buSzPct val="125000"/>
              <a:buFont typeface="+mj-lt"/>
              <a:buAutoNum type="arabicPeriod"/>
              <a:defRPr/>
            </a:pPr>
            <a:r>
              <a:rPr lang="fa-IR" sz="2400" dirty="0" smtClean="0">
                <a:latin typeface="Calibri" panose="020F0502020204030204" pitchFamily="34" charset="0"/>
                <a:ea typeface="Arial" charset="0"/>
                <a:cs typeface="Calibri" panose="020F0502020204030204" pitchFamily="34" charset="0"/>
              </a:rPr>
              <a:t>اعلان‌های </a:t>
            </a:r>
            <a:r>
              <a:rPr lang="fa-IR" sz="2400" dirty="0">
                <a:latin typeface="Calibri" panose="020F0502020204030204" pitchFamily="34" charset="0"/>
                <a:ea typeface="Arial" charset="0"/>
                <a:cs typeface="Calibri" panose="020F0502020204030204" pitchFamily="34" charset="0"/>
              </a:rPr>
              <a:t>پیام</a:t>
            </a:r>
          </a:p>
          <a:p>
            <a:pPr marL="457200" indent="-457200" algn="just" rtl="1">
              <a:lnSpc>
                <a:spcPts val="2944"/>
              </a:lnSpc>
              <a:spcAft>
                <a:spcPts val="800"/>
              </a:spcAft>
              <a:buClr>
                <a:schemeClr val="tx2"/>
              </a:buClr>
              <a:buSzPct val="125000"/>
              <a:buFont typeface="+mj-lt"/>
              <a:buAutoNum type="arabicPeriod"/>
              <a:defRPr/>
            </a:pPr>
            <a:r>
              <a:rPr lang="fa-IR" sz="2400" dirty="0" smtClean="0">
                <a:latin typeface="Calibri" panose="020F0502020204030204" pitchFamily="34" charset="0"/>
                <a:ea typeface="Arial" charset="0"/>
                <a:cs typeface="Calibri" panose="020F0502020204030204" pitchFamily="34" charset="0"/>
              </a:rPr>
              <a:t>ایجاد </a:t>
            </a:r>
            <a:r>
              <a:rPr lang="fa-IR" sz="2400" dirty="0">
                <a:latin typeface="Calibri" panose="020F0502020204030204" pitchFamily="34" charset="0"/>
                <a:ea typeface="Arial" charset="0"/>
                <a:cs typeface="Calibri" panose="020F0502020204030204" pitchFamily="34" charset="0"/>
              </a:rPr>
              <a:t>انجمن‌هایی </a:t>
            </a:r>
            <a:r>
              <a:rPr lang="fa-IR" sz="2400" dirty="0" smtClean="0">
                <a:latin typeface="Calibri" panose="020F0502020204030204" pitchFamily="34" charset="0"/>
                <a:ea typeface="Arial" charset="0"/>
                <a:cs typeface="Calibri" panose="020F0502020204030204" pitchFamily="34" charset="0"/>
              </a:rPr>
              <a:t>با کا</a:t>
            </a:r>
            <a:r>
              <a:rPr lang="fa-IR" sz="2400" dirty="0">
                <a:latin typeface="Calibri" panose="020F0502020204030204" pitchFamily="34" charset="0"/>
                <a:ea typeface="Arial" charset="0"/>
                <a:cs typeface="Calibri" panose="020F0502020204030204" pitchFamily="34" charset="0"/>
              </a:rPr>
              <a:t>ر</a:t>
            </a:r>
            <a:r>
              <a:rPr lang="fa-IR" sz="2400" dirty="0" smtClean="0">
                <a:latin typeface="Calibri" panose="020F0502020204030204" pitchFamily="34" charset="0"/>
                <a:ea typeface="Arial" charset="0"/>
                <a:cs typeface="Calibri" panose="020F0502020204030204" pitchFamily="34" charset="0"/>
              </a:rPr>
              <a:t>بری </a:t>
            </a:r>
            <a:r>
              <a:rPr lang="fa-IR" sz="2400" dirty="0">
                <a:latin typeface="Calibri" panose="020F0502020204030204" pitchFamily="34" charset="0"/>
                <a:ea typeface="Arial" charset="0"/>
                <a:cs typeface="Calibri" panose="020F0502020204030204" pitchFamily="34" charset="0"/>
              </a:rPr>
              <a:t>مشخص مثل اعلام مفقودی، اعلام جرم و جنایت، خرید و فروش و ...</a:t>
            </a:r>
          </a:p>
          <a:p>
            <a:pPr marL="457200" indent="-457200" algn="just" rtl="1">
              <a:lnSpc>
                <a:spcPts val="2944"/>
              </a:lnSpc>
              <a:spcAft>
                <a:spcPts val="800"/>
              </a:spcAft>
              <a:buClr>
                <a:schemeClr val="tx2"/>
              </a:buClr>
              <a:buSzPct val="125000"/>
              <a:buFont typeface="+mj-lt"/>
              <a:buAutoNum type="arabicPeriod"/>
              <a:defRPr/>
            </a:pPr>
            <a:r>
              <a:rPr lang="fa-IR" sz="2400" dirty="0" smtClean="0">
                <a:latin typeface="Calibri" panose="020F0502020204030204" pitchFamily="34" charset="0"/>
                <a:ea typeface="Arial" charset="0"/>
                <a:cs typeface="Calibri" panose="020F0502020204030204" pitchFamily="34" charset="0"/>
              </a:rPr>
              <a:t>ایجاد </a:t>
            </a:r>
            <a:r>
              <a:rPr lang="fa-IR" sz="2400" dirty="0">
                <a:latin typeface="Calibri" panose="020F0502020204030204" pitchFamily="34" charset="0"/>
                <a:ea typeface="Arial" charset="0"/>
                <a:cs typeface="Calibri" panose="020F0502020204030204" pitchFamily="34" charset="0"/>
              </a:rPr>
              <a:t>پست و لایک کردن پست در انجمن‌ها</a:t>
            </a:r>
          </a:p>
          <a:p>
            <a:pPr marL="457200" indent="-457200" algn="just" rtl="1">
              <a:lnSpc>
                <a:spcPts val="2944"/>
              </a:lnSpc>
              <a:spcAft>
                <a:spcPts val="800"/>
              </a:spcAft>
              <a:buClr>
                <a:schemeClr val="tx2"/>
              </a:buClr>
              <a:buSzPct val="125000"/>
              <a:buFont typeface="+mj-lt"/>
              <a:buAutoNum type="arabicPeriod"/>
              <a:defRPr/>
            </a:pPr>
            <a:r>
              <a:rPr lang="fa-IR" sz="2400" dirty="0" smtClean="0">
                <a:latin typeface="Calibri" panose="020F0502020204030204" pitchFamily="34" charset="0"/>
                <a:ea typeface="Arial" charset="0"/>
                <a:cs typeface="Calibri" panose="020F0502020204030204" pitchFamily="34" charset="0"/>
              </a:rPr>
              <a:t>طراحی </a:t>
            </a:r>
            <a:r>
              <a:rPr lang="fa-IR" sz="2400" dirty="0">
                <a:latin typeface="Calibri" panose="020F0502020204030204" pitchFamily="34" charset="0"/>
                <a:ea typeface="Arial" charset="0"/>
                <a:cs typeface="Calibri" panose="020F0502020204030204" pitchFamily="34" charset="0"/>
              </a:rPr>
              <a:t>سیستمی برای ورود و ثبت نام کاربران </a:t>
            </a:r>
          </a:p>
          <a:p>
            <a:pPr marL="457200" indent="-457200" algn="just" rtl="1">
              <a:lnSpc>
                <a:spcPts val="2944"/>
              </a:lnSpc>
              <a:spcAft>
                <a:spcPts val="800"/>
              </a:spcAft>
              <a:buClr>
                <a:schemeClr val="tx2"/>
              </a:buClr>
              <a:buSzPct val="125000"/>
              <a:buFont typeface="+mj-lt"/>
              <a:buAutoNum type="arabicPeriod"/>
              <a:defRPr/>
            </a:pPr>
            <a:r>
              <a:rPr lang="fa-IR" sz="2400" dirty="0" smtClean="0">
                <a:latin typeface="Calibri" panose="020F0502020204030204" pitchFamily="34" charset="0"/>
                <a:ea typeface="Arial" charset="0"/>
                <a:cs typeface="Calibri" panose="020F0502020204030204" pitchFamily="34" charset="0"/>
              </a:rPr>
              <a:t>ایجاد </a:t>
            </a:r>
            <a:r>
              <a:rPr lang="fa-IR" sz="2400" dirty="0">
                <a:latin typeface="Calibri" panose="020F0502020204030204" pitchFamily="34" charset="0"/>
                <a:ea typeface="Arial" charset="0"/>
                <a:cs typeface="Calibri" panose="020F0502020204030204" pitchFamily="34" charset="0"/>
              </a:rPr>
              <a:t>تماس تصویریو صوتی </a:t>
            </a:r>
          </a:p>
        </p:txBody>
      </p:sp>
      <p:grpSp>
        <p:nvGrpSpPr>
          <p:cNvPr id="20" name="Group 19"/>
          <p:cNvGrpSpPr/>
          <p:nvPr/>
        </p:nvGrpSpPr>
        <p:grpSpPr>
          <a:xfrm>
            <a:off x="2948283" y="10911464"/>
            <a:ext cx="4114800" cy="8138160"/>
            <a:chOff x="1371599" y="4130729"/>
            <a:chExt cx="4195483" cy="8321040"/>
          </a:xfrm>
        </p:grpSpPr>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l="17153" r="16380"/>
            <a:stretch/>
          </p:blipFill>
          <p:spPr>
            <a:xfrm>
              <a:off x="1371599" y="4130729"/>
              <a:ext cx="4195483" cy="8321040"/>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7236" y="4613039"/>
              <a:ext cx="3603230" cy="7406640"/>
            </a:xfrm>
            <a:prstGeom prst="roundRect">
              <a:avLst>
                <a:gd name="adj" fmla="val 8594"/>
              </a:avLst>
            </a:prstGeom>
            <a:solidFill>
              <a:srgbClr val="FFFFFF">
                <a:shade val="85000"/>
              </a:srgbClr>
            </a:solidFill>
            <a:ln>
              <a:noFill/>
            </a:ln>
            <a:effectLst/>
          </p:spPr>
        </p:pic>
      </p:grpSp>
      <p:cxnSp>
        <p:nvCxnSpPr>
          <p:cNvPr id="26" name="Horizontal Section Divider" descr="Horizontal Divider"/>
          <p:cNvCxnSpPr>
            <a:cxnSpLocks/>
          </p:cNvCxnSpPr>
          <p:nvPr/>
        </p:nvCxnSpPr>
        <p:spPr bwMode="auto">
          <a:xfrm>
            <a:off x="1277532" y="5528901"/>
            <a:ext cx="7982959" cy="0"/>
          </a:xfrm>
          <a:prstGeom prst="line">
            <a:avLst/>
          </a:prstGeom>
          <a:noFill/>
          <a:ln w="15875" cap="flat" cmpd="sng" algn="ctr">
            <a:solidFill>
              <a:schemeClr val="tx1"/>
            </a:solidFill>
            <a:prstDash val="dash"/>
            <a:round/>
            <a:headEnd type="none" w="med" len="med"/>
            <a:tailEnd type="none" w="med" len="med"/>
          </a:ln>
          <a:effectLst/>
        </p:spPr>
      </p:cxnSp>
      <p:grpSp>
        <p:nvGrpSpPr>
          <p:cNvPr id="7" name="Group 6"/>
          <p:cNvGrpSpPr/>
          <p:nvPr/>
        </p:nvGrpSpPr>
        <p:grpSpPr>
          <a:xfrm>
            <a:off x="7468107" y="10911464"/>
            <a:ext cx="4114800" cy="8138160"/>
            <a:chOff x="2766719" y="10328735"/>
            <a:chExt cx="4195483" cy="8321040"/>
          </a:xfrm>
        </p:grpSpPr>
        <p:pic>
          <p:nvPicPr>
            <p:cNvPr id="96" name="Picture 95"/>
            <p:cNvPicPr>
              <a:picLocks noChangeAspect="1"/>
            </p:cNvPicPr>
            <p:nvPr/>
          </p:nvPicPr>
          <p:blipFill rotWithShape="1">
            <a:blip r:embed="rId4">
              <a:extLst>
                <a:ext uri="{28A0092B-C50C-407E-A947-70E740481C1C}">
                  <a14:useLocalDpi xmlns:a14="http://schemas.microsoft.com/office/drawing/2010/main" val="0"/>
                </a:ext>
              </a:extLst>
            </a:blip>
            <a:srcRect l="17153" r="16380"/>
            <a:stretch/>
          </p:blipFill>
          <p:spPr>
            <a:xfrm>
              <a:off x="2766719" y="10328735"/>
              <a:ext cx="4195483" cy="8321040"/>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1157" y="10843932"/>
              <a:ext cx="3603230" cy="7406640"/>
            </a:xfrm>
            <a:prstGeom prst="roundRect">
              <a:avLst>
                <a:gd name="adj" fmla="val 8594"/>
              </a:avLst>
            </a:prstGeom>
            <a:solidFill>
              <a:srgbClr val="FFFFFF">
                <a:shade val="85000"/>
              </a:srgbClr>
            </a:solidFill>
            <a:ln>
              <a:noFill/>
            </a:ln>
            <a:effectLst/>
          </p:spPr>
        </p:pic>
      </p:grpSp>
      <p:grpSp>
        <p:nvGrpSpPr>
          <p:cNvPr id="10" name="Group 9"/>
          <p:cNvGrpSpPr/>
          <p:nvPr/>
        </p:nvGrpSpPr>
        <p:grpSpPr>
          <a:xfrm>
            <a:off x="12086602" y="10940961"/>
            <a:ext cx="4114800" cy="8138160"/>
            <a:chOff x="12059984" y="10328735"/>
            <a:chExt cx="4195483" cy="8321040"/>
          </a:xfrm>
        </p:grpSpPr>
        <p:pic>
          <p:nvPicPr>
            <p:cNvPr id="99" name="Picture 98"/>
            <p:cNvPicPr>
              <a:picLocks noChangeAspect="1"/>
            </p:cNvPicPr>
            <p:nvPr/>
          </p:nvPicPr>
          <p:blipFill rotWithShape="1">
            <a:blip r:embed="rId4">
              <a:extLst>
                <a:ext uri="{28A0092B-C50C-407E-A947-70E740481C1C}">
                  <a14:useLocalDpi xmlns:a14="http://schemas.microsoft.com/office/drawing/2010/main" val="0"/>
                </a:ext>
              </a:extLst>
            </a:blip>
            <a:srcRect l="17153" r="16380"/>
            <a:stretch/>
          </p:blipFill>
          <p:spPr>
            <a:xfrm>
              <a:off x="12059984" y="10328735"/>
              <a:ext cx="4195483" cy="8321040"/>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347318" y="10843932"/>
              <a:ext cx="3603230" cy="7406640"/>
            </a:xfrm>
            <a:prstGeom prst="roundRect">
              <a:avLst>
                <a:gd name="adj" fmla="val 8594"/>
              </a:avLst>
            </a:prstGeom>
            <a:solidFill>
              <a:srgbClr val="FFFFFF">
                <a:shade val="85000"/>
              </a:srgbClr>
            </a:solidFill>
            <a:ln>
              <a:noFill/>
            </a:ln>
            <a:effectLst/>
          </p:spPr>
        </p:pic>
      </p:grpSp>
      <p:cxnSp>
        <p:nvCxnSpPr>
          <p:cNvPr id="34" name="Horizontal Section Divider" descr="Horizontal Divider"/>
          <p:cNvCxnSpPr>
            <a:cxnSpLocks/>
          </p:cNvCxnSpPr>
          <p:nvPr/>
        </p:nvCxnSpPr>
        <p:spPr bwMode="auto">
          <a:xfrm>
            <a:off x="19311881" y="7255918"/>
            <a:ext cx="7982959" cy="0"/>
          </a:xfrm>
          <a:prstGeom prst="line">
            <a:avLst/>
          </a:prstGeom>
          <a:noFill/>
          <a:ln w="15875" cap="flat" cmpd="sng" algn="ctr">
            <a:solidFill>
              <a:schemeClr val="tx1"/>
            </a:solidFill>
            <a:prstDash val="dash"/>
            <a:round/>
            <a:headEnd type="none" w="med" len="med"/>
            <a:tailEnd type="none" w="med" len="med"/>
          </a:ln>
          <a:effectLst/>
        </p:spPr>
      </p:cxnSp>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04529" y="8137618"/>
            <a:ext cx="6178129" cy="5081181"/>
          </a:xfrm>
          <a:prstGeom prst="rect">
            <a:avLst/>
          </a:prstGeom>
        </p:spPr>
      </p:pic>
      <p:cxnSp>
        <p:nvCxnSpPr>
          <p:cNvPr id="48" name="Horizontal Section Divider" descr="Horizontal Divider"/>
          <p:cNvCxnSpPr>
            <a:cxnSpLocks/>
          </p:cNvCxnSpPr>
          <p:nvPr/>
        </p:nvCxnSpPr>
        <p:spPr bwMode="auto">
          <a:xfrm>
            <a:off x="19357423" y="15910821"/>
            <a:ext cx="7982959" cy="0"/>
          </a:xfrm>
          <a:prstGeom prst="line">
            <a:avLst/>
          </a:prstGeom>
          <a:noFill/>
          <a:ln w="15875" cap="flat" cmpd="sng" algn="ctr">
            <a:solidFill>
              <a:schemeClr val="tx1"/>
            </a:solidFill>
            <a:prstDash val="dash"/>
            <a:round/>
            <a:headEnd type="none" w="med" len="med"/>
            <a:tailEnd type="none" w="med" len="med"/>
          </a:ln>
          <a:effectLst/>
        </p:spPr>
      </p:cxnSp>
      <p:sp>
        <p:nvSpPr>
          <p:cNvPr id="49" name="TextBox 48"/>
          <p:cNvSpPr txBox="1"/>
          <p:nvPr/>
        </p:nvSpPr>
        <p:spPr>
          <a:xfrm>
            <a:off x="30707603" y="8315927"/>
            <a:ext cx="3771979" cy="461665"/>
          </a:xfrm>
          <a:prstGeom prst="rect">
            <a:avLst/>
          </a:prstGeom>
          <a:noFill/>
        </p:spPr>
        <p:txBody>
          <a:bodyPr wrap="square" rtlCol="0">
            <a:spAutoFit/>
          </a:bodyPr>
          <a:lstStyle/>
          <a:p>
            <a:pPr algn="ctr"/>
            <a:r>
              <a:rPr lang="fa-IR" sz="2400" dirty="0" smtClean="0">
                <a:latin typeface="Calibri" panose="020F0502020204030204" pitchFamily="34" charset="0"/>
                <a:cs typeface="Calibri" panose="020F0502020204030204" pitchFamily="34" charset="0"/>
              </a:rPr>
              <a:t>معماری شبکه</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4612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 Accessible" id="{BC02AB42-924F-614D-9F02-5DAD031142A4}" vid="{CEC2668D-C73A-D648-809C-2002B42E64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Poster Template</Template>
  <TotalTime>1401</TotalTime>
  <Words>819</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System Font Regular</vt:lpstr>
      <vt:lpstr>Research Poster Template</vt:lpstr>
      <vt:lpstr>PowerPoint Presentation</vt:lpstr>
    </vt:vector>
  </TitlesOfParts>
  <Manager/>
  <Company/>
  <LinksUpToDate>false</LinksUpToDate>
  <SharedDoc>false</SharedDoc>
  <HyperlinkBase>www.buffalo.edu/brand</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Maryam Hashemi</cp:lastModifiedBy>
  <cp:revision>50</cp:revision>
  <cp:lastPrinted>2018-07-27T15:05:13Z</cp:lastPrinted>
  <dcterms:created xsi:type="dcterms:W3CDTF">2019-03-28T18:35:19Z</dcterms:created>
  <dcterms:modified xsi:type="dcterms:W3CDTF">2019-11-04T21:50:14Z</dcterms:modified>
  <cp:category/>
</cp:coreProperties>
</file>