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1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4690"/>
  </p:normalViewPr>
  <p:slideViewPr>
    <p:cSldViewPr snapToGrid="0" snapToObjects="1">
      <p:cViewPr>
        <p:scale>
          <a:sx n="78" d="100"/>
          <a:sy n="78" d="100"/>
        </p:scale>
        <p:origin x="57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3919C-66FD-5249-A278-BE8B6B7DDE6C}" type="doc">
      <dgm:prSet loTypeId="urn:microsoft.com/office/officeart/2005/8/layout/hProcess6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A2C6B3-7FD5-9446-9159-BD184DE9B6AE}">
      <dgm:prSet phldrT="[Text]"/>
      <dgm:spPr/>
      <dgm:t>
        <a:bodyPr/>
        <a:lstStyle/>
        <a:p>
          <a:r>
            <a:rPr lang="en-US" dirty="0" smtClean="0"/>
            <a:t>Scrambled Signal </a:t>
          </a:r>
          <a:endParaRPr lang="en-US" dirty="0"/>
        </a:p>
      </dgm:t>
    </dgm:pt>
    <dgm:pt modelId="{5DD06F13-A056-7647-A5C3-601A609246B2}" type="parTrans" cxnId="{1FF1BD05-CCB4-2A42-8164-8D16ECB771C0}">
      <dgm:prSet/>
      <dgm:spPr/>
      <dgm:t>
        <a:bodyPr/>
        <a:lstStyle/>
        <a:p>
          <a:endParaRPr lang="en-US"/>
        </a:p>
      </dgm:t>
    </dgm:pt>
    <dgm:pt modelId="{DB69061C-1089-A74E-9AF8-B1B5A804712F}" type="sibTrans" cxnId="{1FF1BD05-CCB4-2A42-8164-8D16ECB771C0}">
      <dgm:prSet/>
      <dgm:spPr/>
      <dgm:t>
        <a:bodyPr/>
        <a:lstStyle/>
        <a:p>
          <a:endParaRPr lang="en-US"/>
        </a:p>
      </dgm:t>
    </dgm:pt>
    <dgm:pt modelId="{A38E1BDB-A88A-8E4B-87EE-F134A6985DB2}">
      <dgm:prSet phldrT="[Text]"/>
      <dgm:spPr/>
      <dgm:t>
        <a:bodyPr/>
        <a:lstStyle/>
        <a:p>
          <a:r>
            <a:rPr lang="en-US" dirty="0" smtClean="0"/>
            <a:t>DC Offset </a:t>
          </a:r>
          <a:endParaRPr lang="en-US" dirty="0"/>
        </a:p>
      </dgm:t>
    </dgm:pt>
    <dgm:pt modelId="{9E2571A7-A57A-DB45-B127-F778C44D84A7}" type="parTrans" cxnId="{E56A7F80-D89E-EA4C-86D0-AB64806EBCC2}">
      <dgm:prSet/>
      <dgm:spPr/>
      <dgm:t>
        <a:bodyPr/>
        <a:lstStyle/>
        <a:p>
          <a:endParaRPr lang="en-US"/>
        </a:p>
      </dgm:t>
    </dgm:pt>
    <dgm:pt modelId="{3F5B9F29-1490-CE4F-82E4-33FA0BAF09A9}" type="sibTrans" cxnId="{E56A7F80-D89E-EA4C-86D0-AB64806EBCC2}">
      <dgm:prSet/>
      <dgm:spPr/>
      <dgm:t>
        <a:bodyPr/>
        <a:lstStyle/>
        <a:p>
          <a:endParaRPr lang="en-US"/>
        </a:p>
      </dgm:t>
    </dgm:pt>
    <dgm:pt modelId="{99D4C357-BAB4-2247-9793-3AF38CE9FD88}">
      <dgm:prSet phldrT="[Text]"/>
      <dgm:spPr/>
      <dgm:t>
        <a:bodyPr/>
        <a:lstStyle/>
        <a:p>
          <a:r>
            <a:rPr lang="en-US" dirty="0" smtClean="0"/>
            <a:t>Analog-to-Digital </a:t>
          </a:r>
          <a:r>
            <a:rPr lang="en-US" dirty="0" smtClean="0"/>
            <a:t>Converter (ADC)</a:t>
          </a:r>
          <a:endParaRPr lang="en-US" dirty="0"/>
        </a:p>
      </dgm:t>
    </dgm:pt>
    <dgm:pt modelId="{B984B50C-D002-B44E-81C4-40A582846242}" type="parTrans" cxnId="{7D39BC81-260A-8A45-BC75-6EC4F55DD19D}">
      <dgm:prSet/>
      <dgm:spPr/>
      <dgm:t>
        <a:bodyPr/>
        <a:lstStyle/>
        <a:p>
          <a:endParaRPr lang="en-US"/>
        </a:p>
      </dgm:t>
    </dgm:pt>
    <dgm:pt modelId="{DCE36B5A-3448-6D4A-A012-D79DC49B3972}" type="sibTrans" cxnId="{7D39BC81-260A-8A45-BC75-6EC4F55DD19D}">
      <dgm:prSet/>
      <dgm:spPr/>
      <dgm:t>
        <a:bodyPr/>
        <a:lstStyle/>
        <a:p>
          <a:endParaRPr lang="en-US"/>
        </a:p>
      </dgm:t>
    </dgm:pt>
    <dgm:pt modelId="{C3C039F6-696B-304E-A4CE-4D7BD8313EB2}">
      <dgm:prSet phldrT="[Text]"/>
      <dgm:spPr/>
      <dgm:t>
        <a:bodyPr/>
        <a:lstStyle/>
        <a:p>
          <a:r>
            <a:rPr lang="en-US" dirty="0" smtClean="0"/>
            <a:t>feed to MSP432</a:t>
          </a:r>
          <a:endParaRPr lang="en-US" dirty="0"/>
        </a:p>
      </dgm:t>
    </dgm:pt>
    <dgm:pt modelId="{ED96926C-121C-8B47-86DC-A5CFC3B4A3E3}" type="parTrans" cxnId="{55E685B8-ADC7-7F4A-A868-C28CBC2848A4}">
      <dgm:prSet/>
      <dgm:spPr/>
      <dgm:t>
        <a:bodyPr/>
        <a:lstStyle/>
        <a:p>
          <a:endParaRPr lang="en-US"/>
        </a:p>
      </dgm:t>
    </dgm:pt>
    <dgm:pt modelId="{18CBA4C2-61C0-864D-8E01-0C49664B5AD8}" type="sibTrans" cxnId="{55E685B8-ADC7-7F4A-A868-C28CBC2848A4}">
      <dgm:prSet/>
      <dgm:spPr/>
      <dgm:t>
        <a:bodyPr/>
        <a:lstStyle/>
        <a:p>
          <a:endParaRPr lang="en-US"/>
        </a:p>
      </dgm:t>
    </dgm:pt>
    <dgm:pt modelId="{FEBFC192-0541-9245-AC86-10E30916432A}">
      <dgm:prSet phldrT="[Text]"/>
      <dgm:spPr/>
      <dgm:t>
        <a:bodyPr/>
        <a:lstStyle/>
        <a:p>
          <a:r>
            <a:rPr lang="en-US" dirty="0" smtClean="0"/>
            <a:t>Digital Signal </a:t>
          </a:r>
          <a:r>
            <a:rPr lang="en-US" dirty="0" smtClean="0"/>
            <a:t>Processing</a:t>
          </a:r>
          <a:endParaRPr lang="en-US" dirty="0"/>
        </a:p>
      </dgm:t>
    </dgm:pt>
    <dgm:pt modelId="{AE485989-1824-6D43-B076-4B6AF3DD180D}" type="parTrans" cxnId="{04E2D00B-A215-0F49-B087-2FC0535EE058}">
      <dgm:prSet/>
      <dgm:spPr/>
      <dgm:t>
        <a:bodyPr/>
        <a:lstStyle/>
        <a:p>
          <a:endParaRPr lang="en-US"/>
        </a:p>
      </dgm:t>
    </dgm:pt>
    <dgm:pt modelId="{32054F18-01D1-CC48-876F-3E5C666523B4}" type="sibTrans" cxnId="{04E2D00B-A215-0F49-B087-2FC0535EE058}">
      <dgm:prSet/>
      <dgm:spPr/>
      <dgm:t>
        <a:bodyPr/>
        <a:lstStyle/>
        <a:p>
          <a:endParaRPr lang="en-US"/>
        </a:p>
      </dgm:t>
    </dgm:pt>
    <dgm:pt modelId="{92775C0A-ECFA-1B41-BFC1-956147F3C09D}">
      <dgm:prSet/>
      <dgm:spPr/>
      <dgm:t>
        <a:bodyPr/>
        <a:lstStyle/>
        <a:p>
          <a:r>
            <a:rPr lang="en-US" dirty="0" smtClean="0"/>
            <a:t>4th order Low-pass Filter</a:t>
          </a:r>
          <a:endParaRPr lang="en-US" dirty="0"/>
        </a:p>
      </dgm:t>
    </dgm:pt>
    <dgm:pt modelId="{BF7E014A-4FFF-8547-AB56-DC30D13F6FC2}" type="parTrans" cxnId="{8A6E5034-A2D4-4B49-8556-DD030553EA36}">
      <dgm:prSet/>
      <dgm:spPr/>
      <dgm:t>
        <a:bodyPr/>
        <a:lstStyle/>
        <a:p>
          <a:endParaRPr lang="en-US"/>
        </a:p>
      </dgm:t>
    </dgm:pt>
    <dgm:pt modelId="{247D90B1-A710-7048-8902-9CB893A56F2F}" type="sibTrans" cxnId="{8A6E5034-A2D4-4B49-8556-DD030553EA36}">
      <dgm:prSet/>
      <dgm:spPr/>
      <dgm:t>
        <a:bodyPr/>
        <a:lstStyle/>
        <a:p>
          <a:endParaRPr lang="en-US"/>
        </a:p>
      </dgm:t>
    </dgm:pt>
    <dgm:pt modelId="{2C74587E-F30F-9C48-8439-DF2E56C35FD9}">
      <dgm:prSet/>
      <dgm:spPr/>
      <dgm:t>
        <a:bodyPr/>
        <a:lstStyle/>
        <a:p>
          <a:r>
            <a:rPr lang="en-US" dirty="0" smtClean="0"/>
            <a:t>Speaker</a:t>
          </a:r>
          <a:endParaRPr lang="en-US" dirty="0"/>
        </a:p>
      </dgm:t>
    </dgm:pt>
    <dgm:pt modelId="{8F41DDB1-4E2F-7849-8570-59A59BC4B75B}" type="parTrans" cxnId="{65C9CF99-5BDC-0446-9EA9-C9BE8D725DE0}">
      <dgm:prSet/>
      <dgm:spPr/>
      <dgm:t>
        <a:bodyPr/>
        <a:lstStyle/>
        <a:p>
          <a:endParaRPr lang="en-US"/>
        </a:p>
      </dgm:t>
    </dgm:pt>
    <dgm:pt modelId="{F8BDDAF7-93A6-A247-9C5E-3E76FFF8C88C}" type="sibTrans" cxnId="{65C9CF99-5BDC-0446-9EA9-C9BE8D725DE0}">
      <dgm:prSet/>
      <dgm:spPr/>
      <dgm:t>
        <a:bodyPr/>
        <a:lstStyle/>
        <a:p>
          <a:endParaRPr lang="en-US"/>
        </a:p>
      </dgm:t>
    </dgm:pt>
    <dgm:pt modelId="{B73ABFD8-DA4D-2644-8C2D-E1C9A3E3DBF6}">
      <dgm:prSet/>
      <dgm:spPr/>
      <dgm:t>
        <a:bodyPr/>
        <a:lstStyle/>
        <a:p>
          <a:r>
            <a:rPr lang="en-US" dirty="0" smtClean="0"/>
            <a:t>Digital-to-Analog Converter (DAC)</a:t>
          </a:r>
          <a:endParaRPr lang="en-US" dirty="0"/>
        </a:p>
      </dgm:t>
    </dgm:pt>
    <dgm:pt modelId="{29DBA864-F3FA-784C-8693-7931738EDEA5}" type="sibTrans" cxnId="{64D81523-7555-2946-AD66-99960B5C0952}">
      <dgm:prSet/>
      <dgm:spPr/>
      <dgm:t>
        <a:bodyPr/>
        <a:lstStyle/>
        <a:p>
          <a:endParaRPr lang="en-US"/>
        </a:p>
      </dgm:t>
    </dgm:pt>
    <dgm:pt modelId="{866B07F2-328A-4742-927C-446117001BA1}" type="parTrans" cxnId="{64D81523-7555-2946-AD66-99960B5C0952}">
      <dgm:prSet/>
      <dgm:spPr/>
      <dgm:t>
        <a:bodyPr/>
        <a:lstStyle/>
        <a:p>
          <a:endParaRPr lang="en-US"/>
        </a:p>
      </dgm:t>
    </dgm:pt>
    <dgm:pt modelId="{9F675706-5141-6345-86F4-C7C75A95811F}">
      <dgm:prSet phldrT="[Text]"/>
      <dgm:spPr/>
      <dgm:t>
        <a:bodyPr/>
        <a:lstStyle/>
        <a:p>
          <a:r>
            <a:rPr lang="en-US" dirty="0" smtClean="0"/>
            <a:t>Digital Notch Filter</a:t>
          </a:r>
          <a:endParaRPr lang="en-US" dirty="0"/>
        </a:p>
      </dgm:t>
    </dgm:pt>
    <dgm:pt modelId="{3E00CD63-5043-D444-8165-48A67E21A88E}" type="sibTrans" cxnId="{9F1B022C-3BEF-9446-89A4-19BD49C6D105}">
      <dgm:prSet/>
      <dgm:spPr/>
      <dgm:t>
        <a:bodyPr/>
        <a:lstStyle/>
        <a:p>
          <a:endParaRPr lang="en-US"/>
        </a:p>
      </dgm:t>
    </dgm:pt>
    <dgm:pt modelId="{23ED982E-7B7C-3E42-96C2-44433E91682B}" type="parTrans" cxnId="{9F1B022C-3BEF-9446-89A4-19BD49C6D105}">
      <dgm:prSet/>
      <dgm:spPr/>
      <dgm:t>
        <a:bodyPr/>
        <a:lstStyle/>
        <a:p>
          <a:endParaRPr lang="en-US"/>
        </a:p>
      </dgm:t>
    </dgm:pt>
    <dgm:pt modelId="{FBE07E57-C0E9-D644-8218-8FEF33EB603B}">
      <dgm:prSet/>
      <dgm:spPr/>
      <dgm:t>
        <a:bodyPr/>
        <a:lstStyle/>
        <a:p>
          <a:r>
            <a:rPr lang="en-US" dirty="0" smtClean="0"/>
            <a:t>R-2R ladder</a:t>
          </a:r>
          <a:endParaRPr lang="en-US" dirty="0"/>
        </a:p>
      </dgm:t>
    </dgm:pt>
    <dgm:pt modelId="{0152567F-CAF0-9F41-AC38-CFDC0A9C73B3}" type="parTrans" cxnId="{8BA11DD8-E018-E34E-8B2C-03F3644D0A8B}">
      <dgm:prSet/>
      <dgm:spPr/>
      <dgm:t>
        <a:bodyPr/>
        <a:lstStyle/>
        <a:p>
          <a:endParaRPr lang="en-US"/>
        </a:p>
      </dgm:t>
    </dgm:pt>
    <dgm:pt modelId="{F1D06909-D4E2-184D-89A4-3ECFB164A52C}" type="sibTrans" cxnId="{8BA11DD8-E018-E34E-8B2C-03F3644D0A8B}">
      <dgm:prSet/>
      <dgm:spPr/>
      <dgm:t>
        <a:bodyPr/>
        <a:lstStyle/>
        <a:p>
          <a:endParaRPr lang="en-US"/>
        </a:p>
      </dgm:t>
    </dgm:pt>
    <dgm:pt modelId="{33CCD19A-9B4D-F64F-A534-8E115071F30E}">
      <dgm:prSet/>
      <dgm:spPr/>
      <dgm:t>
        <a:bodyPr/>
        <a:lstStyle/>
        <a:p>
          <a:r>
            <a:rPr lang="en-US" dirty="0" smtClean="0"/>
            <a:t>Intelligible</a:t>
          </a:r>
          <a:r>
            <a:rPr lang="en-US" baseline="0" dirty="0" smtClean="0"/>
            <a:t> signal</a:t>
          </a:r>
          <a:endParaRPr lang="en-US" dirty="0"/>
        </a:p>
      </dgm:t>
    </dgm:pt>
    <dgm:pt modelId="{FA137E1A-D5E1-E848-95D8-FD6CF92ACFC1}" type="parTrans" cxnId="{1852B35F-6B53-124A-AFB5-3B09AA7E196F}">
      <dgm:prSet/>
      <dgm:spPr/>
      <dgm:t>
        <a:bodyPr/>
        <a:lstStyle/>
        <a:p>
          <a:endParaRPr lang="en-US"/>
        </a:p>
      </dgm:t>
    </dgm:pt>
    <dgm:pt modelId="{541B7449-B4E3-6C4C-B9D8-E8A860EA32C9}" type="sibTrans" cxnId="{1852B35F-6B53-124A-AFB5-3B09AA7E196F}">
      <dgm:prSet/>
      <dgm:spPr/>
      <dgm:t>
        <a:bodyPr/>
        <a:lstStyle/>
        <a:p>
          <a:endParaRPr lang="en-US"/>
        </a:p>
      </dgm:t>
    </dgm:pt>
    <dgm:pt modelId="{34D62F46-C0E3-EA47-86B7-89B0345403C8}" type="pres">
      <dgm:prSet presAssocID="{D573919C-66FD-5249-A278-BE8B6B7DDE6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BCD639-4024-AE40-B55F-35CB508B0387}" type="pres">
      <dgm:prSet presAssocID="{48A2C6B3-7FD5-9446-9159-BD184DE9B6AE}" presName="compNode" presStyleCnt="0"/>
      <dgm:spPr/>
    </dgm:pt>
    <dgm:pt modelId="{A05BE1EE-AA11-184B-825F-F44E431A567D}" type="pres">
      <dgm:prSet presAssocID="{48A2C6B3-7FD5-9446-9159-BD184DE9B6AE}" presName="noGeometry" presStyleCnt="0"/>
      <dgm:spPr/>
    </dgm:pt>
    <dgm:pt modelId="{5DAAF333-48DD-7B40-A224-B8F1B366938D}" type="pres">
      <dgm:prSet presAssocID="{48A2C6B3-7FD5-9446-9159-BD184DE9B6AE}" presName="childTextVisible" presStyleLbl="bgAccFollowNode1" presStyleIdx="0" presStyleCnt="6" custScaleX="68874" custScaleY="24960" custLinFactNeighborX="-4324" custLinFactNeighborY="-2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C0579-0C2A-C940-A278-8D47172D4AF3}" type="pres">
      <dgm:prSet presAssocID="{48A2C6B3-7FD5-9446-9159-BD184DE9B6AE}" presName="childTextHidden" presStyleLbl="bgAccFollowNode1" presStyleIdx="0" presStyleCnt="6"/>
      <dgm:spPr/>
      <dgm:t>
        <a:bodyPr/>
        <a:lstStyle/>
        <a:p>
          <a:endParaRPr lang="en-US"/>
        </a:p>
      </dgm:t>
    </dgm:pt>
    <dgm:pt modelId="{DAC10208-51C2-D84F-9936-BB96D0C4FE26}" type="pres">
      <dgm:prSet presAssocID="{48A2C6B3-7FD5-9446-9159-BD184DE9B6AE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4577B-E020-3F49-9FC1-00DE94A99E39}" type="pres">
      <dgm:prSet presAssocID="{48A2C6B3-7FD5-9446-9159-BD184DE9B6AE}" presName="aSpace" presStyleCnt="0"/>
      <dgm:spPr/>
    </dgm:pt>
    <dgm:pt modelId="{D92DA5FA-94DF-954A-A6AE-E953DB46536A}" type="pres">
      <dgm:prSet presAssocID="{99D4C357-BAB4-2247-9793-3AF38CE9FD88}" presName="compNode" presStyleCnt="0"/>
      <dgm:spPr/>
    </dgm:pt>
    <dgm:pt modelId="{94F0F7E8-363B-5D4C-AC44-207BAEFA71A6}" type="pres">
      <dgm:prSet presAssocID="{99D4C357-BAB4-2247-9793-3AF38CE9FD88}" presName="noGeometry" presStyleCnt="0"/>
      <dgm:spPr/>
    </dgm:pt>
    <dgm:pt modelId="{F9710131-EA64-1049-9D08-DBDBD643251F}" type="pres">
      <dgm:prSet presAssocID="{99D4C357-BAB4-2247-9793-3AF38CE9FD88}" presName="childTextVisible" presStyleLbl="bgAccFollowNode1" presStyleIdx="1" presStyleCnt="6" custScaleY="23111" custLinFactNeighborX="-22297" custLinFactNeighborY="-2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650F7-CD29-194F-92B6-28C1BAFEF231}" type="pres">
      <dgm:prSet presAssocID="{99D4C357-BAB4-2247-9793-3AF38CE9FD88}" presName="childTextHidden" presStyleLbl="bgAccFollowNode1" presStyleIdx="1" presStyleCnt="6"/>
      <dgm:spPr/>
      <dgm:t>
        <a:bodyPr/>
        <a:lstStyle/>
        <a:p>
          <a:endParaRPr lang="en-US"/>
        </a:p>
      </dgm:t>
    </dgm:pt>
    <dgm:pt modelId="{5D20788B-A007-1647-96AD-49A02EF977B6}" type="pres">
      <dgm:prSet presAssocID="{99D4C357-BAB4-2247-9793-3AF38CE9FD88}" presName="parentText" presStyleLbl="node1" presStyleIdx="1" presStyleCnt="6" custLinFactNeighborX="-41370" custLinFactNeighborY="-4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730B4-C664-0B46-81D8-F93C7EEA9AC1}" type="pres">
      <dgm:prSet presAssocID="{99D4C357-BAB4-2247-9793-3AF38CE9FD88}" presName="aSpace" presStyleCnt="0"/>
      <dgm:spPr/>
    </dgm:pt>
    <dgm:pt modelId="{6F694B35-261E-724E-B99F-4AE27B5770F3}" type="pres">
      <dgm:prSet presAssocID="{FEBFC192-0541-9245-AC86-10E30916432A}" presName="compNode" presStyleCnt="0"/>
      <dgm:spPr/>
    </dgm:pt>
    <dgm:pt modelId="{AB7A963E-36A3-264B-9EA7-A918C087BB22}" type="pres">
      <dgm:prSet presAssocID="{FEBFC192-0541-9245-AC86-10E30916432A}" presName="noGeometry" presStyleCnt="0"/>
      <dgm:spPr/>
    </dgm:pt>
    <dgm:pt modelId="{29E06788-6704-6E45-A183-2B4C242CDF83}" type="pres">
      <dgm:prSet presAssocID="{FEBFC192-0541-9245-AC86-10E30916432A}" presName="childTextVisible" presStyleLbl="bgAccFollowNode1" presStyleIdx="2" presStyleCnt="6" custScaleY="24960" custLinFactNeighborX="-25586" custLinFactNeighborY="-2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C7DFA-E2D7-A747-990B-AEA86A8378EF}" type="pres">
      <dgm:prSet presAssocID="{FEBFC192-0541-9245-AC86-10E30916432A}" presName="childTextHidden" presStyleLbl="bgAccFollowNode1" presStyleIdx="2" presStyleCnt="6"/>
      <dgm:spPr/>
      <dgm:t>
        <a:bodyPr/>
        <a:lstStyle/>
        <a:p>
          <a:endParaRPr lang="en-US"/>
        </a:p>
      </dgm:t>
    </dgm:pt>
    <dgm:pt modelId="{2FED17DE-44EE-FA4E-89F0-19CF7535CEBF}" type="pres">
      <dgm:prSet presAssocID="{FEBFC192-0541-9245-AC86-10E30916432A}" presName="parentText" presStyleLbl="node1" presStyleIdx="2" presStyleCnt="6" custLinFactNeighborX="-50787" custLinFactNeighborY="27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14A36-BA13-5247-B47D-5D3AD0F40F61}" type="pres">
      <dgm:prSet presAssocID="{FEBFC192-0541-9245-AC86-10E30916432A}" presName="aSpace" presStyleCnt="0"/>
      <dgm:spPr/>
    </dgm:pt>
    <dgm:pt modelId="{3EBEEEC4-E634-E74F-B6C1-92366FFC295F}" type="pres">
      <dgm:prSet presAssocID="{B73ABFD8-DA4D-2644-8C2D-E1C9A3E3DBF6}" presName="compNode" presStyleCnt="0"/>
      <dgm:spPr/>
    </dgm:pt>
    <dgm:pt modelId="{2186621A-046E-EA4C-9DFB-20921FC7BA6F}" type="pres">
      <dgm:prSet presAssocID="{B73ABFD8-DA4D-2644-8C2D-E1C9A3E3DBF6}" presName="noGeometry" presStyleCnt="0"/>
      <dgm:spPr/>
    </dgm:pt>
    <dgm:pt modelId="{93AF04F1-E5F6-4D48-B71B-BB760E502808}" type="pres">
      <dgm:prSet presAssocID="{B73ABFD8-DA4D-2644-8C2D-E1C9A3E3DBF6}" presName="childTextVisible" presStyleLbl="bgAccFollowNode1" presStyleIdx="3" presStyleCnt="6" custScaleX="66408" custScaleY="24693" custLinFactNeighborX="-30696" custLinFactNeighborY="-2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71973-3B67-4545-A39B-12BF8B298511}" type="pres">
      <dgm:prSet presAssocID="{B73ABFD8-DA4D-2644-8C2D-E1C9A3E3DBF6}" presName="childTextHidden" presStyleLbl="bgAccFollowNode1" presStyleIdx="3" presStyleCnt="6"/>
      <dgm:spPr/>
      <dgm:t>
        <a:bodyPr/>
        <a:lstStyle/>
        <a:p>
          <a:endParaRPr lang="en-US"/>
        </a:p>
      </dgm:t>
    </dgm:pt>
    <dgm:pt modelId="{DBEAC34F-4981-8948-92F8-FFD319A63B17}" type="pres">
      <dgm:prSet presAssocID="{B73ABFD8-DA4D-2644-8C2D-E1C9A3E3DBF6}" presName="parentText" presStyleLbl="node1" presStyleIdx="3" presStyleCnt="6" custLinFactNeighborX="-57265" custLinFactNeighborY="-4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6A1B0-87DA-8240-8AF1-F2F822FD6388}" type="pres">
      <dgm:prSet presAssocID="{B73ABFD8-DA4D-2644-8C2D-E1C9A3E3DBF6}" presName="aSpace" presStyleCnt="0"/>
      <dgm:spPr/>
    </dgm:pt>
    <dgm:pt modelId="{EEA6471B-7140-1746-853B-B98270A87244}" type="pres">
      <dgm:prSet presAssocID="{92775C0A-ECFA-1B41-BFC1-956147F3C09D}" presName="compNode" presStyleCnt="0"/>
      <dgm:spPr/>
    </dgm:pt>
    <dgm:pt modelId="{9BE98FC0-948F-EE4A-ADBE-AD1CEB6475EB}" type="pres">
      <dgm:prSet presAssocID="{92775C0A-ECFA-1B41-BFC1-956147F3C09D}" presName="noGeometry" presStyleCnt="0"/>
      <dgm:spPr/>
    </dgm:pt>
    <dgm:pt modelId="{9CC015CE-6A80-9B40-A7A8-27BE114D8E1C}" type="pres">
      <dgm:prSet presAssocID="{92775C0A-ECFA-1B41-BFC1-956147F3C09D}" presName="childTextVisible" presStyleLbl="bgAccFollowNode1" presStyleIdx="4" presStyleCnt="6" custScaleX="79427" custScaleY="27367" custLinFactNeighborX="-51796" custLinFactNeighborY="-2378">
        <dgm:presLayoutVars>
          <dgm:bulletEnabled val="1"/>
        </dgm:presLayoutVars>
      </dgm:prSet>
      <dgm:spPr/>
    </dgm:pt>
    <dgm:pt modelId="{CFEC6F1E-EF75-514A-A056-7473AEA86A86}" type="pres">
      <dgm:prSet presAssocID="{92775C0A-ECFA-1B41-BFC1-956147F3C09D}" presName="childTextHidden" presStyleLbl="bgAccFollowNode1" presStyleIdx="4" presStyleCnt="6"/>
      <dgm:spPr/>
    </dgm:pt>
    <dgm:pt modelId="{8A587527-9632-394D-8598-0E939968A680}" type="pres">
      <dgm:prSet presAssocID="{92775C0A-ECFA-1B41-BFC1-956147F3C09D}" presName="parentText" presStyleLbl="node1" presStyleIdx="4" presStyleCnt="6" custLinFactX="-322" custLinFactNeighborX="-100000" custLinFactNeighborY="-41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141DC-9098-5F4F-AEC3-8447BE1201C5}" type="pres">
      <dgm:prSet presAssocID="{92775C0A-ECFA-1B41-BFC1-956147F3C09D}" presName="aSpace" presStyleCnt="0"/>
      <dgm:spPr/>
    </dgm:pt>
    <dgm:pt modelId="{936CE46B-BE37-704F-8259-1C7DCDAA85D6}" type="pres">
      <dgm:prSet presAssocID="{2C74587E-F30F-9C48-8439-DF2E56C35FD9}" presName="compNode" presStyleCnt="0"/>
      <dgm:spPr/>
    </dgm:pt>
    <dgm:pt modelId="{0404865E-315D-534D-B2B6-CFD352E88F7F}" type="pres">
      <dgm:prSet presAssocID="{2C74587E-F30F-9C48-8439-DF2E56C35FD9}" presName="noGeometry" presStyleCnt="0"/>
      <dgm:spPr/>
    </dgm:pt>
    <dgm:pt modelId="{94266252-E251-AC4C-9326-37890E8624D0}" type="pres">
      <dgm:prSet presAssocID="{2C74587E-F30F-9C48-8439-DF2E56C35FD9}" presName="childTextVisible" presStyleLbl="bgAccFollowNode1" presStyleIdx="5" presStyleCnt="6" custLinFactNeighborY="3208">
        <dgm:presLayoutVars>
          <dgm:bulletEnabled val="1"/>
        </dgm:presLayoutVars>
      </dgm:prSet>
      <dgm:spPr>
        <a:noFill/>
        <a:ln>
          <a:noFill/>
        </a:ln>
      </dgm:spPr>
    </dgm:pt>
    <dgm:pt modelId="{94B0228C-03ED-3B45-B729-6D7C7DBA1AC4}" type="pres">
      <dgm:prSet presAssocID="{2C74587E-F30F-9C48-8439-DF2E56C35FD9}" presName="childTextHidden" presStyleLbl="bgAccFollowNode1" presStyleIdx="5" presStyleCnt="6"/>
      <dgm:spPr/>
    </dgm:pt>
    <dgm:pt modelId="{6E121BED-9572-044E-BE88-2FFA47207A96}" type="pres">
      <dgm:prSet presAssocID="{2C74587E-F30F-9C48-8439-DF2E56C35FD9}" presName="parentText" presStyleLbl="node1" presStyleIdx="5" presStyleCnt="6" custLinFactX="-34774" custLinFactNeighborX="-100000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F2C0D5-5BD7-42E7-AB36-74388C29BE5C}" type="presOf" srcId="{48A2C6B3-7FD5-9446-9159-BD184DE9B6AE}" destId="{DAC10208-51C2-D84F-9936-BB96D0C4FE26}" srcOrd="0" destOrd="0" presId="urn:microsoft.com/office/officeart/2005/8/layout/hProcess6"/>
    <dgm:cxn modelId="{64D81523-7555-2946-AD66-99960B5C0952}" srcId="{D573919C-66FD-5249-A278-BE8B6B7DDE6C}" destId="{B73ABFD8-DA4D-2644-8C2D-E1C9A3E3DBF6}" srcOrd="3" destOrd="0" parTransId="{866B07F2-328A-4742-927C-446117001BA1}" sibTransId="{29DBA864-F3FA-784C-8693-7931738EDEA5}"/>
    <dgm:cxn modelId="{FFF8AAA2-4802-4A17-A00C-99BF16A21326}" type="presOf" srcId="{2C74587E-F30F-9C48-8439-DF2E56C35FD9}" destId="{6E121BED-9572-044E-BE88-2FFA47207A96}" srcOrd="0" destOrd="0" presId="urn:microsoft.com/office/officeart/2005/8/layout/hProcess6"/>
    <dgm:cxn modelId="{F4642124-C212-4395-ADB7-29993165B5C4}" type="presOf" srcId="{92775C0A-ECFA-1B41-BFC1-956147F3C09D}" destId="{8A587527-9632-394D-8598-0E939968A680}" srcOrd="0" destOrd="0" presId="urn:microsoft.com/office/officeart/2005/8/layout/hProcess6"/>
    <dgm:cxn modelId="{1FF1BD05-CCB4-2A42-8164-8D16ECB771C0}" srcId="{D573919C-66FD-5249-A278-BE8B6B7DDE6C}" destId="{48A2C6B3-7FD5-9446-9159-BD184DE9B6AE}" srcOrd="0" destOrd="0" parTransId="{5DD06F13-A056-7647-A5C3-601A609246B2}" sibTransId="{DB69061C-1089-A74E-9AF8-B1B5A804712F}"/>
    <dgm:cxn modelId="{8CA85ADB-ECA2-4C83-9348-5623F486641F}" type="presOf" srcId="{9F675706-5141-6345-86F4-C7C75A95811F}" destId="{29E06788-6704-6E45-A183-2B4C242CDF83}" srcOrd="0" destOrd="0" presId="urn:microsoft.com/office/officeart/2005/8/layout/hProcess6"/>
    <dgm:cxn modelId="{3A4B79E5-39FE-4755-B4EB-5CBC1EF2C37D}" type="presOf" srcId="{9F675706-5141-6345-86F4-C7C75A95811F}" destId="{154C7DFA-E2D7-A747-990B-AEA86A8378EF}" srcOrd="1" destOrd="0" presId="urn:microsoft.com/office/officeart/2005/8/layout/hProcess6"/>
    <dgm:cxn modelId="{63A57329-7121-49EC-B0D2-2B7002324F38}" type="presOf" srcId="{B73ABFD8-DA4D-2644-8C2D-E1C9A3E3DBF6}" destId="{DBEAC34F-4981-8948-92F8-FFD319A63B17}" srcOrd="0" destOrd="0" presId="urn:microsoft.com/office/officeart/2005/8/layout/hProcess6"/>
    <dgm:cxn modelId="{6E2753A5-0F51-0E41-809D-FB31550C224B}" type="presOf" srcId="{33CCD19A-9B4D-F64F-A534-8E115071F30E}" destId="{CFEC6F1E-EF75-514A-A056-7473AEA86A86}" srcOrd="1" destOrd="0" presId="urn:microsoft.com/office/officeart/2005/8/layout/hProcess6"/>
    <dgm:cxn modelId="{F7D314EE-57EA-4C31-BD97-961854428C5A}" type="presOf" srcId="{C3C039F6-696B-304E-A4CE-4D7BD8313EB2}" destId="{095650F7-CD29-194F-92B6-28C1BAFEF231}" srcOrd="1" destOrd="0" presId="urn:microsoft.com/office/officeart/2005/8/layout/hProcess6"/>
    <dgm:cxn modelId="{7D39BC81-260A-8A45-BC75-6EC4F55DD19D}" srcId="{D573919C-66FD-5249-A278-BE8B6B7DDE6C}" destId="{99D4C357-BAB4-2247-9793-3AF38CE9FD88}" srcOrd="1" destOrd="0" parTransId="{B984B50C-D002-B44E-81C4-40A582846242}" sibTransId="{DCE36B5A-3448-6D4A-A012-D79DC49B3972}"/>
    <dgm:cxn modelId="{CD574440-237E-479B-8494-A44D21569683}" type="presOf" srcId="{A38E1BDB-A88A-8E4B-87EE-F134A6985DB2}" destId="{036C0579-0C2A-C940-A278-8D47172D4AF3}" srcOrd="1" destOrd="0" presId="urn:microsoft.com/office/officeart/2005/8/layout/hProcess6"/>
    <dgm:cxn modelId="{E56A7F80-D89E-EA4C-86D0-AB64806EBCC2}" srcId="{48A2C6B3-7FD5-9446-9159-BD184DE9B6AE}" destId="{A38E1BDB-A88A-8E4B-87EE-F134A6985DB2}" srcOrd="0" destOrd="0" parTransId="{9E2571A7-A57A-DB45-B127-F778C44D84A7}" sibTransId="{3F5B9F29-1490-CE4F-82E4-33FA0BAF09A9}"/>
    <dgm:cxn modelId="{55E685B8-ADC7-7F4A-A868-C28CBC2848A4}" srcId="{99D4C357-BAB4-2247-9793-3AF38CE9FD88}" destId="{C3C039F6-696B-304E-A4CE-4D7BD8313EB2}" srcOrd="0" destOrd="0" parTransId="{ED96926C-121C-8B47-86DC-A5CFC3B4A3E3}" sibTransId="{18CBA4C2-61C0-864D-8E01-0C49664B5AD8}"/>
    <dgm:cxn modelId="{4A0CC89F-731F-4CAC-91D1-42F82603C2CB}" type="presOf" srcId="{A38E1BDB-A88A-8E4B-87EE-F134A6985DB2}" destId="{5DAAF333-48DD-7B40-A224-B8F1B366938D}" srcOrd="0" destOrd="0" presId="urn:microsoft.com/office/officeart/2005/8/layout/hProcess6"/>
    <dgm:cxn modelId="{896CE50F-A99D-46D1-BF67-9CD5F2DBC88C}" type="presOf" srcId="{D573919C-66FD-5249-A278-BE8B6B7DDE6C}" destId="{34D62F46-C0E3-EA47-86B7-89B0345403C8}" srcOrd="0" destOrd="0" presId="urn:microsoft.com/office/officeart/2005/8/layout/hProcess6"/>
    <dgm:cxn modelId="{A305759C-5677-4E6A-8449-6542C2E1CF60}" type="presOf" srcId="{C3C039F6-696B-304E-A4CE-4D7BD8313EB2}" destId="{F9710131-EA64-1049-9D08-DBDBD643251F}" srcOrd="0" destOrd="0" presId="urn:microsoft.com/office/officeart/2005/8/layout/hProcess6"/>
    <dgm:cxn modelId="{035E8568-5A71-497E-B66A-DCD15AB71AA7}" type="presOf" srcId="{99D4C357-BAB4-2247-9793-3AF38CE9FD88}" destId="{5D20788B-A007-1647-96AD-49A02EF977B6}" srcOrd="0" destOrd="0" presId="urn:microsoft.com/office/officeart/2005/8/layout/hProcess6"/>
    <dgm:cxn modelId="{DA286AB1-5BA6-9149-BE22-2E525418046F}" type="presOf" srcId="{FBE07E57-C0E9-D644-8218-8FEF33EB603B}" destId="{2E971973-3B67-4545-A39B-12BF8B298511}" srcOrd="1" destOrd="0" presId="urn:microsoft.com/office/officeart/2005/8/layout/hProcess6"/>
    <dgm:cxn modelId="{65C9CF99-5BDC-0446-9EA9-C9BE8D725DE0}" srcId="{D573919C-66FD-5249-A278-BE8B6B7DDE6C}" destId="{2C74587E-F30F-9C48-8439-DF2E56C35FD9}" srcOrd="5" destOrd="0" parTransId="{8F41DDB1-4E2F-7849-8570-59A59BC4B75B}" sibTransId="{F8BDDAF7-93A6-A247-9C5E-3E76FFF8C88C}"/>
    <dgm:cxn modelId="{8A6E5034-A2D4-4B49-8556-DD030553EA36}" srcId="{D573919C-66FD-5249-A278-BE8B6B7DDE6C}" destId="{92775C0A-ECFA-1B41-BFC1-956147F3C09D}" srcOrd="4" destOrd="0" parTransId="{BF7E014A-4FFF-8547-AB56-DC30D13F6FC2}" sibTransId="{247D90B1-A710-7048-8902-9CB893A56F2F}"/>
    <dgm:cxn modelId="{03646961-04DD-F442-9137-80B5F08A1277}" type="presOf" srcId="{FBE07E57-C0E9-D644-8218-8FEF33EB603B}" destId="{93AF04F1-E5F6-4D48-B71B-BB760E502808}" srcOrd="0" destOrd="0" presId="urn:microsoft.com/office/officeart/2005/8/layout/hProcess6"/>
    <dgm:cxn modelId="{D2BF4D1D-BB6A-EE40-AF6C-F2F6611013BE}" type="presOf" srcId="{33CCD19A-9B4D-F64F-A534-8E115071F30E}" destId="{9CC015CE-6A80-9B40-A7A8-27BE114D8E1C}" srcOrd="0" destOrd="0" presId="urn:microsoft.com/office/officeart/2005/8/layout/hProcess6"/>
    <dgm:cxn modelId="{1852B35F-6B53-124A-AFB5-3B09AA7E196F}" srcId="{92775C0A-ECFA-1B41-BFC1-956147F3C09D}" destId="{33CCD19A-9B4D-F64F-A534-8E115071F30E}" srcOrd="0" destOrd="0" parTransId="{FA137E1A-D5E1-E848-95D8-FD6CF92ACFC1}" sibTransId="{541B7449-B4E3-6C4C-B9D8-E8A860EA32C9}"/>
    <dgm:cxn modelId="{9F1B022C-3BEF-9446-89A4-19BD49C6D105}" srcId="{FEBFC192-0541-9245-AC86-10E30916432A}" destId="{9F675706-5141-6345-86F4-C7C75A95811F}" srcOrd="0" destOrd="0" parTransId="{23ED982E-7B7C-3E42-96C2-44433E91682B}" sibTransId="{3E00CD63-5043-D444-8165-48A67E21A88E}"/>
    <dgm:cxn modelId="{D1B7BA80-D6B7-4655-9472-87BBDC2D2657}" type="presOf" srcId="{FEBFC192-0541-9245-AC86-10E30916432A}" destId="{2FED17DE-44EE-FA4E-89F0-19CF7535CEBF}" srcOrd="0" destOrd="0" presId="urn:microsoft.com/office/officeart/2005/8/layout/hProcess6"/>
    <dgm:cxn modelId="{04E2D00B-A215-0F49-B087-2FC0535EE058}" srcId="{D573919C-66FD-5249-A278-BE8B6B7DDE6C}" destId="{FEBFC192-0541-9245-AC86-10E30916432A}" srcOrd="2" destOrd="0" parTransId="{AE485989-1824-6D43-B076-4B6AF3DD180D}" sibTransId="{32054F18-01D1-CC48-876F-3E5C666523B4}"/>
    <dgm:cxn modelId="{8BA11DD8-E018-E34E-8B2C-03F3644D0A8B}" srcId="{B73ABFD8-DA4D-2644-8C2D-E1C9A3E3DBF6}" destId="{FBE07E57-C0E9-D644-8218-8FEF33EB603B}" srcOrd="0" destOrd="0" parTransId="{0152567F-CAF0-9F41-AC38-CFDC0A9C73B3}" sibTransId="{F1D06909-D4E2-184D-89A4-3ECFB164A52C}"/>
    <dgm:cxn modelId="{89DA443C-C85F-4CCD-BE27-15B815091FD3}" type="presParOf" srcId="{34D62F46-C0E3-EA47-86B7-89B0345403C8}" destId="{82BCD639-4024-AE40-B55F-35CB508B0387}" srcOrd="0" destOrd="0" presId="urn:microsoft.com/office/officeart/2005/8/layout/hProcess6"/>
    <dgm:cxn modelId="{4E813F94-3882-4731-A2D9-CCC334355AC9}" type="presParOf" srcId="{82BCD639-4024-AE40-B55F-35CB508B0387}" destId="{A05BE1EE-AA11-184B-825F-F44E431A567D}" srcOrd="0" destOrd="0" presId="urn:microsoft.com/office/officeart/2005/8/layout/hProcess6"/>
    <dgm:cxn modelId="{181F38AB-CFDD-4595-A9F3-4B5B85F4380C}" type="presParOf" srcId="{82BCD639-4024-AE40-B55F-35CB508B0387}" destId="{5DAAF333-48DD-7B40-A224-B8F1B366938D}" srcOrd="1" destOrd="0" presId="urn:microsoft.com/office/officeart/2005/8/layout/hProcess6"/>
    <dgm:cxn modelId="{E13D9EF7-8C87-4E47-8EC7-4CB9BCA9627C}" type="presParOf" srcId="{82BCD639-4024-AE40-B55F-35CB508B0387}" destId="{036C0579-0C2A-C940-A278-8D47172D4AF3}" srcOrd="2" destOrd="0" presId="urn:microsoft.com/office/officeart/2005/8/layout/hProcess6"/>
    <dgm:cxn modelId="{9C0471C7-7284-4C65-B40A-DF64810F6448}" type="presParOf" srcId="{82BCD639-4024-AE40-B55F-35CB508B0387}" destId="{DAC10208-51C2-D84F-9936-BB96D0C4FE26}" srcOrd="3" destOrd="0" presId="urn:microsoft.com/office/officeart/2005/8/layout/hProcess6"/>
    <dgm:cxn modelId="{503F910E-339B-4B6C-8E3E-FC6A57C58DD9}" type="presParOf" srcId="{34D62F46-C0E3-EA47-86B7-89B0345403C8}" destId="{54A4577B-E020-3F49-9FC1-00DE94A99E39}" srcOrd="1" destOrd="0" presId="urn:microsoft.com/office/officeart/2005/8/layout/hProcess6"/>
    <dgm:cxn modelId="{ED63C682-C3E8-40E4-B0DD-C1A220CD1BC1}" type="presParOf" srcId="{34D62F46-C0E3-EA47-86B7-89B0345403C8}" destId="{D92DA5FA-94DF-954A-A6AE-E953DB46536A}" srcOrd="2" destOrd="0" presId="urn:microsoft.com/office/officeart/2005/8/layout/hProcess6"/>
    <dgm:cxn modelId="{0561B2BC-B7F3-47B3-BE3B-8CA0B0D2C711}" type="presParOf" srcId="{D92DA5FA-94DF-954A-A6AE-E953DB46536A}" destId="{94F0F7E8-363B-5D4C-AC44-207BAEFA71A6}" srcOrd="0" destOrd="0" presId="urn:microsoft.com/office/officeart/2005/8/layout/hProcess6"/>
    <dgm:cxn modelId="{ADE6325B-5301-46C0-932B-0D012DC57829}" type="presParOf" srcId="{D92DA5FA-94DF-954A-A6AE-E953DB46536A}" destId="{F9710131-EA64-1049-9D08-DBDBD643251F}" srcOrd="1" destOrd="0" presId="urn:microsoft.com/office/officeart/2005/8/layout/hProcess6"/>
    <dgm:cxn modelId="{EB7F95DD-0C07-4A4F-9995-341E715CEDD7}" type="presParOf" srcId="{D92DA5FA-94DF-954A-A6AE-E953DB46536A}" destId="{095650F7-CD29-194F-92B6-28C1BAFEF231}" srcOrd="2" destOrd="0" presId="urn:microsoft.com/office/officeart/2005/8/layout/hProcess6"/>
    <dgm:cxn modelId="{A34F1DC4-C26C-43D6-AE4B-DCFB9B9799C7}" type="presParOf" srcId="{D92DA5FA-94DF-954A-A6AE-E953DB46536A}" destId="{5D20788B-A007-1647-96AD-49A02EF977B6}" srcOrd="3" destOrd="0" presId="urn:microsoft.com/office/officeart/2005/8/layout/hProcess6"/>
    <dgm:cxn modelId="{1DD50661-571E-456C-B833-A83DA871D1B7}" type="presParOf" srcId="{34D62F46-C0E3-EA47-86B7-89B0345403C8}" destId="{E8A730B4-C664-0B46-81D8-F93C7EEA9AC1}" srcOrd="3" destOrd="0" presId="urn:microsoft.com/office/officeart/2005/8/layout/hProcess6"/>
    <dgm:cxn modelId="{0A61CE71-8C29-4255-83E9-FDFEF59853E6}" type="presParOf" srcId="{34D62F46-C0E3-EA47-86B7-89B0345403C8}" destId="{6F694B35-261E-724E-B99F-4AE27B5770F3}" srcOrd="4" destOrd="0" presId="urn:microsoft.com/office/officeart/2005/8/layout/hProcess6"/>
    <dgm:cxn modelId="{C8159B4E-6C03-4D85-BCBA-7B5E525CA6A8}" type="presParOf" srcId="{6F694B35-261E-724E-B99F-4AE27B5770F3}" destId="{AB7A963E-36A3-264B-9EA7-A918C087BB22}" srcOrd="0" destOrd="0" presId="urn:microsoft.com/office/officeart/2005/8/layout/hProcess6"/>
    <dgm:cxn modelId="{C0ECC224-8164-4967-8204-B711C43FEF2A}" type="presParOf" srcId="{6F694B35-261E-724E-B99F-4AE27B5770F3}" destId="{29E06788-6704-6E45-A183-2B4C242CDF83}" srcOrd="1" destOrd="0" presId="urn:microsoft.com/office/officeart/2005/8/layout/hProcess6"/>
    <dgm:cxn modelId="{CE763E2B-A6F7-4936-BA3C-5A8DF692DFE8}" type="presParOf" srcId="{6F694B35-261E-724E-B99F-4AE27B5770F3}" destId="{154C7DFA-E2D7-A747-990B-AEA86A8378EF}" srcOrd="2" destOrd="0" presId="urn:microsoft.com/office/officeart/2005/8/layout/hProcess6"/>
    <dgm:cxn modelId="{98CD6040-DFB3-4EA0-895F-61FFEF88F646}" type="presParOf" srcId="{6F694B35-261E-724E-B99F-4AE27B5770F3}" destId="{2FED17DE-44EE-FA4E-89F0-19CF7535CEBF}" srcOrd="3" destOrd="0" presId="urn:microsoft.com/office/officeart/2005/8/layout/hProcess6"/>
    <dgm:cxn modelId="{AAA38E15-E026-4898-86EB-4065FD26E668}" type="presParOf" srcId="{34D62F46-C0E3-EA47-86B7-89B0345403C8}" destId="{49814A36-BA13-5247-B47D-5D3AD0F40F61}" srcOrd="5" destOrd="0" presId="urn:microsoft.com/office/officeart/2005/8/layout/hProcess6"/>
    <dgm:cxn modelId="{EF464E4B-1C75-4C94-B000-857B99F6EC67}" type="presParOf" srcId="{34D62F46-C0E3-EA47-86B7-89B0345403C8}" destId="{3EBEEEC4-E634-E74F-B6C1-92366FFC295F}" srcOrd="6" destOrd="0" presId="urn:microsoft.com/office/officeart/2005/8/layout/hProcess6"/>
    <dgm:cxn modelId="{D331B83E-20FB-4ACE-B2F7-6C5C83FF1186}" type="presParOf" srcId="{3EBEEEC4-E634-E74F-B6C1-92366FFC295F}" destId="{2186621A-046E-EA4C-9DFB-20921FC7BA6F}" srcOrd="0" destOrd="0" presId="urn:microsoft.com/office/officeart/2005/8/layout/hProcess6"/>
    <dgm:cxn modelId="{C4507A97-0766-4E97-81E6-46EA6405251F}" type="presParOf" srcId="{3EBEEEC4-E634-E74F-B6C1-92366FFC295F}" destId="{93AF04F1-E5F6-4D48-B71B-BB760E502808}" srcOrd="1" destOrd="0" presId="urn:microsoft.com/office/officeart/2005/8/layout/hProcess6"/>
    <dgm:cxn modelId="{BDF08095-447C-4ED0-8138-50B9A4646D7F}" type="presParOf" srcId="{3EBEEEC4-E634-E74F-B6C1-92366FFC295F}" destId="{2E971973-3B67-4545-A39B-12BF8B298511}" srcOrd="2" destOrd="0" presId="urn:microsoft.com/office/officeart/2005/8/layout/hProcess6"/>
    <dgm:cxn modelId="{50D220C4-AD71-4377-A7A7-D8E0655FC7AD}" type="presParOf" srcId="{3EBEEEC4-E634-E74F-B6C1-92366FFC295F}" destId="{DBEAC34F-4981-8948-92F8-FFD319A63B17}" srcOrd="3" destOrd="0" presId="urn:microsoft.com/office/officeart/2005/8/layout/hProcess6"/>
    <dgm:cxn modelId="{146C5EE1-8B3C-4648-92D1-4F112FB227FB}" type="presParOf" srcId="{34D62F46-C0E3-EA47-86B7-89B0345403C8}" destId="{8B66A1B0-87DA-8240-8AF1-F2F822FD6388}" srcOrd="7" destOrd="0" presId="urn:microsoft.com/office/officeart/2005/8/layout/hProcess6"/>
    <dgm:cxn modelId="{192E4536-7F57-4045-9394-4BA85134C34E}" type="presParOf" srcId="{34D62F46-C0E3-EA47-86B7-89B0345403C8}" destId="{EEA6471B-7140-1746-853B-B98270A87244}" srcOrd="8" destOrd="0" presId="urn:microsoft.com/office/officeart/2005/8/layout/hProcess6"/>
    <dgm:cxn modelId="{4E31D61A-65E9-46D9-8944-4570483279B3}" type="presParOf" srcId="{EEA6471B-7140-1746-853B-B98270A87244}" destId="{9BE98FC0-948F-EE4A-ADBE-AD1CEB6475EB}" srcOrd="0" destOrd="0" presId="urn:microsoft.com/office/officeart/2005/8/layout/hProcess6"/>
    <dgm:cxn modelId="{E8C54412-B414-4EE3-885A-330046D1AA1E}" type="presParOf" srcId="{EEA6471B-7140-1746-853B-B98270A87244}" destId="{9CC015CE-6A80-9B40-A7A8-27BE114D8E1C}" srcOrd="1" destOrd="0" presId="urn:microsoft.com/office/officeart/2005/8/layout/hProcess6"/>
    <dgm:cxn modelId="{F2C73197-1CC6-4F2D-A2A3-ABAE7B723F18}" type="presParOf" srcId="{EEA6471B-7140-1746-853B-B98270A87244}" destId="{CFEC6F1E-EF75-514A-A056-7473AEA86A86}" srcOrd="2" destOrd="0" presId="urn:microsoft.com/office/officeart/2005/8/layout/hProcess6"/>
    <dgm:cxn modelId="{FE4895A8-84FB-4F6F-8030-0BDF09B790F1}" type="presParOf" srcId="{EEA6471B-7140-1746-853B-B98270A87244}" destId="{8A587527-9632-394D-8598-0E939968A680}" srcOrd="3" destOrd="0" presId="urn:microsoft.com/office/officeart/2005/8/layout/hProcess6"/>
    <dgm:cxn modelId="{B8F0281D-9AA5-4EE8-892F-A15333FA36D5}" type="presParOf" srcId="{34D62F46-C0E3-EA47-86B7-89B0345403C8}" destId="{D5F141DC-9098-5F4F-AEC3-8447BE1201C5}" srcOrd="9" destOrd="0" presId="urn:microsoft.com/office/officeart/2005/8/layout/hProcess6"/>
    <dgm:cxn modelId="{D03E32AB-253A-4570-B779-B1873056147E}" type="presParOf" srcId="{34D62F46-C0E3-EA47-86B7-89B0345403C8}" destId="{936CE46B-BE37-704F-8259-1C7DCDAA85D6}" srcOrd="10" destOrd="0" presId="urn:microsoft.com/office/officeart/2005/8/layout/hProcess6"/>
    <dgm:cxn modelId="{4547F4F5-C251-49C7-8D52-4F6CB0508A76}" type="presParOf" srcId="{936CE46B-BE37-704F-8259-1C7DCDAA85D6}" destId="{0404865E-315D-534D-B2B6-CFD352E88F7F}" srcOrd="0" destOrd="0" presId="urn:microsoft.com/office/officeart/2005/8/layout/hProcess6"/>
    <dgm:cxn modelId="{5FB62376-C6F9-473D-A76A-FC80C99B9844}" type="presParOf" srcId="{936CE46B-BE37-704F-8259-1C7DCDAA85D6}" destId="{94266252-E251-AC4C-9326-37890E8624D0}" srcOrd="1" destOrd="0" presId="urn:microsoft.com/office/officeart/2005/8/layout/hProcess6"/>
    <dgm:cxn modelId="{A5AEBB04-901D-4780-B06F-BE22BEADB203}" type="presParOf" srcId="{936CE46B-BE37-704F-8259-1C7DCDAA85D6}" destId="{94B0228C-03ED-3B45-B729-6D7C7DBA1AC4}" srcOrd="2" destOrd="0" presId="urn:microsoft.com/office/officeart/2005/8/layout/hProcess6"/>
    <dgm:cxn modelId="{9F692ED6-4F22-4307-B9C2-B844629C5EE1}" type="presParOf" srcId="{936CE46B-BE37-704F-8259-1C7DCDAA85D6}" destId="{6E121BED-9572-044E-BE88-2FFA47207A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F333-48DD-7B40-A224-B8F1B366938D}">
      <dsp:nvSpPr>
        <dsp:cNvPr id="0" name=""/>
        <dsp:cNvSpPr/>
      </dsp:nvSpPr>
      <dsp:spPr>
        <a:xfrm>
          <a:off x="656333" y="1806995"/>
          <a:ext cx="1240047" cy="3928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DC Offset </a:t>
          </a:r>
          <a:endParaRPr lang="en-US" sz="1000" kern="1200" dirty="0"/>
        </a:p>
      </dsp:txBody>
      <dsp:txXfrm>
        <a:off x="966345" y="1865919"/>
        <a:ext cx="792546" cy="274979"/>
      </dsp:txXfrm>
    </dsp:sp>
    <dsp:sp modelId="{DAC10208-51C2-D84F-9936-BB96D0C4FE26}">
      <dsp:nvSpPr>
        <dsp:cNvPr id="0" name=""/>
        <dsp:cNvSpPr/>
      </dsp:nvSpPr>
      <dsp:spPr>
        <a:xfrm>
          <a:off x="3865" y="1590720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Scrambled Signal </a:t>
          </a:r>
          <a:endParaRPr lang="en-US" sz="1100" kern="1200" dirty="0"/>
        </a:p>
      </dsp:txBody>
      <dsp:txXfrm>
        <a:off x="135700" y="1722555"/>
        <a:ext cx="636558" cy="636558"/>
      </dsp:txXfrm>
    </dsp:sp>
    <dsp:sp modelId="{F9710131-EA64-1049-9D08-DBDBD643251F}">
      <dsp:nvSpPr>
        <dsp:cNvPr id="0" name=""/>
        <dsp:cNvSpPr/>
      </dsp:nvSpPr>
      <dsp:spPr>
        <a:xfrm>
          <a:off x="2415632" y="1821545"/>
          <a:ext cx="1800457" cy="3637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feed to MSP432</a:t>
          </a:r>
          <a:endParaRPr lang="en-US" sz="1000" kern="1200" dirty="0"/>
        </a:p>
      </dsp:txBody>
      <dsp:txXfrm>
        <a:off x="2865747" y="1876104"/>
        <a:ext cx="1223039" cy="254609"/>
      </dsp:txXfrm>
    </dsp:sp>
    <dsp:sp modelId="{5D20788B-A007-1647-96AD-49A02EF977B6}">
      <dsp:nvSpPr>
        <dsp:cNvPr id="0" name=""/>
        <dsp:cNvSpPr/>
      </dsp:nvSpPr>
      <dsp:spPr>
        <a:xfrm>
          <a:off x="1994541" y="1553298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Analog-to-Digital </a:t>
          </a:r>
          <a:r>
            <a:rPr lang="en-US" sz="1100" kern="1200" dirty="0" smtClean="0"/>
            <a:t>Converter (ADC)</a:t>
          </a:r>
          <a:endParaRPr lang="en-US" sz="1100" kern="1200" dirty="0"/>
        </a:p>
      </dsp:txBody>
      <dsp:txXfrm>
        <a:off x="2126376" y="1685133"/>
        <a:ext cx="636558" cy="636558"/>
      </dsp:txXfrm>
    </dsp:sp>
    <dsp:sp modelId="{29E06788-6704-6E45-A183-2B4C242CDF83}">
      <dsp:nvSpPr>
        <dsp:cNvPr id="0" name=""/>
        <dsp:cNvSpPr/>
      </dsp:nvSpPr>
      <dsp:spPr>
        <a:xfrm>
          <a:off x="4719516" y="1806995"/>
          <a:ext cx="1800457" cy="3928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2695904"/>
            <a:satOff val="-9133"/>
            <a:lumOff val="-11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695904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Digital Notch Filter</a:t>
          </a:r>
          <a:endParaRPr lang="en-US" sz="1000" kern="1200" dirty="0"/>
        </a:p>
      </dsp:txBody>
      <dsp:txXfrm>
        <a:off x="5169631" y="1865919"/>
        <a:ext cx="1212854" cy="274979"/>
      </dsp:txXfrm>
    </dsp:sp>
    <dsp:sp modelId="{2FED17DE-44EE-FA4E-89F0-19CF7535CEBF}">
      <dsp:nvSpPr>
        <dsp:cNvPr id="0" name=""/>
        <dsp:cNvSpPr/>
      </dsp:nvSpPr>
      <dsp:spPr>
        <a:xfrm>
          <a:off x="4272868" y="1615170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Digital Signal </a:t>
          </a:r>
          <a:r>
            <a:rPr lang="en-US" sz="1100" kern="1200" dirty="0" smtClean="0"/>
            <a:t>Processing</a:t>
          </a:r>
          <a:endParaRPr lang="en-US" sz="1100" kern="1200" dirty="0"/>
        </a:p>
      </dsp:txBody>
      <dsp:txXfrm>
        <a:off x="4404703" y="1747005"/>
        <a:ext cx="636558" cy="636558"/>
      </dsp:txXfrm>
    </dsp:sp>
    <dsp:sp modelId="{93AF04F1-E5F6-4D48-B71B-BB760E502808}">
      <dsp:nvSpPr>
        <dsp:cNvPr id="0" name=""/>
        <dsp:cNvSpPr/>
      </dsp:nvSpPr>
      <dsp:spPr>
        <a:xfrm>
          <a:off x="7293019" y="1809096"/>
          <a:ext cx="1195648" cy="38862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4043856"/>
            <a:satOff val="-13699"/>
            <a:lumOff val="-17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043856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R-2R ladder</a:t>
          </a:r>
          <a:endParaRPr lang="en-US" sz="1000" kern="1200" dirty="0"/>
        </a:p>
      </dsp:txBody>
      <dsp:txXfrm>
        <a:off x="7591931" y="1867390"/>
        <a:ext cx="760717" cy="272037"/>
      </dsp:txXfrm>
    </dsp:sp>
    <dsp:sp modelId="{DBEAC34F-4981-8948-92F8-FFD319A63B17}">
      <dsp:nvSpPr>
        <dsp:cNvPr id="0" name=""/>
        <dsp:cNvSpPr/>
      </dsp:nvSpPr>
      <dsp:spPr>
        <a:xfrm>
          <a:off x="6577652" y="1553298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Digital-to-Analog Converter (DAC)</a:t>
          </a:r>
          <a:endParaRPr lang="en-US" sz="1100" kern="1200" dirty="0"/>
        </a:p>
      </dsp:txBody>
      <dsp:txXfrm>
        <a:off x="6709487" y="1685133"/>
        <a:ext cx="636558" cy="636558"/>
      </dsp:txXfrm>
    </dsp:sp>
    <dsp:sp modelId="{9CC015CE-6A80-9B40-A7A8-27BE114D8E1C}">
      <dsp:nvSpPr>
        <dsp:cNvPr id="0" name=""/>
        <dsp:cNvSpPr/>
      </dsp:nvSpPr>
      <dsp:spPr>
        <a:xfrm>
          <a:off x="9159022" y="1788054"/>
          <a:ext cx="1430049" cy="4307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391808"/>
            <a:satOff val="-18266"/>
            <a:lumOff val="-23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391808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Intelligible</a:t>
          </a:r>
          <a:r>
            <a:rPr lang="en-US" sz="1000" kern="1200" baseline="0" dirty="0" smtClean="0"/>
            <a:t> signal</a:t>
          </a:r>
          <a:endParaRPr lang="en-US" sz="1000" kern="1200" dirty="0"/>
        </a:p>
      </dsp:txBody>
      <dsp:txXfrm>
        <a:off x="9516535" y="1852660"/>
        <a:ext cx="921789" cy="301497"/>
      </dsp:txXfrm>
    </dsp:sp>
    <dsp:sp modelId="{8A587527-9632-394D-8598-0E939968A680}">
      <dsp:nvSpPr>
        <dsp:cNvPr id="0" name=""/>
        <dsp:cNvSpPr/>
      </dsp:nvSpPr>
      <dsp:spPr>
        <a:xfrm>
          <a:off x="8553141" y="1553298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4th order Low-pass Filter</a:t>
          </a:r>
          <a:endParaRPr lang="en-US" sz="1100" kern="1200" dirty="0"/>
        </a:p>
      </dsp:txBody>
      <dsp:txXfrm>
        <a:off x="8684976" y="1685133"/>
        <a:ext cx="636558" cy="636558"/>
      </dsp:txXfrm>
    </dsp:sp>
    <dsp:sp modelId="{94266252-E251-AC4C-9326-37890E8624D0}">
      <dsp:nvSpPr>
        <dsp:cNvPr id="0" name=""/>
        <dsp:cNvSpPr/>
      </dsp:nvSpPr>
      <dsp:spPr>
        <a:xfrm>
          <a:off x="12269484" y="1304409"/>
          <a:ext cx="1800457" cy="1573826"/>
        </a:xfrm>
        <a:prstGeom prst="rightArrow">
          <a:avLst>
            <a:gd name="adj1" fmla="val 70000"/>
            <a:gd name="adj2" fmla="val 5000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1BED-9572-044E-BE88-2FFA47207A96}">
      <dsp:nvSpPr>
        <dsp:cNvPr id="0" name=""/>
        <dsp:cNvSpPr/>
      </dsp:nvSpPr>
      <dsp:spPr>
        <a:xfrm>
          <a:off x="10606095" y="1590720"/>
          <a:ext cx="900228" cy="900228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Speaker</a:t>
          </a:r>
          <a:endParaRPr lang="en-US" sz="1100" kern="1200" dirty="0"/>
        </a:p>
      </dsp:txBody>
      <dsp:txXfrm>
        <a:off x="10737930" y="1722555"/>
        <a:ext cx="636558" cy="636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D84C-1602-4D42-A5F3-76CC8EDF9385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FE9A-EA43-4304-AB34-C4223C0F8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EB4C-FFA9-4EEA-AD01-019AD78ABD38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120-F147-4E10-8013-940BB6EBA0DC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D318-6868-49BD-B298-75DE9FE4A385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E6B-5C50-4F34-8D04-53803EC1433C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510C-2693-47D0-9BC6-EFAF00640D9B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BD3E-2BD2-4441-BB47-67E537F4BCC7}" type="datetime1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CA3-1591-4A56-8AAE-1C17803CF17D}" type="datetime1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D14-9F07-4AAA-B386-FA7D6231F0F5}" type="datetime1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404-8538-4765-BD6A-DF9D8AB99BD0}" type="datetime1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F956-74D2-4EBF-8EE9-8BD1D0C00308}" type="datetime1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8295-76E2-4A6A-BE0A-BA77E5C959C5}" type="datetime1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0695-24CF-4C70-88BF-BB4974D6C531}" type="datetime1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E9BD-E9B4-5542-8389-0425C80F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g"/><Relationship Id="rId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5322" y="887896"/>
            <a:ext cx="499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X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Audio Descrambler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21023532"/>
              </p:ext>
            </p:extLst>
          </p:nvPr>
        </p:nvGraphicFramePr>
        <p:xfrm>
          <a:off x="378280" y="334054"/>
          <a:ext cx="14073808" cy="408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3030886"/>
            <a:ext cx="4638254" cy="3297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95" y="3030885"/>
            <a:ext cx="4330379" cy="324778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7: Zahra </a:t>
            </a:r>
            <a:r>
              <a:rPr lang="en-US" dirty="0" err="1" smtClean="0"/>
              <a:t>Farsijani</a:t>
            </a:r>
            <a:r>
              <a:rPr lang="en-US" dirty="0" smtClean="0"/>
              <a:t>, Pedro Oliveira, Maryam </a:t>
            </a:r>
            <a:r>
              <a:rPr lang="en-US" dirty="0" err="1" smtClean="0"/>
              <a:t>Habibollahi</a:t>
            </a:r>
            <a:r>
              <a:rPr lang="en-US" dirty="0" smtClean="0"/>
              <a:t>, Kimberlee </a:t>
            </a:r>
            <a:r>
              <a:rPr lang="en-US" dirty="0" err="1" smtClean="0"/>
              <a:t>Laloo</a:t>
            </a:r>
            <a:r>
              <a:rPr lang="en-US" dirty="0" smtClean="0"/>
              <a:t> &amp; Aakriti Kohli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201403" y="847725"/>
            <a:ext cx="605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How does descrambling work?</a:t>
            </a:r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84421" y="1876926"/>
            <a:ext cx="8349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Fundamentals of scrambling: </a:t>
            </a:r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Signal </a:t>
            </a:r>
            <a:r>
              <a:rPr lang="en-GB" dirty="0"/>
              <a:t>flipped in the frequency </a:t>
            </a:r>
            <a:r>
              <a:rPr lang="en-GB" dirty="0" smtClean="0"/>
              <a:t>domain        </a:t>
            </a:r>
            <a:r>
              <a:rPr lang="en-GB" dirty="0" smtClean="0"/>
              <a:t>multiplied </a:t>
            </a:r>
            <a:r>
              <a:rPr lang="en-GB" dirty="0"/>
              <a:t>by sine function at </a:t>
            </a:r>
            <a:r>
              <a:rPr lang="en-GB" dirty="0" smtClean="0"/>
              <a:t>7kHz.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8kHz </a:t>
            </a:r>
            <a:r>
              <a:rPr lang="en-GB" dirty="0"/>
              <a:t>high-amplitude frequency added </a:t>
            </a:r>
            <a:r>
              <a:rPr lang="en-GB" dirty="0" smtClean="0"/>
              <a:t>      filtered </a:t>
            </a:r>
            <a:r>
              <a:rPr lang="en-GB" dirty="0"/>
              <a:t>using infinite impulse response </a:t>
            </a:r>
            <a:r>
              <a:rPr lang="en-GB" dirty="0" smtClean="0"/>
              <a:t>(IIR) </a:t>
            </a:r>
            <a:r>
              <a:rPr lang="en-GB" dirty="0"/>
              <a:t>notch filter at </a:t>
            </a:r>
            <a:r>
              <a:rPr lang="en-GB" dirty="0" smtClean="0"/>
              <a:t>8kHz.</a:t>
            </a:r>
            <a:endParaRPr lang="en-GB" dirty="0"/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54842" y="2370221"/>
            <a:ext cx="312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4842" y="2886437"/>
            <a:ext cx="312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3350" y="847725"/>
            <a:ext cx="605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Analogue-to-Digital (ADC) Converter and Digital Notch Filter</a:t>
            </a:r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7: Zahra </a:t>
            </a:r>
            <a:r>
              <a:rPr lang="en-US" dirty="0" err="1" smtClean="0"/>
              <a:t>Farsijani</a:t>
            </a:r>
            <a:r>
              <a:rPr lang="en-US" dirty="0" smtClean="0"/>
              <a:t>, Pedro Oliveira, </a:t>
            </a:r>
            <a:r>
              <a:rPr lang="en-US" dirty="0" err="1" smtClean="0"/>
              <a:t>Mayram</a:t>
            </a:r>
            <a:r>
              <a:rPr lang="en-US" dirty="0" smtClean="0"/>
              <a:t> </a:t>
            </a:r>
            <a:r>
              <a:rPr lang="en-US" dirty="0" err="1" smtClean="0"/>
              <a:t>Habibollahi</a:t>
            </a:r>
            <a:r>
              <a:rPr lang="en-US" dirty="0" smtClean="0"/>
              <a:t>, Kimberlee </a:t>
            </a:r>
            <a:r>
              <a:rPr lang="en-US" dirty="0" err="1" smtClean="0"/>
              <a:t>Laloo</a:t>
            </a:r>
            <a:r>
              <a:rPr lang="en-US" dirty="0" smtClean="0"/>
              <a:t> &amp; Aakriti Kohli</a:t>
            </a:r>
            <a:endParaRPr lang="en-US" dirty="0"/>
          </a:p>
        </p:txBody>
      </p:sp>
      <p:pic>
        <p:nvPicPr>
          <p:cNvPr id="2050" name="Picture 2" descr="https://scontent-lht6-1.xx.fbcdn.net/v/t34.0-12/15591688_1191836327563629_839788979_n.png?oh=2c198a8e6d7cd4b9406b5334ad831437&amp;oe=585525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43" y="1299139"/>
            <a:ext cx="4517965" cy="36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5443" y="5127585"/>
            <a:ext cx="45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Generated using the ‘</a:t>
            </a:r>
            <a:r>
              <a:rPr lang="en-GB" dirty="0" err="1" smtClean="0"/>
              <a:t>fdatool</a:t>
            </a:r>
            <a:r>
              <a:rPr lang="en-GB" dirty="0" smtClean="0"/>
              <a:t>’ in MATLAB.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6262" y="1952163"/>
            <a:ext cx="5769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 used an Infinite Impulse Response (IIR) Digital Filter. Here, the </a:t>
            </a:r>
            <a:r>
              <a:rPr lang="en-GB" dirty="0"/>
              <a:t>output depends on present and past inputs </a:t>
            </a:r>
            <a:r>
              <a:rPr lang="en-GB" dirty="0" smtClean="0"/>
              <a:t>alongside </a:t>
            </a:r>
            <a:r>
              <a:rPr lang="en-GB" dirty="0"/>
              <a:t>past outputs</a:t>
            </a:r>
            <a:r>
              <a:rPr lang="en-GB" dirty="0" smtClean="0"/>
              <a:t>.</a:t>
            </a:r>
          </a:p>
          <a:p>
            <a:pPr marL="0"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8kHz cut-off frequency bandstop (notch) </a:t>
            </a:r>
            <a:r>
              <a:rPr lang="en-GB" dirty="0" smtClean="0"/>
              <a:t>filter.</a:t>
            </a:r>
            <a:r>
              <a:rPr lang="en-GB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GB" dirty="0" smtClean="0"/>
              <a:t>odulation </a:t>
            </a:r>
            <a:r>
              <a:rPr lang="en-GB" dirty="0"/>
              <a:t>to 7kHz sine wave carrier to flip the signal (sine wave </a:t>
            </a:r>
            <a:r>
              <a:rPr lang="en-GB" dirty="0" smtClean="0"/>
              <a:t>was </a:t>
            </a:r>
            <a:r>
              <a:rPr lang="en-GB" dirty="0"/>
              <a:t>saved in advance for efficiency</a:t>
            </a:r>
            <a:r>
              <a:rPr lang="en-GB" dirty="0" smtClean="0"/>
              <a:t>).</a:t>
            </a:r>
            <a:r>
              <a:rPr lang="en-GB" dirty="0"/>
              <a:t> 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test the notch filter </a:t>
            </a:r>
            <a:r>
              <a:rPr lang="en-GB" dirty="0" smtClean="0"/>
              <a:t>we connected the signal </a:t>
            </a:r>
            <a:r>
              <a:rPr lang="en-GB" dirty="0"/>
              <a:t>generator to pin 5.0 and </a:t>
            </a:r>
            <a:r>
              <a:rPr lang="en-GB" dirty="0" smtClean="0"/>
              <a:t>varied </a:t>
            </a:r>
            <a:r>
              <a:rPr lang="en-GB" dirty="0"/>
              <a:t>frequency. 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Signal </a:t>
            </a:r>
            <a:r>
              <a:rPr lang="en-GB" dirty="0"/>
              <a:t>at 8kHz </a:t>
            </a:r>
            <a:r>
              <a:rPr lang="en-GB" dirty="0" smtClean="0"/>
              <a:t>was then attenuated.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3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3350" y="847725"/>
            <a:ext cx="605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Digital Signal Processing within MSP432/ Code</a:t>
            </a:r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7831" y="2057400"/>
            <a:ext cx="1047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ADC -&gt; </a:t>
            </a:r>
            <a:r>
              <a:rPr lang="en-GB" b="1" dirty="0" smtClean="0">
                <a:solidFill>
                  <a:srgbClr val="0070C0"/>
                </a:solidFill>
              </a:rPr>
              <a:t>Remove </a:t>
            </a:r>
            <a:r>
              <a:rPr lang="en-GB" b="1" dirty="0">
                <a:solidFill>
                  <a:srgbClr val="0070C0"/>
                </a:solidFill>
              </a:rPr>
              <a:t>DC -&gt; </a:t>
            </a:r>
            <a:r>
              <a:rPr lang="en-GB" b="1" dirty="0" smtClean="0">
                <a:solidFill>
                  <a:srgbClr val="0070C0"/>
                </a:solidFill>
              </a:rPr>
              <a:t>Remove </a:t>
            </a:r>
            <a:r>
              <a:rPr lang="en-GB" b="1" dirty="0">
                <a:solidFill>
                  <a:srgbClr val="0070C0"/>
                </a:solidFill>
              </a:rPr>
              <a:t>8kHz </a:t>
            </a:r>
            <a:r>
              <a:rPr lang="en-GB" b="1" dirty="0" smtClean="0">
                <a:solidFill>
                  <a:srgbClr val="0070C0"/>
                </a:solidFill>
              </a:rPr>
              <a:t>frequency </a:t>
            </a:r>
            <a:r>
              <a:rPr lang="en-GB" b="1" dirty="0">
                <a:solidFill>
                  <a:srgbClr val="0070C0"/>
                </a:solidFill>
              </a:rPr>
              <a:t>-&gt; </a:t>
            </a:r>
            <a:r>
              <a:rPr lang="en-GB" b="1" dirty="0" smtClean="0">
                <a:solidFill>
                  <a:srgbClr val="0070C0"/>
                </a:solidFill>
              </a:rPr>
              <a:t>Multiply </a:t>
            </a:r>
            <a:r>
              <a:rPr lang="en-GB" b="1" dirty="0">
                <a:solidFill>
                  <a:srgbClr val="0070C0"/>
                </a:solidFill>
              </a:rPr>
              <a:t>by </a:t>
            </a:r>
            <a:r>
              <a:rPr lang="en-GB" b="1" dirty="0" smtClean="0">
                <a:solidFill>
                  <a:srgbClr val="0070C0"/>
                </a:solidFill>
              </a:rPr>
              <a:t>7kHz sine wave </a:t>
            </a:r>
            <a:r>
              <a:rPr lang="en-GB" b="1" dirty="0">
                <a:solidFill>
                  <a:srgbClr val="0070C0"/>
                </a:solidFill>
              </a:rPr>
              <a:t>-&gt; </a:t>
            </a:r>
            <a:r>
              <a:rPr lang="en-GB" b="1" dirty="0" smtClean="0">
                <a:solidFill>
                  <a:srgbClr val="0070C0"/>
                </a:solidFill>
              </a:rPr>
              <a:t>Add </a:t>
            </a:r>
            <a:r>
              <a:rPr lang="en-GB" b="1" dirty="0">
                <a:solidFill>
                  <a:srgbClr val="0070C0"/>
                </a:solidFill>
              </a:rPr>
              <a:t>DC -&gt; </a:t>
            </a:r>
            <a:r>
              <a:rPr lang="en-GB" b="1" dirty="0" smtClean="0">
                <a:solidFill>
                  <a:srgbClr val="0070C0"/>
                </a:solidFill>
              </a:rPr>
              <a:t>Map </a:t>
            </a:r>
            <a:r>
              <a:rPr lang="en-GB" b="1" dirty="0">
                <a:solidFill>
                  <a:srgbClr val="0070C0"/>
                </a:solidFill>
              </a:rPr>
              <a:t>10 to 8 bits (P2) -&gt; DAC </a:t>
            </a:r>
            <a:r>
              <a:rPr lang="en-GB" b="1" dirty="0" smtClean="0">
                <a:solidFill>
                  <a:srgbClr val="0070C0"/>
                </a:solidFill>
              </a:rPr>
              <a:t>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b="1" dirty="0" smtClean="0">
                <a:solidFill>
                  <a:srgbClr val="0070C0"/>
                </a:solidFill>
              </a:rPr>
              <a:t>nalog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832" y="3915002"/>
            <a:ext cx="10888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used </a:t>
            </a:r>
            <a:r>
              <a:rPr lang="en-GB" dirty="0"/>
              <a:t>a scope and </a:t>
            </a:r>
            <a:r>
              <a:rPr lang="en-GB" dirty="0" smtClean="0"/>
              <a:t>measured </a:t>
            </a:r>
            <a:r>
              <a:rPr lang="en-GB" dirty="0" smtClean="0"/>
              <a:t>the output </a:t>
            </a:r>
            <a:r>
              <a:rPr lang="en-GB" dirty="0"/>
              <a:t>of the MSP (P6.0) to monitor how much time interrupt requires to complete all the </a:t>
            </a:r>
            <a:r>
              <a:rPr lang="en-GB" dirty="0" smtClean="0"/>
              <a:t>operations, and to </a:t>
            </a:r>
            <a:r>
              <a:rPr lang="en-GB" dirty="0"/>
              <a:t>measure frequency </a:t>
            </a:r>
            <a:r>
              <a:rPr lang="en-GB" dirty="0" smtClean="0"/>
              <a:t>(50kHz).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ADC </a:t>
            </a:r>
            <a:r>
              <a:rPr lang="en-GB" dirty="0"/>
              <a:t>input should be 0-1.2V (P5.0</a:t>
            </a:r>
            <a:r>
              <a:rPr lang="en-GB" dirty="0" smtClean="0"/>
              <a:t>).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Output </a:t>
            </a:r>
            <a:r>
              <a:rPr lang="en-GB" dirty="0"/>
              <a:t>to internal master clock (P4.3) </a:t>
            </a:r>
            <a:r>
              <a:rPr lang="en-GB" dirty="0" smtClean="0"/>
              <a:t>and then checked </a:t>
            </a:r>
            <a:r>
              <a:rPr lang="en-GB" dirty="0"/>
              <a:t>with scope frequency of </a:t>
            </a:r>
            <a:r>
              <a:rPr lang="en-GB" dirty="0" smtClean="0"/>
              <a:t>48MHz.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9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3350" y="847725"/>
            <a:ext cx="60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Digital-to-Analogue Converter (DAC)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1" y="1724025"/>
            <a:ext cx="6434065" cy="431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05" y="1724025"/>
            <a:ext cx="4556929" cy="427212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4157" y="2338086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R-2R Circuit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06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3350" y="847725"/>
            <a:ext cx="60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</a:t>
            </a:r>
            <a:r>
              <a:rPr lang="en-GB" b="1" baseline="30000" dirty="0" smtClean="0"/>
              <a:t>th</a:t>
            </a:r>
            <a:r>
              <a:rPr lang="en-GB" b="1" dirty="0" smtClean="0"/>
              <a:t> Order Low Pass Filter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1" y="2314576"/>
            <a:ext cx="7221713" cy="3448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6525" y="4829175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had a gain of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Low-pass filter will get rid of the upper-sideband introduced with the sine wave </a:t>
            </a:r>
            <a:r>
              <a:rPr lang="en-GB" dirty="0" smtClean="0"/>
              <a:t>~</a:t>
            </a:r>
            <a:r>
              <a:rPr lang="en-GB" dirty="0" err="1" smtClean="0"/>
              <a:t>Sallen</a:t>
            </a:r>
            <a:r>
              <a:rPr lang="en-GB" dirty="0" smtClean="0"/>
              <a:t>-Key.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 rotWithShape="1">
          <a:blip r:embed="rId4"/>
          <a:srcRect l="1994" t="20909" r="1950" b="8003"/>
          <a:stretch/>
        </p:blipFill>
        <p:spPr bwMode="auto">
          <a:xfrm>
            <a:off x="7355064" y="1118937"/>
            <a:ext cx="4321341" cy="26830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02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65697" y="847725"/>
            <a:ext cx="605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Testing</a:t>
            </a:r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615238"/>
            <a:ext cx="4390021" cy="4115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7" y="1518991"/>
            <a:ext cx="4467726" cy="4188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3316" y="1518991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4.3- Internal Master Clock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10614" y="1057326"/>
            <a:ext cx="43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6- Confirms sampling rate (50kHz) and shows us duration taken to run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1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742950"/>
            <a:chOff x="0" y="0"/>
            <a:chExt cx="12192000" cy="7429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8437" t="12052" r="19792" b="82115"/>
            <a:stretch/>
          </p:blipFill>
          <p:spPr>
            <a:xfrm>
              <a:off x="0" y="0"/>
              <a:ext cx="12192000" cy="742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1361" t="88701" r="66871" b="4377"/>
            <a:stretch/>
          </p:blipFill>
          <p:spPr>
            <a:xfrm>
              <a:off x="133351" y="76200"/>
              <a:ext cx="1733550" cy="5524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67050" y="3149540"/>
            <a:ext cx="605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Speaker Output with Intelligible </a:t>
            </a:r>
            <a:r>
              <a:rPr lang="en-GB" sz="2000" b="1" dirty="0" smtClean="0"/>
              <a:t>Signal Demonstration</a:t>
            </a:r>
            <a:endParaRPr lang="en-GB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7: Zahra Farsijani, Pedro Oliveira, Mayram Habibollahi, Kimberlee Laloo &amp; Aakriti Kohli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372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Laloo, Kimberlee</dc:creator>
  <cp:lastModifiedBy>maryam habibollahi</cp:lastModifiedBy>
  <cp:revision>66</cp:revision>
  <dcterms:created xsi:type="dcterms:W3CDTF">2016-12-12T13:24:02Z</dcterms:created>
  <dcterms:modified xsi:type="dcterms:W3CDTF">2017-01-05T00:56:51Z</dcterms:modified>
</cp:coreProperties>
</file>