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handoutMasterIdLst>
    <p:handoutMasterId r:id="rId27"/>
  </p:handoutMasterIdLst>
  <p:sldIdLst>
    <p:sldId id="273" r:id="rId2"/>
    <p:sldId id="270" r:id="rId3"/>
    <p:sldId id="271" r:id="rId4"/>
    <p:sldId id="298" r:id="rId5"/>
    <p:sldId id="272" r:id="rId6"/>
    <p:sldId id="264" r:id="rId7"/>
    <p:sldId id="267" r:id="rId8"/>
    <p:sldId id="268" r:id="rId9"/>
    <p:sldId id="285" r:id="rId10"/>
    <p:sldId id="286" r:id="rId11"/>
    <p:sldId id="287" r:id="rId12"/>
    <p:sldId id="289" r:id="rId13"/>
    <p:sldId id="263" r:id="rId14"/>
    <p:sldId id="281" r:id="rId15"/>
    <p:sldId id="282" r:id="rId16"/>
    <p:sldId id="283" r:id="rId17"/>
    <p:sldId id="284" r:id="rId18"/>
    <p:sldId id="290" r:id="rId19"/>
    <p:sldId id="291" r:id="rId20"/>
    <p:sldId id="297" r:id="rId21"/>
    <p:sldId id="292" r:id="rId22"/>
    <p:sldId id="293" r:id="rId23"/>
    <p:sldId id="294" r:id="rId24"/>
    <p:sldId id="29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808"/>
    <a:srgbClr val="EBCDEC"/>
    <a:srgbClr val="2CC0D0"/>
    <a:srgbClr val="02A89B"/>
    <a:srgbClr val="0DBCC9"/>
    <a:srgbClr val="F88178"/>
    <a:srgbClr val="CBEFD5"/>
    <a:srgbClr val="1AF644"/>
    <a:srgbClr val="FFFFFF"/>
    <a:srgbClr val="803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3741" autoAdjust="0"/>
  </p:normalViewPr>
  <p:slideViewPr>
    <p:cSldViewPr snapToGrid="0">
      <p:cViewPr varScale="1">
        <p:scale>
          <a:sx n="62" d="100"/>
          <a:sy n="62" d="100"/>
        </p:scale>
        <p:origin x="156" y="52"/>
      </p:cViewPr>
      <p:guideLst>
        <p:guide orient="horz" pos="2183"/>
        <p:guide pos="3840"/>
      </p:guideLst>
    </p:cSldViewPr>
  </p:slideViewPr>
  <p:notesTextViewPr>
    <p:cViewPr>
      <p:scale>
        <a:sx n="1" d="1"/>
        <a:sy n="1" d="1"/>
      </p:scale>
      <p:origin x="0" y="0"/>
    </p:cViewPr>
  </p:notesTextViewPr>
  <p:notesViewPr>
    <p:cSldViewPr snapToGrid="0">
      <p:cViewPr varScale="1">
        <p:scale>
          <a:sx n="50" d="100"/>
          <a:sy n="50" d="100"/>
        </p:scale>
        <p:origin x="1852"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0673F3-BB8F-13F7-0588-002BB21A11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a:extLst>
              <a:ext uri="{FF2B5EF4-FFF2-40B4-BE49-F238E27FC236}">
                <a16:creationId xmlns:a16="http://schemas.microsoft.com/office/drawing/2014/main" id="{FB405948-4CEF-3FDE-8284-3D857E7F41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B1B686-508F-4B24-AAE6-2EAF84BD4910}" type="datetimeFigureOut">
              <a:rPr lang="en-PK" smtClean="0"/>
              <a:t>07/09/2023</a:t>
            </a:fld>
            <a:endParaRPr lang="en-PK"/>
          </a:p>
        </p:txBody>
      </p:sp>
      <p:sp>
        <p:nvSpPr>
          <p:cNvPr id="4" name="Footer Placeholder 3">
            <a:extLst>
              <a:ext uri="{FF2B5EF4-FFF2-40B4-BE49-F238E27FC236}">
                <a16:creationId xmlns:a16="http://schemas.microsoft.com/office/drawing/2014/main" id="{A0D21D6F-052C-BE72-D27D-3CCEDF81EC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5" name="Slide Number Placeholder 4">
            <a:extLst>
              <a:ext uri="{FF2B5EF4-FFF2-40B4-BE49-F238E27FC236}">
                <a16:creationId xmlns:a16="http://schemas.microsoft.com/office/drawing/2014/main" id="{EE815FB4-4992-78EE-C644-A5757BD0BC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BBFE8-1D8A-4C0F-8EFF-85A357070429}" type="slidenum">
              <a:rPr lang="en-PK" smtClean="0"/>
              <a:t>‹#›</a:t>
            </a:fld>
            <a:endParaRPr lang="en-PK"/>
          </a:p>
        </p:txBody>
      </p:sp>
    </p:spTree>
    <p:extLst>
      <p:ext uri="{BB962C8B-B14F-4D97-AF65-F5344CB8AC3E}">
        <p14:creationId xmlns:p14="http://schemas.microsoft.com/office/powerpoint/2010/main" val="2719208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F06A4-D324-4E0A-8AFB-37C5F5D42121}" type="datetimeFigureOut">
              <a:rPr lang="en-PK" smtClean="0"/>
              <a:t>07/09/2023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51F4E-65DC-4540-B636-0E95C54A8BEA}" type="slidenum">
              <a:rPr lang="en-PK" smtClean="0"/>
              <a:t>‹#›</a:t>
            </a:fld>
            <a:endParaRPr lang="en-PK"/>
          </a:p>
        </p:txBody>
      </p:sp>
    </p:spTree>
    <p:extLst>
      <p:ext uri="{BB962C8B-B14F-4D97-AF65-F5344CB8AC3E}">
        <p14:creationId xmlns:p14="http://schemas.microsoft.com/office/powerpoint/2010/main" val="206537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0CC374-1215-48DA-A43F-1E6A938746E1}" type="datetimeFigureOut">
              <a:rPr lang="en-PK" smtClean="0"/>
              <a:t>07/09/2023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EFE220A-3FFA-4619-BCB1-BE1B0E7AA7C7}" type="slidenum">
              <a:rPr lang="en-PK" smtClean="0"/>
              <a:t>‹#›</a:t>
            </a:fld>
            <a:endParaRPr lang="en-PK"/>
          </a:p>
        </p:txBody>
      </p:sp>
    </p:spTree>
    <p:extLst>
      <p:ext uri="{BB962C8B-B14F-4D97-AF65-F5344CB8AC3E}">
        <p14:creationId xmlns:p14="http://schemas.microsoft.com/office/powerpoint/2010/main" val="807157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CC374-1215-48DA-A43F-1E6A938746E1}" type="datetimeFigureOut">
              <a:rPr lang="en-PK" smtClean="0"/>
              <a:t>07/09/2023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EFE220A-3FFA-4619-BCB1-BE1B0E7AA7C7}" type="slidenum">
              <a:rPr lang="en-PK" smtClean="0"/>
              <a:t>‹#›</a:t>
            </a:fld>
            <a:endParaRPr lang="en-PK"/>
          </a:p>
        </p:txBody>
      </p:sp>
    </p:spTree>
    <p:extLst>
      <p:ext uri="{BB962C8B-B14F-4D97-AF65-F5344CB8AC3E}">
        <p14:creationId xmlns:p14="http://schemas.microsoft.com/office/powerpoint/2010/main" val="1997349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CC374-1215-48DA-A43F-1E6A938746E1}" type="datetimeFigureOut">
              <a:rPr lang="en-PK" smtClean="0"/>
              <a:t>07/09/2023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EFE220A-3FFA-4619-BCB1-BE1B0E7AA7C7}" type="slidenum">
              <a:rPr lang="en-PK" smtClean="0"/>
              <a:t>‹#›</a:t>
            </a:fld>
            <a:endParaRPr lang="en-PK"/>
          </a:p>
        </p:txBody>
      </p:sp>
    </p:spTree>
    <p:extLst>
      <p:ext uri="{BB962C8B-B14F-4D97-AF65-F5344CB8AC3E}">
        <p14:creationId xmlns:p14="http://schemas.microsoft.com/office/powerpoint/2010/main" val="207249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CC374-1215-48DA-A43F-1E6A938746E1}" type="datetimeFigureOut">
              <a:rPr lang="en-PK" smtClean="0"/>
              <a:t>07/09/2023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EFE220A-3FFA-4619-BCB1-BE1B0E7AA7C7}" type="slidenum">
              <a:rPr lang="en-PK" smtClean="0"/>
              <a:t>‹#›</a:t>
            </a:fld>
            <a:endParaRPr lang="en-PK"/>
          </a:p>
        </p:txBody>
      </p:sp>
    </p:spTree>
    <p:extLst>
      <p:ext uri="{BB962C8B-B14F-4D97-AF65-F5344CB8AC3E}">
        <p14:creationId xmlns:p14="http://schemas.microsoft.com/office/powerpoint/2010/main" val="1667554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0CC374-1215-48DA-A43F-1E6A938746E1}" type="datetimeFigureOut">
              <a:rPr lang="en-PK" smtClean="0"/>
              <a:t>07/09/2023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EFE220A-3FFA-4619-BCB1-BE1B0E7AA7C7}" type="slidenum">
              <a:rPr lang="en-PK" smtClean="0"/>
              <a:t>‹#›</a:t>
            </a:fld>
            <a:endParaRPr lang="en-PK"/>
          </a:p>
        </p:txBody>
      </p:sp>
    </p:spTree>
    <p:extLst>
      <p:ext uri="{BB962C8B-B14F-4D97-AF65-F5344CB8AC3E}">
        <p14:creationId xmlns:p14="http://schemas.microsoft.com/office/powerpoint/2010/main" val="204303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0CC374-1215-48DA-A43F-1E6A938746E1}" type="datetimeFigureOut">
              <a:rPr lang="en-PK" smtClean="0"/>
              <a:t>07/09/2023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EFE220A-3FFA-4619-BCB1-BE1B0E7AA7C7}" type="slidenum">
              <a:rPr lang="en-PK" smtClean="0"/>
              <a:t>‹#›</a:t>
            </a:fld>
            <a:endParaRPr lang="en-PK"/>
          </a:p>
        </p:txBody>
      </p:sp>
    </p:spTree>
    <p:extLst>
      <p:ext uri="{BB962C8B-B14F-4D97-AF65-F5344CB8AC3E}">
        <p14:creationId xmlns:p14="http://schemas.microsoft.com/office/powerpoint/2010/main" val="263510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0CC374-1215-48DA-A43F-1E6A938746E1}" type="datetimeFigureOut">
              <a:rPr lang="en-PK" smtClean="0"/>
              <a:t>07/09/2023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7EFE220A-3FFA-4619-BCB1-BE1B0E7AA7C7}" type="slidenum">
              <a:rPr lang="en-PK" smtClean="0"/>
              <a:t>‹#›</a:t>
            </a:fld>
            <a:endParaRPr lang="en-PK"/>
          </a:p>
        </p:txBody>
      </p:sp>
    </p:spTree>
    <p:extLst>
      <p:ext uri="{BB962C8B-B14F-4D97-AF65-F5344CB8AC3E}">
        <p14:creationId xmlns:p14="http://schemas.microsoft.com/office/powerpoint/2010/main" val="295810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0CC374-1215-48DA-A43F-1E6A938746E1}" type="datetimeFigureOut">
              <a:rPr lang="en-PK" smtClean="0"/>
              <a:t>07/09/2023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7EFE220A-3FFA-4619-BCB1-BE1B0E7AA7C7}" type="slidenum">
              <a:rPr lang="en-PK" smtClean="0"/>
              <a:t>‹#›</a:t>
            </a:fld>
            <a:endParaRPr lang="en-PK"/>
          </a:p>
        </p:txBody>
      </p:sp>
    </p:spTree>
    <p:extLst>
      <p:ext uri="{BB962C8B-B14F-4D97-AF65-F5344CB8AC3E}">
        <p14:creationId xmlns:p14="http://schemas.microsoft.com/office/powerpoint/2010/main" val="419413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CC374-1215-48DA-A43F-1E6A938746E1}" type="datetimeFigureOut">
              <a:rPr lang="en-PK" smtClean="0"/>
              <a:t>07/09/2023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7EFE220A-3FFA-4619-BCB1-BE1B0E7AA7C7}" type="slidenum">
              <a:rPr lang="en-PK" smtClean="0"/>
              <a:t>‹#›</a:t>
            </a:fld>
            <a:endParaRPr lang="en-PK"/>
          </a:p>
        </p:txBody>
      </p:sp>
    </p:spTree>
    <p:extLst>
      <p:ext uri="{BB962C8B-B14F-4D97-AF65-F5344CB8AC3E}">
        <p14:creationId xmlns:p14="http://schemas.microsoft.com/office/powerpoint/2010/main" val="138577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0CC374-1215-48DA-A43F-1E6A938746E1}" type="datetimeFigureOut">
              <a:rPr lang="en-PK" smtClean="0"/>
              <a:t>07/09/2023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EFE220A-3FFA-4619-BCB1-BE1B0E7AA7C7}" type="slidenum">
              <a:rPr lang="en-PK" smtClean="0"/>
              <a:t>‹#›</a:t>
            </a:fld>
            <a:endParaRPr lang="en-PK"/>
          </a:p>
        </p:txBody>
      </p:sp>
    </p:spTree>
    <p:extLst>
      <p:ext uri="{BB962C8B-B14F-4D97-AF65-F5344CB8AC3E}">
        <p14:creationId xmlns:p14="http://schemas.microsoft.com/office/powerpoint/2010/main" val="91492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0CC374-1215-48DA-A43F-1E6A938746E1}" type="datetimeFigureOut">
              <a:rPr lang="en-PK" smtClean="0"/>
              <a:t>07/09/2023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EFE220A-3FFA-4619-BCB1-BE1B0E7AA7C7}" type="slidenum">
              <a:rPr lang="en-PK" smtClean="0"/>
              <a:t>‹#›</a:t>
            </a:fld>
            <a:endParaRPr lang="en-PK"/>
          </a:p>
        </p:txBody>
      </p:sp>
    </p:spTree>
    <p:extLst>
      <p:ext uri="{BB962C8B-B14F-4D97-AF65-F5344CB8AC3E}">
        <p14:creationId xmlns:p14="http://schemas.microsoft.com/office/powerpoint/2010/main" val="367136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CC374-1215-48DA-A43F-1E6A938746E1}" type="datetimeFigureOut">
              <a:rPr lang="en-PK" smtClean="0"/>
              <a:t>07/09/2023</a:t>
            </a:fld>
            <a:endParaRPr lang="en-P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E220A-3FFA-4619-BCB1-BE1B0E7AA7C7}" type="slidenum">
              <a:rPr lang="en-PK" smtClean="0"/>
              <a:t>‹#›</a:t>
            </a:fld>
            <a:endParaRPr lang="en-PK"/>
          </a:p>
        </p:txBody>
      </p:sp>
    </p:spTree>
    <p:extLst>
      <p:ext uri="{BB962C8B-B14F-4D97-AF65-F5344CB8AC3E}">
        <p14:creationId xmlns:p14="http://schemas.microsoft.com/office/powerpoint/2010/main" val="1144040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publicdomainpictures.net/view-image.php?image=194483&amp;picture=porsche-jaune" TargetMode="External"/><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publicdomainpictures.net/view-image.php?image=194483&amp;picture=porsche-jaune" TargetMode="External"/><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publicdomainpictures.net/view-image.php?image=194483&amp;picture=porsche-jaune" TargetMode="External"/><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publicdomainpictures.net/view-image.php?image=194483&amp;picture=porsche-jaune" TargetMode="External"/><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hyperlink" Target="https://www.publicdomainpictures.net/en/view-image.php?image=155227&amp;picture=light-bulb" TargetMode="External"/><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hyperlink" Target="https://www.rawpixel.com/search/car%20dealershi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ublicdomainpictures.net/view-image.php?image=194483&amp;picture=porsche-jaune"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Content Placeholder 143">
            <a:extLst>
              <a:ext uri="{FF2B5EF4-FFF2-40B4-BE49-F238E27FC236}">
                <a16:creationId xmlns:a16="http://schemas.microsoft.com/office/drawing/2014/main" id="{0EDCB673-D415-B0B4-26E6-69F90ABE74B3}"/>
              </a:ext>
            </a:extLst>
          </p:cNvPr>
          <p:cNvSpPr>
            <a:spLocks noGrp="1"/>
          </p:cNvSpPr>
          <p:nvPr>
            <p:ph idx="1"/>
          </p:nvPr>
        </p:nvSpPr>
        <p:spPr>
          <a:xfrm>
            <a:off x="640080" y="2872899"/>
            <a:ext cx="4243589" cy="3320668"/>
          </a:xfrm>
        </p:spPr>
        <p:txBody>
          <a:bodyPr>
            <a:normAutofit/>
          </a:bodyPr>
          <a:lstStyle/>
          <a:p>
            <a:r>
              <a:rPr lang="en-US" sz="2200" dirty="0"/>
              <a:t>NABAHA TAHIR CT-21009</a:t>
            </a:r>
          </a:p>
          <a:p>
            <a:r>
              <a:rPr lang="en-US" sz="2200" dirty="0"/>
              <a:t>HAYAH AHMED CT-21010</a:t>
            </a:r>
          </a:p>
          <a:p>
            <a:r>
              <a:rPr lang="en-US" sz="2200" dirty="0"/>
              <a:t>TAYYABA ZAHRA CT-21013</a:t>
            </a:r>
          </a:p>
          <a:p>
            <a:r>
              <a:rPr lang="en-US" sz="2200" dirty="0"/>
              <a:t>MARYAM IFRAN CT-21018</a:t>
            </a:r>
          </a:p>
          <a:p>
            <a:pPr marL="0" indent="0">
              <a:buNone/>
            </a:pPr>
            <a:endParaRPr lang="en-US" sz="2200" dirty="0"/>
          </a:p>
        </p:txBody>
      </p:sp>
      <p:pic>
        <p:nvPicPr>
          <p:cNvPr id="8" name="Content Placeholder 4">
            <a:extLst>
              <a:ext uri="{FF2B5EF4-FFF2-40B4-BE49-F238E27FC236}">
                <a16:creationId xmlns:a16="http://schemas.microsoft.com/office/drawing/2014/main" id="{CA5DE69E-6230-99C1-2001-1B81099C5585}"/>
              </a:ext>
            </a:extLst>
          </p:cNvPr>
          <p:cNvPicPr>
            <a:picLocks noChangeAspect="1"/>
          </p:cNvPicPr>
          <p:nvPr/>
        </p:nvPicPr>
        <p:blipFill rotWithShape="1">
          <a:blip r:embed="rId2"/>
          <a:srcRect l="16525" r="16522" b="-1"/>
          <a:stretch/>
        </p:blipFill>
        <p:spPr>
          <a:xfrm>
            <a:off x="5019040" y="10"/>
            <a:ext cx="717143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extBox 1">
            <a:extLst>
              <a:ext uri="{FF2B5EF4-FFF2-40B4-BE49-F238E27FC236}">
                <a16:creationId xmlns:a16="http://schemas.microsoft.com/office/drawing/2014/main" id="{5CFF7BEB-B292-B67D-DC54-2C25341DE8CB}"/>
              </a:ext>
            </a:extLst>
          </p:cNvPr>
          <p:cNvSpPr txBox="1"/>
          <p:nvPr/>
        </p:nvSpPr>
        <p:spPr>
          <a:xfrm>
            <a:off x="455411" y="2082062"/>
            <a:ext cx="411150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CAR RENTAL SYSTEM</a:t>
            </a:r>
          </a:p>
        </p:txBody>
      </p:sp>
    </p:spTree>
    <p:extLst>
      <p:ext uri="{BB962C8B-B14F-4D97-AF65-F5344CB8AC3E}">
        <p14:creationId xmlns:p14="http://schemas.microsoft.com/office/powerpoint/2010/main" val="260752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4">
                                            <p:txEl>
                                              <p:pRg st="0" end="0"/>
                                            </p:txEl>
                                          </p:spTgt>
                                        </p:tgtEl>
                                        <p:attrNameLst>
                                          <p:attrName>style.visibility</p:attrName>
                                        </p:attrNameLst>
                                      </p:cBhvr>
                                      <p:to>
                                        <p:strVal val="visible"/>
                                      </p:to>
                                    </p:set>
                                    <p:animEffect transition="in" filter="fade">
                                      <p:cBhvr>
                                        <p:cTn id="17" dur="500"/>
                                        <p:tgtEl>
                                          <p:spTgt spid="14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4">
                                            <p:txEl>
                                              <p:pRg st="1" end="1"/>
                                            </p:txEl>
                                          </p:spTgt>
                                        </p:tgtEl>
                                        <p:attrNameLst>
                                          <p:attrName>style.visibility</p:attrName>
                                        </p:attrNameLst>
                                      </p:cBhvr>
                                      <p:to>
                                        <p:strVal val="visible"/>
                                      </p:to>
                                    </p:set>
                                    <p:animEffect transition="in" filter="fade">
                                      <p:cBhvr>
                                        <p:cTn id="20" dur="500"/>
                                        <p:tgtEl>
                                          <p:spTgt spid="144">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4">
                                            <p:txEl>
                                              <p:pRg st="2" end="2"/>
                                            </p:txEl>
                                          </p:spTgt>
                                        </p:tgtEl>
                                        <p:attrNameLst>
                                          <p:attrName>style.visibility</p:attrName>
                                        </p:attrNameLst>
                                      </p:cBhvr>
                                      <p:to>
                                        <p:strVal val="visible"/>
                                      </p:to>
                                    </p:set>
                                    <p:animEffect transition="in" filter="fade">
                                      <p:cBhvr>
                                        <p:cTn id="23" dur="500"/>
                                        <p:tgtEl>
                                          <p:spTgt spid="144">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4">
                                            <p:txEl>
                                              <p:pRg st="3" end="3"/>
                                            </p:txEl>
                                          </p:spTgt>
                                        </p:tgtEl>
                                        <p:attrNameLst>
                                          <p:attrName>style.visibility</p:attrName>
                                        </p:attrNameLst>
                                      </p:cBhvr>
                                      <p:to>
                                        <p:strVal val="visible"/>
                                      </p:to>
                                    </p:set>
                                    <p:animEffect transition="in" filter="fade">
                                      <p:cBhvr>
                                        <p:cTn id="26" dur="500"/>
                                        <p:tgtEl>
                                          <p:spTgt spid="1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lum/>
            <a:extLst>
              <a:ext uri="{837473B0-CC2E-450A-ABE3-18F120FF3D39}">
                <a1611:picAttrSrcUrl xmlns:a1611="http://schemas.microsoft.com/office/drawing/2016/11/main" r:id="rId3"/>
              </a:ext>
            </a:extLst>
          </a:blip>
          <a:srcRect/>
          <a:stretch>
            <a:fillRect t="-7000" b="-7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5C27D4-04A1-DA16-0A6F-849293DB1106}"/>
              </a:ext>
            </a:extLst>
          </p:cNvPr>
          <p:cNvSpPr/>
          <p:nvPr/>
        </p:nvSpPr>
        <p:spPr>
          <a:xfrm>
            <a:off x="457200" y="3629230"/>
            <a:ext cx="3584733" cy="23250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274DDF7-A968-DF92-8BE6-4435855A995F}"/>
              </a:ext>
            </a:extLst>
          </p:cNvPr>
          <p:cNvSpPr/>
          <p:nvPr/>
        </p:nvSpPr>
        <p:spPr>
          <a:xfrm>
            <a:off x="4299995" y="1113964"/>
            <a:ext cx="3538784" cy="22622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FB2D404B-1E44-E68D-7656-ABC3DF22AB76}"/>
              </a:ext>
            </a:extLst>
          </p:cNvPr>
          <p:cNvSpPr/>
          <p:nvPr/>
        </p:nvSpPr>
        <p:spPr>
          <a:xfrm>
            <a:off x="8044157" y="1087337"/>
            <a:ext cx="3733844" cy="22622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75CB75BF-FA4B-BD99-B9E8-B917933DDFF0}"/>
              </a:ext>
            </a:extLst>
          </p:cNvPr>
          <p:cNvSpPr/>
          <p:nvPr/>
        </p:nvSpPr>
        <p:spPr>
          <a:xfrm>
            <a:off x="4260864" y="3629230"/>
            <a:ext cx="3654708" cy="2325078"/>
          </a:xfrm>
          <a:prstGeom prst="rect">
            <a:avLst/>
          </a:prstGeom>
          <a:solidFill>
            <a:srgbClr val="CB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8408">
              <a:spcAft>
                <a:spcPts val="600"/>
              </a:spcAft>
              <a:defRPr/>
            </a:pPr>
            <a:endParaRPr lang="en-US" sz="1926" b="1" u="sng" kern="1200" dirty="0">
              <a:solidFill>
                <a:schemeClr val="lt1"/>
              </a:solidFill>
              <a:latin typeface="+mn-lt"/>
              <a:ea typeface="+mn-ea"/>
              <a:cs typeface="+mn-cs"/>
            </a:endParaRPr>
          </a:p>
          <a:p>
            <a:pPr algn="ctr" defTabSz="978408">
              <a:spcAft>
                <a:spcPts val="600"/>
              </a:spcAft>
              <a:defRPr/>
            </a:pPr>
            <a:r>
              <a:rPr lang="en-US" sz="1926" b="1" kern="1200" dirty="0">
                <a:solidFill>
                  <a:schemeClr val="lt1"/>
                </a:solidFill>
                <a:latin typeface="Poppins" panose="00000500000000000000" pitchFamily="2" charset="0"/>
                <a:cs typeface="Poppins" panose="00000500000000000000" pitchFamily="2" charset="0"/>
              </a:rPr>
              <a:t>DAMAGE REPORT</a:t>
            </a:r>
          </a:p>
          <a:p>
            <a:pPr algn="just" defTabSz="978408">
              <a:spcAft>
                <a:spcPts val="600"/>
              </a:spcAft>
              <a:defRPr/>
            </a:pPr>
            <a:endParaRPr lang="en-US" sz="1926" kern="1200" dirty="0">
              <a:solidFill>
                <a:schemeClr val="lt1"/>
              </a:solidFill>
              <a:latin typeface="+mn-lt"/>
              <a:ea typeface="+mn-ea"/>
              <a:cs typeface="+mn-cs"/>
            </a:endParaRPr>
          </a:p>
          <a:p>
            <a:pPr algn="just" defTabSz="978408">
              <a:spcAft>
                <a:spcPts val="600"/>
              </a:spcAft>
              <a:defRPr/>
            </a:pPr>
            <a:r>
              <a:rPr lang="en-US" sz="1926" kern="1200" dirty="0">
                <a:solidFill>
                  <a:schemeClr val="tx1">
                    <a:lumMod val="95000"/>
                    <a:lumOff val="5000"/>
                  </a:schemeClr>
                </a:solidFill>
                <a:latin typeface="+mn-lt"/>
                <a:ea typeface="+mn-ea"/>
                <a:cs typeface="+mn-cs"/>
              </a:rPr>
              <a:t>The Damage Report entity represents any reported damages during the rental period. </a:t>
            </a:r>
          </a:p>
          <a:p>
            <a:pPr algn="just" defTabSz="978408">
              <a:spcAft>
                <a:spcPts val="600"/>
              </a:spcAft>
              <a:defRPr/>
            </a:pPr>
            <a:endParaRPr lang="en-US" sz="1926" kern="1200" dirty="0">
              <a:solidFill>
                <a:schemeClr val="lt1"/>
              </a:solidFill>
              <a:latin typeface="+mn-lt"/>
              <a:ea typeface="+mn-ea"/>
              <a:cs typeface="+mn-cs"/>
            </a:endParaRPr>
          </a:p>
          <a:p>
            <a:pPr lvl="0" algn="just" defTabSz="914400">
              <a:spcAft>
                <a:spcPts val="600"/>
              </a:spcAft>
              <a:defRPr/>
            </a:pPr>
            <a:endParaRPr kumimoji="0" lang="en-US" sz="1800" b="0" i="0" u="none" strike="noStrike" kern="1200" cap="none" spc="0" normalizeH="0" baseline="0" noProof="0" dirty="0">
              <a:ln>
                <a:noFill/>
              </a:ln>
              <a:solidFill>
                <a:schemeClr val="tx1">
                  <a:lumMod val="95000"/>
                  <a:lumOff val="5000"/>
                </a:schemeClr>
              </a:solidFill>
              <a:effectLst/>
              <a:uLnTx/>
              <a:uFillTx/>
              <a:latin typeface="Calibri" panose="020F0502020204030204"/>
            </a:endParaRPr>
          </a:p>
        </p:txBody>
      </p:sp>
      <p:sp>
        <p:nvSpPr>
          <p:cNvPr id="6" name="TextBox 5">
            <a:extLst>
              <a:ext uri="{FF2B5EF4-FFF2-40B4-BE49-F238E27FC236}">
                <a16:creationId xmlns:a16="http://schemas.microsoft.com/office/drawing/2014/main" id="{F6336C39-92CE-B4F0-C7F8-AF1427B192B2}"/>
              </a:ext>
            </a:extLst>
          </p:cNvPr>
          <p:cNvSpPr txBox="1"/>
          <p:nvPr/>
        </p:nvSpPr>
        <p:spPr>
          <a:xfrm>
            <a:off x="562572" y="3775352"/>
            <a:ext cx="3479361" cy="1728037"/>
          </a:xfrm>
          <a:prstGeom prst="rect">
            <a:avLst/>
          </a:prstGeom>
          <a:noFill/>
        </p:spPr>
        <p:txBody>
          <a:bodyPr wrap="square" rtlCol="0">
            <a:spAutoFit/>
          </a:bodyPr>
          <a:lstStyle/>
          <a:p>
            <a:pPr defTabSz="978408">
              <a:spcAft>
                <a:spcPts val="600"/>
              </a:spcAft>
              <a:defRPr/>
            </a:pPr>
            <a:r>
              <a:rPr lang="en-US" sz="2000" b="1" kern="1200" dirty="0">
                <a:solidFill>
                  <a:schemeClr val="tx1"/>
                </a:solidFill>
                <a:latin typeface="Poppins" panose="00000500000000000000" pitchFamily="2" charset="0"/>
                <a:cs typeface="Poppins" panose="00000500000000000000" pitchFamily="2" charset="0"/>
              </a:rPr>
              <a:t>          </a:t>
            </a:r>
            <a:r>
              <a:rPr lang="en-US" sz="2000" b="1" kern="1200" dirty="0">
                <a:solidFill>
                  <a:srgbClr val="FFFFFF"/>
                </a:solidFill>
                <a:latin typeface="Poppins" panose="00000500000000000000" pitchFamily="2" charset="0"/>
                <a:cs typeface="Poppins" panose="00000500000000000000" pitchFamily="2" charset="0"/>
              </a:rPr>
              <a:t>CAR CATEGORY</a:t>
            </a:r>
          </a:p>
          <a:p>
            <a:pPr defTabSz="978408">
              <a:spcAft>
                <a:spcPts val="600"/>
              </a:spcAft>
              <a:defRPr/>
            </a:pPr>
            <a:endParaRPr lang="en-US" sz="1926" b="1" u="sng" kern="1200" dirty="0">
              <a:solidFill>
                <a:srgbClr val="FFFFFF"/>
              </a:solidFill>
              <a:latin typeface="+mn-lt"/>
              <a:ea typeface="+mn-ea"/>
              <a:cs typeface="+mn-cs"/>
            </a:endParaRPr>
          </a:p>
          <a:p>
            <a:pPr algn="just" defTabSz="978408">
              <a:spcAft>
                <a:spcPts val="600"/>
              </a:spcAft>
              <a:defRPr/>
            </a:pPr>
            <a:r>
              <a:rPr lang="en-US" sz="1926" kern="1200" dirty="0">
                <a:solidFill>
                  <a:schemeClr val="tx1"/>
                </a:solidFill>
                <a:latin typeface="+mn-lt"/>
                <a:ea typeface="+mn-ea"/>
                <a:cs typeface="+mn-cs"/>
              </a:rPr>
              <a:t>The Car Category entity represents a group of cars with similar characteristics. </a:t>
            </a:r>
            <a:endParaRPr kumimoji="0" lang="en-US" sz="2800" b="0" i="0" u="none" strike="noStrike" kern="1200" cap="none" spc="0" normalizeH="0" baseline="0" noProof="0" dirty="0">
              <a:ln>
                <a:noFill/>
              </a:ln>
              <a:solidFill>
                <a:prstClr val="white"/>
              </a:solidFill>
              <a:effectLst/>
              <a:uLnTx/>
              <a:uFillTx/>
              <a:latin typeface="Tw Cen MT" panose="020B0602020104020603" pitchFamily="34" charset="0"/>
              <a:ea typeface="+mn-ea"/>
              <a:cs typeface="+mn-cs"/>
            </a:endParaRPr>
          </a:p>
        </p:txBody>
      </p:sp>
      <p:sp>
        <p:nvSpPr>
          <p:cNvPr id="7" name="TextBox 6">
            <a:extLst>
              <a:ext uri="{FF2B5EF4-FFF2-40B4-BE49-F238E27FC236}">
                <a16:creationId xmlns:a16="http://schemas.microsoft.com/office/drawing/2014/main" id="{2684087C-1340-0721-CDFA-97BFBAFF498A}"/>
              </a:ext>
            </a:extLst>
          </p:cNvPr>
          <p:cNvSpPr txBox="1"/>
          <p:nvPr/>
        </p:nvSpPr>
        <p:spPr>
          <a:xfrm flipH="1">
            <a:off x="4473500" y="1204911"/>
            <a:ext cx="3245000" cy="1728037"/>
          </a:xfrm>
          <a:prstGeom prst="rect">
            <a:avLst/>
          </a:prstGeom>
          <a:noFill/>
        </p:spPr>
        <p:txBody>
          <a:bodyPr wrap="square" rtlCol="0">
            <a:spAutoFit/>
          </a:bodyPr>
          <a:lstStyle/>
          <a:p>
            <a:pPr defTabSz="978408">
              <a:spcAft>
                <a:spcPts val="600"/>
              </a:spcAft>
              <a:defRPr/>
            </a:pPr>
            <a:endParaRPr lang="en-US" sz="1926" b="1" kern="1200" dirty="0">
              <a:solidFill>
                <a:schemeClr val="bg1">
                  <a:lumMod val="95000"/>
                </a:schemeClr>
              </a:solidFill>
              <a:latin typeface="+mn-lt"/>
              <a:ea typeface="+mn-ea"/>
              <a:cs typeface="+mn-cs"/>
            </a:endParaRPr>
          </a:p>
          <a:p>
            <a:pPr defTabSz="978408">
              <a:spcAft>
                <a:spcPts val="600"/>
              </a:spcAft>
              <a:defRPr/>
            </a:pPr>
            <a:r>
              <a:rPr lang="en-US" sz="1926" b="1" dirty="0">
                <a:solidFill>
                  <a:schemeClr val="bg1">
                    <a:lumMod val="95000"/>
                  </a:schemeClr>
                </a:solidFill>
              </a:rPr>
              <a:t>                   </a:t>
            </a:r>
            <a:r>
              <a:rPr lang="en-US" sz="1926" b="1" kern="1200" dirty="0">
                <a:solidFill>
                  <a:schemeClr val="bg1">
                    <a:lumMod val="95000"/>
                  </a:schemeClr>
                </a:solidFill>
                <a:latin typeface="+mn-lt"/>
                <a:ea typeface="+mn-ea"/>
                <a:cs typeface="+mn-cs"/>
              </a:rPr>
              <a:t>  </a:t>
            </a:r>
            <a:endParaRPr lang="en-US" sz="1926" b="1" u="sng" kern="1200" dirty="0">
              <a:solidFill>
                <a:schemeClr val="bg1">
                  <a:lumMod val="95000"/>
                </a:schemeClr>
              </a:solidFill>
              <a:latin typeface="+mn-lt"/>
              <a:ea typeface="+mn-ea"/>
              <a:cs typeface="+mn-cs"/>
            </a:endParaRPr>
          </a:p>
          <a:p>
            <a:pPr algn="just" defTabSz="978408">
              <a:spcAft>
                <a:spcPts val="600"/>
              </a:spcAft>
              <a:defRPr/>
            </a:pPr>
            <a:r>
              <a:rPr lang="en-US" sz="1926" kern="1200" dirty="0">
                <a:solidFill>
                  <a:schemeClr val="tx1"/>
                </a:solidFill>
                <a:latin typeface="+mn-lt"/>
                <a:ea typeface="+mn-ea"/>
                <a:cs typeface="+mn-cs"/>
              </a:rPr>
              <a:t>The Car entity represents a vehicle that can be rented by a customer. </a:t>
            </a:r>
            <a:endParaRPr lang="en-US" dirty="0">
              <a:solidFill>
                <a:schemeClr val="tx1">
                  <a:lumMod val="95000"/>
                  <a:lumOff val="5000"/>
                </a:schemeClr>
              </a:solidFill>
            </a:endParaRPr>
          </a:p>
        </p:txBody>
      </p:sp>
      <p:sp>
        <p:nvSpPr>
          <p:cNvPr id="8" name="TextBox 7">
            <a:extLst>
              <a:ext uri="{FF2B5EF4-FFF2-40B4-BE49-F238E27FC236}">
                <a16:creationId xmlns:a16="http://schemas.microsoft.com/office/drawing/2014/main" id="{9C0F8701-8D65-6DE6-D9DF-1203F4B952A4}"/>
              </a:ext>
            </a:extLst>
          </p:cNvPr>
          <p:cNvSpPr txBox="1"/>
          <p:nvPr/>
        </p:nvSpPr>
        <p:spPr>
          <a:xfrm>
            <a:off x="8419124" y="1204911"/>
            <a:ext cx="2906520" cy="2024400"/>
          </a:xfrm>
          <a:prstGeom prst="rect">
            <a:avLst/>
          </a:prstGeom>
          <a:noFill/>
          <a:ln>
            <a:noFill/>
          </a:ln>
        </p:spPr>
        <p:txBody>
          <a:bodyPr wrap="square" rtlCol="0">
            <a:spAutoFit/>
          </a:bodyPr>
          <a:lstStyle/>
          <a:p>
            <a:pPr algn="just" defTabSz="978408">
              <a:spcAft>
                <a:spcPts val="600"/>
              </a:spcAft>
              <a:defRPr/>
            </a:pPr>
            <a:endParaRPr lang="en-US" sz="1926" b="1" u="sng" kern="1200" dirty="0">
              <a:solidFill>
                <a:schemeClr val="bg1"/>
              </a:solidFill>
              <a:latin typeface="+mn-lt"/>
              <a:ea typeface="+mn-ea"/>
              <a:cs typeface="+mn-cs"/>
            </a:endParaRPr>
          </a:p>
          <a:p>
            <a:pPr algn="just" defTabSz="978408">
              <a:spcAft>
                <a:spcPts val="600"/>
              </a:spcAft>
              <a:defRPr/>
            </a:pPr>
            <a:endParaRPr lang="en-US" sz="1926" b="1" u="sng" kern="1200" dirty="0">
              <a:solidFill>
                <a:schemeClr val="bg1"/>
              </a:solidFill>
              <a:latin typeface="+mn-lt"/>
              <a:ea typeface="+mn-ea"/>
              <a:cs typeface="+mn-cs"/>
            </a:endParaRPr>
          </a:p>
          <a:p>
            <a:pPr algn="just" defTabSz="978408">
              <a:spcAft>
                <a:spcPts val="600"/>
              </a:spcAft>
              <a:defRPr/>
            </a:pPr>
            <a:r>
              <a:rPr lang="en-US" sz="1926" kern="1200" dirty="0">
                <a:solidFill>
                  <a:schemeClr val="tx1"/>
                </a:solidFill>
                <a:latin typeface="+mn-lt"/>
                <a:ea typeface="+mn-ea"/>
                <a:cs typeface="+mn-cs"/>
              </a:rPr>
              <a:t>The Car Maintenance entity stores maintenance records of each car in the rental fleet. </a:t>
            </a:r>
            <a:endParaRPr kumimoji="0" lang="en-US" sz="2800" b="0" i="0" u="none" strike="noStrike" kern="1200" cap="none" spc="0" normalizeH="0" baseline="0" noProof="0" dirty="0">
              <a:ln>
                <a:noFill/>
              </a:ln>
              <a:solidFill>
                <a:prstClr val="white"/>
              </a:solidFill>
              <a:effectLst/>
              <a:uLnTx/>
              <a:uFillTx/>
              <a:latin typeface="Tw Cen MT" panose="020B0602020104020603" pitchFamily="34" charset="0"/>
              <a:ea typeface="+mn-ea"/>
              <a:cs typeface="+mn-cs"/>
            </a:endParaRPr>
          </a:p>
        </p:txBody>
      </p:sp>
      <p:sp>
        <p:nvSpPr>
          <p:cNvPr id="9" name="Rectangle 8">
            <a:extLst>
              <a:ext uri="{FF2B5EF4-FFF2-40B4-BE49-F238E27FC236}">
                <a16:creationId xmlns:a16="http://schemas.microsoft.com/office/drawing/2014/main" id="{837CB489-450F-89A7-71AA-DCB38D18113F}"/>
              </a:ext>
            </a:extLst>
          </p:cNvPr>
          <p:cNvSpPr/>
          <p:nvPr/>
        </p:nvSpPr>
        <p:spPr>
          <a:xfrm>
            <a:off x="509885" y="1099937"/>
            <a:ext cx="3584733" cy="22370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78408">
              <a:spcAft>
                <a:spcPts val="600"/>
              </a:spcAft>
              <a:defRPr/>
            </a:pPr>
            <a:r>
              <a:rPr lang="en-US" sz="1926" kern="1200" dirty="0">
                <a:solidFill>
                  <a:schemeClr val="lt1"/>
                </a:solidFill>
                <a:latin typeface="+mn-lt"/>
                <a:ea typeface="+mn-ea"/>
                <a:cs typeface="+mn-cs"/>
              </a:rPr>
              <a:t>                      </a:t>
            </a:r>
            <a:endParaRPr lang="en-US" sz="1926" b="1" u="sng" kern="1200" dirty="0">
              <a:solidFill>
                <a:schemeClr val="lt1"/>
              </a:solidFill>
              <a:latin typeface="+mn-lt"/>
              <a:ea typeface="+mn-ea"/>
              <a:cs typeface="+mn-cs"/>
            </a:endParaRPr>
          </a:p>
          <a:p>
            <a:pPr algn="just" defTabSz="978408">
              <a:spcAft>
                <a:spcPts val="600"/>
              </a:spcAft>
              <a:defRPr/>
            </a:pPr>
            <a:r>
              <a:rPr lang="en-US" sz="1926" kern="1200" dirty="0">
                <a:solidFill>
                  <a:schemeClr val="tx1">
                    <a:lumMod val="95000"/>
                    <a:lumOff val="5000"/>
                  </a:schemeClr>
                </a:solidFill>
                <a:latin typeface="+mn-lt"/>
                <a:ea typeface="+mn-ea"/>
                <a:cs typeface="+mn-cs"/>
              </a:rPr>
              <a:t>The Order entity represents the order made by the customer for a specific car.</a:t>
            </a:r>
            <a:endParaRPr lang="en-US" b="1" u="sng" dirty="0">
              <a:solidFill>
                <a:schemeClr val="tx1">
                  <a:lumMod val="95000"/>
                  <a:lumOff val="5000"/>
                </a:schemeClr>
              </a:solidFill>
            </a:endParaRPr>
          </a:p>
        </p:txBody>
      </p:sp>
      <p:sp>
        <p:nvSpPr>
          <p:cNvPr id="10" name="Rectangle 9">
            <a:extLst>
              <a:ext uri="{FF2B5EF4-FFF2-40B4-BE49-F238E27FC236}">
                <a16:creationId xmlns:a16="http://schemas.microsoft.com/office/drawing/2014/main" id="{34937E43-BDBA-3FAC-7EB8-FA6A14D92065}"/>
              </a:ext>
            </a:extLst>
          </p:cNvPr>
          <p:cNvSpPr/>
          <p:nvPr/>
        </p:nvSpPr>
        <p:spPr>
          <a:xfrm>
            <a:off x="8045030" y="3629229"/>
            <a:ext cx="3654708" cy="23250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8408">
              <a:spcAft>
                <a:spcPts val="600"/>
              </a:spcAft>
              <a:defRPr/>
            </a:pPr>
            <a:r>
              <a:rPr lang="en-US" sz="1926" b="1" kern="1200" dirty="0">
                <a:solidFill>
                  <a:schemeClr val="lt1"/>
                </a:solidFill>
                <a:latin typeface="Poppins" panose="00000500000000000000" pitchFamily="2" charset="0"/>
                <a:cs typeface="Poppins" panose="00000500000000000000" pitchFamily="2" charset="0"/>
              </a:rPr>
              <a:t>CAR AVAILABILITY </a:t>
            </a:r>
          </a:p>
          <a:p>
            <a:pPr algn="just" defTabSz="978408">
              <a:spcAft>
                <a:spcPts val="600"/>
              </a:spcAft>
              <a:defRPr/>
            </a:pPr>
            <a:endParaRPr lang="en-US" dirty="0">
              <a:solidFill>
                <a:schemeClr val="tx1">
                  <a:lumMod val="95000"/>
                  <a:lumOff val="5000"/>
                </a:schemeClr>
              </a:solidFill>
            </a:endParaRPr>
          </a:p>
          <a:p>
            <a:pPr algn="just" defTabSz="978408">
              <a:spcAft>
                <a:spcPts val="600"/>
              </a:spcAft>
              <a:defRPr/>
            </a:pPr>
            <a:r>
              <a:rPr lang="en-US" dirty="0">
                <a:solidFill>
                  <a:schemeClr val="tx1">
                    <a:lumMod val="95000"/>
                    <a:lumOff val="5000"/>
                  </a:schemeClr>
                </a:solidFill>
              </a:rPr>
              <a:t>The Car Availability entity represents the availability status of each car. It tracks the dates when a car is available for rent.</a:t>
            </a:r>
            <a:endParaRPr lang="en-US" sz="1926" u="sng" kern="1200" dirty="0">
              <a:solidFill>
                <a:schemeClr val="tx1">
                  <a:lumMod val="95000"/>
                  <a:lumOff val="5000"/>
                </a:schemeClr>
              </a:solidFill>
            </a:endParaRPr>
          </a:p>
        </p:txBody>
      </p:sp>
      <p:sp>
        <p:nvSpPr>
          <p:cNvPr id="14" name="TextBox 13">
            <a:extLst>
              <a:ext uri="{FF2B5EF4-FFF2-40B4-BE49-F238E27FC236}">
                <a16:creationId xmlns:a16="http://schemas.microsoft.com/office/drawing/2014/main" id="{E818FD7B-EB2A-17C1-078E-091B19A74F61}"/>
              </a:ext>
            </a:extLst>
          </p:cNvPr>
          <p:cNvSpPr txBox="1"/>
          <p:nvPr/>
        </p:nvSpPr>
        <p:spPr>
          <a:xfrm>
            <a:off x="2597257" y="159162"/>
            <a:ext cx="6371696" cy="769441"/>
          </a:xfrm>
          <a:prstGeom prst="rect">
            <a:avLst/>
          </a:prstGeom>
          <a:noFill/>
        </p:spPr>
        <p:txBody>
          <a:bodyPr wrap="square">
            <a:spAutoFit/>
          </a:bodyPr>
          <a:lstStyle/>
          <a:p>
            <a:pPr algn="ctr" defTabSz="960120">
              <a:spcAft>
                <a:spcPts val="600"/>
              </a:spcAft>
              <a:defRPr/>
            </a:pPr>
            <a:r>
              <a:rPr lang="en-US" sz="4400" b="1" kern="1200" dirty="0">
                <a:solidFill>
                  <a:prstClr val="black"/>
                </a:solidFill>
                <a:latin typeface="Tw Cen MT" panose="020B0602020104020603" pitchFamily="34" charset="0"/>
                <a:ea typeface="+mn-ea"/>
                <a:cs typeface="+mn-cs"/>
              </a:rPr>
              <a:t>ENTITIES</a:t>
            </a:r>
            <a:endParaRPr kumimoji="0" lang="en-US" sz="4400" b="1"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sp>
        <p:nvSpPr>
          <p:cNvPr id="11" name="TextBox 10">
            <a:extLst>
              <a:ext uri="{FF2B5EF4-FFF2-40B4-BE49-F238E27FC236}">
                <a16:creationId xmlns:a16="http://schemas.microsoft.com/office/drawing/2014/main" id="{74193E2C-1C3F-37E5-D15B-783B0D8A5538}"/>
              </a:ext>
            </a:extLst>
          </p:cNvPr>
          <p:cNvSpPr txBox="1"/>
          <p:nvPr/>
        </p:nvSpPr>
        <p:spPr>
          <a:xfrm>
            <a:off x="1662484" y="1442596"/>
            <a:ext cx="1647662" cy="400110"/>
          </a:xfrm>
          <a:prstGeom prst="rect">
            <a:avLst/>
          </a:prstGeom>
          <a:noFill/>
        </p:spPr>
        <p:txBody>
          <a:bodyPr wrap="square" rtlCol="0">
            <a:spAutoFit/>
          </a:bodyPr>
          <a:lstStyle/>
          <a:p>
            <a:r>
              <a:rPr lang="en-US" sz="2000" b="1" dirty="0">
                <a:solidFill>
                  <a:schemeClr val="bg1"/>
                </a:solidFill>
                <a:latin typeface="Poppins" panose="00000500000000000000" pitchFamily="2" charset="0"/>
                <a:cs typeface="Poppins" panose="00000500000000000000" pitchFamily="2" charset="0"/>
              </a:rPr>
              <a:t>ORDER</a:t>
            </a:r>
            <a:endParaRPr lang="en-PK" sz="2000" b="1" dirty="0">
              <a:solidFill>
                <a:schemeClr val="bg1"/>
              </a:solidFill>
              <a:latin typeface="Poppins" panose="00000500000000000000" pitchFamily="2" charset="0"/>
              <a:cs typeface="Poppins" panose="00000500000000000000" pitchFamily="2" charset="0"/>
            </a:endParaRPr>
          </a:p>
        </p:txBody>
      </p:sp>
      <p:sp>
        <p:nvSpPr>
          <p:cNvPr id="13" name="TextBox 12">
            <a:extLst>
              <a:ext uri="{FF2B5EF4-FFF2-40B4-BE49-F238E27FC236}">
                <a16:creationId xmlns:a16="http://schemas.microsoft.com/office/drawing/2014/main" id="{E7102F75-2B49-DE7A-37CC-BDEFEC2F51A3}"/>
              </a:ext>
            </a:extLst>
          </p:cNvPr>
          <p:cNvSpPr txBox="1"/>
          <p:nvPr/>
        </p:nvSpPr>
        <p:spPr>
          <a:xfrm>
            <a:off x="5488351" y="1446563"/>
            <a:ext cx="1649896" cy="400110"/>
          </a:xfrm>
          <a:prstGeom prst="rect">
            <a:avLst/>
          </a:prstGeom>
          <a:noFill/>
        </p:spPr>
        <p:txBody>
          <a:bodyPr wrap="square" rtlCol="0">
            <a:spAutoFit/>
          </a:bodyPr>
          <a:lstStyle/>
          <a:p>
            <a:r>
              <a:rPr lang="en-US" sz="2000" b="1" dirty="0">
                <a:solidFill>
                  <a:schemeClr val="bg1"/>
                </a:solidFill>
                <a:latin typeface="Poppins" panose="00000500000000000000" pitchFamily="2" charset="0"/>
                <a:cs typeface="Poppins" panose="00000500000000000000" pitchFamily="2" charset="0"/>
              </a:rPr>
              <a:t>CAR</a:t>
            </a:r>
            <a:endParaRPr lang="en-PK" sz="2000" b="1" dirty="0">
              <a:solidFill>
                <a:schemeClr val="bg1"/>
              </a:solidFill>
              <a:latin typeface="Poppins" panose="00000500000000000000" pitchFamily="2" charset="0"/>
              <a:cs typeface="Poppins" panose="00000500000000000000" pitchFamily="2" charset="0"/>
            </a:endParaRPr>
          </a:p>
        </p:txBody>
      </p:sp>
      <p:sp>
        <p:nvSpPr>
          <p:cNvPr id="15" name="TextBox 14">
            <a:extLst>
              <a:ext uri="{FF2B5EF4-FFF2-40B4-BE49-F238E27FC236}">
                <a16:creationId xmlns:a16="http://schemas.microsoft.com/office/drawing/2014/main" id="{E8F1573A-AD1B-680C-E0A8-5C0E640F5395}"/>
              </a:ext>
            </a:extLst>
          </p:cNvPr>
          <p:cNvSpPr txBox="1"/>
          <p:nvPr/>
        </p:nvSpPr>
        <p:spPr>
          <a:xfrm>
            <a:off x="8733351" y="1507158"/>
            <a:ext cx="2468049" cy="369332"/>
          </a:xfrm>
          <a:prstGeom prst="rect">
            <a:avLst/>
          </a:prstGeom>
          <a:noFill/>
        </p:spPr>
        <p:txBody>
          <a:bodyPr wrap="square" rtlCol="0">
            <a:spAutoFit/>
          </a:bodyPr>
          <a:lstStyle/>
          <a:p>
            <a:r>
              <a:rPr lang="en-US" b="1" dirty="0">
                <a:solidFill>
                  <a:schemeClr val="bg1"/>
                </a:solidFill>
                <a:latin typeface="Poppins" panose="00000500000000000000" pitchFamily="2" charset="0"/>
                <a:cs typeface="Poppins" panose="00000500000000000000" pitchFamily="2" charset="0"/>
              </a:rPr>
              <a:t>CAR MAINTENANCE</a:t>
            </a:r>
            <a:endParaRPr lang="en-PK" b="1"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52908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25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250"/>
                                        <p:tgtEl>
                                          <p:spTgt spid="2"/>
                                        </p:tgtEl>
                                      </p:cBhvr>
                                    </p:animEffect>
                                  </p:childTnLst>
                                </p:cTn>
                              </p:par>
                            </p:childTnLst>
                          </p:cTn>
                        </p:par>
                        <p:par>
                          <p:cTn id="19" fill="hold">
                            <p:stCondLst>
                              <p:cond delay="25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25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250"/>
                                        <p:tgtEl>
                                          <p:spTgt spid="3"/>
                                        </p:tgtEl>
                                      </p:cBhvr>
                                    </p:animEffect>
                                  </p:childTnLst>
                                </p:cTn>
                              </p:par>
                            </p:childTnLst>
                          </p:cTn>
                        </p:par>
                        <p:par>
                          <p:cTn id="28" fill="hold">
                            <p:stCondLst>
                              <p:cond delay="25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25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25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250"/>
                                        <p:tgtEl>
                                          <p:spTgt spid="4"/>
                                        </p:tgtEl>
                                      </p:cBhvr>
                                    </p:animEffect>
                                  </p:childTnLst>
                                </p:cTn>
                              </p:par>
                            </p:childTnLst>
                          </p:cTn>
                        </p:par>
                        <p:par>
                          <p:cTn id="42" fill="hold">
                            <p:stCondLst>
                              <p:cond delay="250"/>
                            </p:stCondLst>
                            <p:childTnLst>
                              <p:par>
                                <p:cTn id="43" presetID="22" presetClass="entr" presetSubtype="8"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25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P spid="8" grpId="0" animBg="1"/>
      <p:bldP spid="9" grpId="0" animBg="1"/>
      <p:bldP spid="10"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lum/>
            <a:extLst>
              <a:ext uri="{837473B0-CC2E-450A-ABE3-18F120FF3D39}">
                <a1611:picAttrSrcUrl xmlns:a1611="http://schemas.microsoft.com/office/drawing/2016/11/main" r:id="rId3"/>
              </a:ext>
            </a:extLst>
          </a:blip>
          <a:srcRect/>
          <a:stretch>
            <a:fillRect t="-7000" b="-7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4A1EA-2084-CCB9-7479-3CEA54AFEE17}"/>
              </a:ext>
            </a:extLst>
          </p:cNvPr>
          <p:cNvSpPr/>
          <p:nvPr/>
        </p:nvSpPr>
        <p:spPr>
          <a:xfrm>
            <a:off x="4162605" y="1149464"/>
            <a:ext cx="3709270" cy="22795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36CD96D0-DA6A-7FEF-F565-AF9D7F59D3D1}"/>
              </a:ext>
            </a:extLst>
          </p:cNvPr>
          <p:cNvSpPr/>
          <p:nvPr/>
        </p:nvSpPr>
        <p:spPr>
          <a:xfrm>
            <a:off x="7951394" y="1149464"/>
            <a:ext cx="3629452" cy="227953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B38B1336-55BD-8B8F-FE58-8F991D463B1D}"/>
              </a:ext>
            </a:extLst>
          </p:cNvPr>
          <p:cNvSpPr/>
          <p:nvPr/>
        </p:nvSpPr>
        <p:spPr>
          <a:xfrm>
            <a:off x="4162605" y="3855518"/>
            <a:ext cx="3747560" cy="23085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8840">
              <a:spcAft>
                <a:spcPts val="588"/>
              </a:spcAft>
              <a:defRPr/>
            </a:pPr>
            <a:r>
              <a:rPr lang="en-US" sz="1887" b="1" kern="1200" dirty="0">
                <a:solidFill>
                  <a:schemeClr val="lt1"/>
                </a:solidFill>
                <a:latin typeface="Poppins" panose="00000500000000000000" pitchFamily="2" charset="0"/>
                <a:cs typeface="Poppins" panose="00000500000000000000" pitchFamily="2" charset="0"/>
              </a:rPr>
              <a:t>INSURANCE</a:t>
            </a:r>
          </a:p>
          <a:p>
            <a:pPr algn="ctr" defTabSz="958840">
              <a:spcAft>
                <a:spcPts val="588"/>
              </a:spcAft>
              <a:defRPr/>
            </a:pPr>
            <a:endParaRPr lang="en-US" sz="1887" b="1" u="sng" kern="1200" dirty="0">
              <a:solidFill>
                <a:schemeClr val="lt1"/>
              </a:solidFill>
              <a:latin typeface="+mn-lt"/>
              <a:ea typeface="+mn-ea"/>
              <a:cs typeface="+mn-cs"/>
            </a:endParaRPr>
          </a:p>
          <a:p>
            <a:pPr algn="just" defTabSz="958840">
              <a:spcAft>
                <a:spcPts val="588"/>
              </a:spcAft>
              <a:defRPr/>
            </a:pPr>
            <a:r>
              <a:rPr lang="en-US" sz="1764" kern="1200" dirty="0">
                <a:solidFill>
                  <a:schemeClr val="tx1">
                    <a:lumMod val="95000"/>
                    <a:lumOff val="5000"/>
                  </a:schemeClr>
                </a:solidFill>
                <a:latin typeface="+mn-lt"/>
                <a:ea typeface="+mn-ea"/>
                <a:cs typeface="+mn-cs"/>
              </a:rPr>
              <a:t>The Insurance entity represents the insurance policies selected for the rented cars.</a:t>
            </a:r>
            <a:endParaRPr lang="en-US" sz="1887" kern="1200" dirty="0">
              <a:solidFill>
                <a:schemeClr val="tx1">
                  <a:lumMod val="95000"/>
                  <a:lumOff val="5000"/>
                </a:schemeClr>
              </a:solidFill>
              <a:latin typeface="+mn-lt"/>
              <a:ea typeface="+mn-ea"/>
              <a:cs typeface="+mn-cs"/>
            </a:endParaRPr>
          </a:p>
          <a:p>
            <a:pPr lvl="0" algn="just" defTabSz="914400">
              <a:spcAft>
                <a:spcPts val="600"/>
              </a:spcAft>
              <a:defRPr/>
            </a:pPr>
            <a:endParaRPr kumimoji="0" lang="en-US" sz="1800" b="0" i="0" u="none" strike="noStrike" kern="1200" cap="none" spc="0" normalizeH="0" baseline="0" noProof="0" dirty="0">
              <a:ln>
                <a:noFill/>
              </a:ln>
              <a:solidFill>
                <a:schemeClr val="tx1">
                  <a:lumMod val="95000"/>
                  <a:lumOff val="5000"/>
                </a:schemeClr>
              </a:solidFill>
              <a:effectLst/>
              <a:uLnTx/>
              <a:uFillTx/>
              <a:latin typeface="Calibri" panose="020F0502020204030204"/>
            </a:endParaRPr>
          </a:p>
        </p:txBody>
      </p:sp>
      <p:sp>
        <p:nvSpPr>
          <p:cNvPr id="6" name="TextBox 5">
            <a:extLst>
              <a:ext uri="{FF2B5EF4-FFF2-40B4-BE49-F238E27FC236}">
                <a16:creationId xmlns:a16="http://schemas.microsoft.com/office/drawing/2014/main" id="{0243EE4A-315F-4909-B5A4-28A7E4F12E67}"/>
              </a:ext>
            </a:extLst>
          </p:cNvPr>
          <p:cNvSpPr txBox="1"/>
          <p:nvPr/>
        </p:nvSpPr>
        <p:spPr>
          <a:xfrm flipH="1">
            <a:off x="4460583" y="1362434"/>
            <a:ext cx="3191127" cy="1641475"/>
          </a:xfrm>
          <a:prstGeom prst="rect">
            <a:avLst/>
          </a:prstGeom>
          <a:noFill/>
        </p:spPr>
        <p:txBody>
          <a:bodyPr wrap="square" rtlCol="0">
            <a:spAutoFit/>
          </a:bodyPr>
          <a:lstStyle/>
          <a:p>
            <a:pPr defTabSz="958840">
              <a:spcAft>
                <a:spcPts val="588"/>
              </a:spcAft>
              <a:defRPr/>
            </a:pPr>
            <a:r>
              <a:rPr lang="en-US" sz="1887" b="1" dirty="0">
                <a:solidFill>
                  <a:schemeClr val="bg1">
                    <a:lumMod val="95000"/>
                  </a:schemeClr>
                </a:solidFill>
              </a:rPr>
              <a:t>   </a:t>
            </a:r>
            <a:r>
              <a:rPr lang="en-US" sz="1887" b="1" kern="1200" dirty="0">
                <a:solidFill>
                  <a:schemeClr val="bg1">
                    <a:lumMod val="95000"/>
                  </a:schemeClr>
                </a:solidFill>
                <a:latin typeface="Poppins" panose="00000500000000000000" pitchFamily="2" charset="0"/>
                <a:cs typeface="Poppins" panose="00000500000000000000" pitchFamily="2" charset="0"/>
              </a:rPr>
              <a:t>  RENTAL EXTENSION</a:t>
            </a:r>
          </a:p>
          <a:p>
            <a:pPr defTabSz="958840">
              <a:spcAft>
                <a:spcPts val="588"/>
              </a:spcAft>
              <a:defRPr/>
            </a:pPr>
            <a:endParaRPr lang="en-US" sz="1887" b="1" u="sng" kern="1200" dirty="0">
              <a:solidFill>
                <a:schemeClr val="bg1">
                  <a:lumMod val="95000"/>
                </a:schemeClr>
              </a:solidFill>
              <a:latin typeface="+mn-lt"/>
              <a:ea typeface="+mn-ea"/>
              <a:cs typeface="+mn-cs"/>
            </a:endParaRPr>
          </a:p>
          <a:p>
            <a:pPr algn="just" defTabSz="958840">
              <a:spcAft>
                <a:spcPts val="588"/>
              </a:spcAft>
              <a:defRPr/>
            </a:pPr>
            <a:r>
              <a:rPr lang="en-US" sz="1764" kern="1200" dirty="0">
                <a:solidFill>
                  <a:schemeClr val="tx1"/>
                </a:solidFill>
                <a:latin typeface="+mn-lt"/>
                <a:ea typeface="+mn-ea"/>
                <a:cs typeface="+mn-cs"/>
              </a:rPr>
              <a:t> The Rental Extension entity represents the extension requests for rental agreements. </a:t>
            </a:r>
            <a:endParaRPr lang="en-US" sz="1926" b="1" u="sng" kern="1200" dirty="0">
              <a:solidFill>
                <a:schemeClr val="bg1">
                  <a:lumMod val="95000"/>
                </a:schemeClr>
              </a:solidFill>
              <a:latin typeface="+mn-lt"/>
              <a:ea typeface="+mn-ea"/>
              <a:cs typeface="+mn-cs"/>
            </a:endParaRPr>
          </a:p>
        </p:txBody>
      </p:sp>
      <p:sp>
        <p:nvSpPr>
          <p:cNvPr id="7" name="TextBox 6">
            <a:extLst>
              <a:ext uri="{FF2B5EF4-FFF2-40B4-BE49-F238E27FC236}">
                <a16:creationId xmlns:a16="http://schemas.microsoft.com/office/drawing/2014/main" id="{1E997B62-4D88-86B7-748B-41E12D98B9DE}"/>
              </a:ext>
            </a:extLst>
          </p:cNvPr>
          <p:cNvSpPr txBox="1"/>
          <p:nvPr/>
        </p:nvSpPr>
        <p:spPr>
          <a:xfrm>
            <a:off x="8164850" y="938388"/>
            <a:ext cx="3202539" cy="2280304"/>
          </a:xfrm>
          <a:prstGeom prst="rect">
            <a:avLst/>
          </a:prstGeom>
          <a:noFill/>
          <a:ln>
            <a:noFill/>
          </a:ln>
        </p:spPr>
        <p:txBody>
          <a:bodyPr wrap="square" rtlCol="0">
            <a:spAutoFit/>
          </a:bodyPr>
          <a:lstStyle/>
          <a:p>
            <a:pPr algn="ctr" defTabSz="958840">
              <a:spcAft>
                <a:spcPts val="588"/>
              </a:spcAft>
              <a:defRPr/>
            </a:pPr>
            <a:endParaRPr lang="en-US" sz="1887" b="1" u="sng" dirty="0">
              <a:solidFill>
                <a:schemeClr val="bg1"/>
              </a:solidFill>
            </a:endParaRPr>
          </a:p>
          <a:p>
            <a:pPr algn="ctr" defTabSz="958840">
              <a:spcAft>
                <a:spcPts val="588"/>
              </a:spcAft>
              <a:defRPr/>
            </a:pPr>
            <a:r>
              <a:rPr lang="en-US" sz="1887" b="1" kern="1200" dirty="0">
                <a:solidFill>
                  <a:schemeClr val="bg1"/>
                </a:solidFill>
                <a:latin typeface="Poppins" panose="00000500000000000000" pitchFamily="2" charset="0"/>
                <a:cs typeface="Poppins" panose="00000500000000000000" pitchFamily="2" charset="0"/>
              </a:rPr>
              <a:t>LOCATION </a:t>
            </a:r>
          </a:p>
          <a:p>
            <a:pPr algn="ctr" defTabSz="958840">
              <a:spcAft>
                <a:spcPts val="588"/>
              </a:spcAft>
              <a:defRPr/>
            </a:pPr>
            <a:endParaRPr lang="en-US" sz="1887" b="1" kern="1200" dirty="0">
              <a:solidFill>
                <a:schemeClr val="bg1"/>
              </a:solidFill>
              <a:latin typeface="Poppins" panose="00000500000000000000" pitchFamily="2" charset="0"/>
              <a:cs typeface="Poppins" panose="00000500000000000000" pitchFamily="2" charset="0"/>
            </a:endParaRPr>
          </a:p>
          <a:p>
            <a:pPr algn="just" defTabSz="958840">
              <a:spcAft>
                <a:spcPts val="588"/>
              </a:spcAft>
              <a:defRPr/>
            </a:pPr>
            <a:r>
              <a:rPr lang="en-US" sz="1764" kern="1200" dirty="0">
                <a:solidFill>
                  <a:schemeClr val="tx1"/>
                </a:solidFill>
                <a:latin typeface="+mn-lt"/>
                <a:ea typeface="+mn-ea"/>
                <a:cs typeface="+mn-cs"/>
              </a:rPr>
              <a:t>The Location entity represents the rental locations where customers can pick up and return their rented cars. </a:t>
            </a:r>
            <a:endParaRPr kumimoji="0" lang="en-US" sz="2800" b="0" i="0" u="none" strike="noStrike" kern="1200" cap="none" spc="0" normalizeH="0" baseline="0" noProof="0" dirty="0">
              <a:ln>
                <a:noFill/>
              </a:ln>
              <a:solidFill>
                <a:prstClr val="white"/>
              </a:solidFill>
              <a:effectLst/>
              <a:uLnTx/>
              <a:uFillTx/>
              <a:latin typeface="Tw Cen MT" panose="020B0602020104020603" pitchFamily="34" charset="0"/>
              <a:ea typeface="+mn-ea"/>
              <a:cs typeface="+mn-cs"/>
            </a:endParaRPr>
          </a:p>
        </p:txBody>
      </p:sp>
      <p:sp>
        <p:nvSpPr>
          <p:cNvPr id="8" name="Rectangle 7">
            <a:extLst>
              <a:ext uri="{FF2B5EF4-FFF2-40B4-BE49-F238E27FC236}">
                <a16:creationId xmlns:a16="http://schemas.microsoft.com/office/drawing/2014/main" id="{BB0EBE20-8673-EDA6-67D8-13EC124D9B50}"/>
              </a:ext>
            </a:extLst>
          </p:cNvPr>
          <p:cNvSpPr/>
          <p:nvPr/>
        </p:nvSpPr>
        <p:spPr>
          <a:xfrm>
            <a:off x="7977321" y="3852046"/>
            <a:ext cx="3708033" cy="231205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8840">
              <a:spcAft>
                <a:spcPts val="588"/>
              </a:spcAft>
              <a:defRPr/>
            </a:pPr>
            <a:r>
              <a:rPr lang="en-US" sz="1887" b="1" dirty="0">
                <a:latin typeface="Poppins" panose="00000500000000000000" pitchFamily="2" charset="0"/>
                <a:cs typeface="Poppins" panose="00000500000000000000" pitchFamily="2" charset="0"/>
              </a:rPr>
              <a:t>TRANSACTION</a:t>
            </a:r>
            <a:endParaRPr lang="en-US" sz="1887" b="1" kern="1200" dirty="0">
              <a:solidFill>
                <a:schemeClr val="lt1"/>
              </a:solidFill>
              <a:latin typeface="Poppins" panose="00000500000000000000" pitchFamily="2" charset="0"/>
              <a:cs typeface="Poppins" panose="00000500000000000000" pitchFamily="2" charset="0"/>
            </a:endParaRPr>
          </a:p>
          <a:p>
            <a:pPr algn="ctr" defTabSz="958840">
              <a:spcAft>
                <a:spcPts val="588"/>
              </a:spcAft>
              <a:defRPr/>
            </a:pPr>
            <a:endParaRPr lang="en-US" sz="1887" b="1" u="sng" kern="1200" dirty="0">
              <a:solidFill>
                <a:schemeClr val="lt1"/>
              </a:solidFill>
              <a:latin typeface="+mn-lt"/>
              <a:ea typeface="+mn-ea"/>
              <a:cs typeface="+mn-cs"/>
            </a:endParaRPr>
          </a:p>
          <a:p>
            <a:pPr algn="just" defTabSz="958840">
              <a:spcAft>
                <a:spcPts val="588"/>
              </a:spcAft>
              <a:defRPr/>
            </a:pPr>
            <a:r>
              <a:rPr lang="en-US" sz="1764" kern="1200" dirty="0">
                <a:solidFill>
                  <a:schemeClr val="tx1">
                    <a:lumMod val="95000"/>
                    <a:lumOff val="5000"/>
                  </a:schemeClr>
                </a:solidFill>
                <a:latin typeface="+mn-lt"/>
                <a:ea typeface="+mn-ea"/>
                <a:cs typeface="+mn-cs"/>
              </a:rPr>
              <a:t>The Transaction entity represents the record of the payment made for the rental agreement</a:t>
            </a:r>
            <a:r>
              <a:rPr lang="en-US" sz="1764" kern="1200" dirty="0">
                <a:solidFill>
                  <a:schemeClr val="lt1"/>
                </a:solidFill>
                <a:latin typeface="+mn-lt"/>
                <a:ea typeface="+mn-ea"/>
                <a:cs typeface="+mn-cs"/>
              </a:rPr>
              <a:t>.</a:t>
            </a:r>
            <a:endParaRPr lang="en-US" sz="1926" b="1" u="sng" dirty="0"/>
          </a:p>
        </p:txBody>
      </p:sp>
      <p:sp>
        <p:nvSpPr>
          <p:cNvPr id="11" name="Rectangle 10">
            <a:extLst>
              <a:ext uri="{FF2B5EF4-FFF2-40B4-BE49-F238E27FC236}">
                <a16:creationId xmlns:a16="http://schemas.microsoft.com/office/drawing/2014/main" id="{BC792EB4-3794-10F4-6BB2-DBA2C0260322}"/>
              </a:ext>
            </a:extLst>
          </p:cNvPr>
          <p:cNvSpPr/>
          <p:nvPr/>
        </p:nvSpPr>
        <p:spPr>
          <a:xfrm>
            <a:off x="529970" y="1149464"/>
            <a:ext cx="3553116" cy="227953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40918">
              <a:spcAft>
                <a:spcPts val="588"/>
              </a:spcAft>
              <a:defRPr/>
            </a:pPr>
            <a:r>
              <a:rPr lang="en-US" sz="1852" kern="1200" dirty="0">
                <a:solidFill>
                  <a:schemeClr val="lt1"/>
                </a:solidFill>
                <a:latin typeface="+mn-lt"/>
                <a:ea typeface="+mn-ea"/>
                <a:cs typeface="+mn-cs"/>
              </a:rPr>
              <a:t>               </a:t>
            </a:r>
            <a:r>
              <a:rPr lang="en-US" sz="1852" b="1" kern="1200" dirty="0">
                <a:solidFill>
                  <a:schemeClr val="lt1"/>
                </a:solidFill>
                <a:latin typeface="Poppins" panose="00000500000000000000" pitchFamily="2" charset="0"/>
                <a:cs typeface="Poppins" panose="00000500000000000000" pitchFamily="2" charset="0"/>
              </a:rPr>
              <a:t>RENTAL STATUS</a:t>
            </a:r>
          </a:p>
          <a:p>
            <a:pPr algn="just" defTabSz="940918">
              <a:spcAft>
                <a:spcPts val="588"/>
              </a:spcAft>
              <a:defRPr/>
            </a:pPr>
            <a:endParaRPr lang="en-US" sz="1852" b="1" kern="1200" dirty="0">
              <a:solidFill>
                <a:schemeClr val="lt1"/>
              </a:solidFill>
              <a:latin typeface="Poppins" panose="00000500000000000000" pitchFamily="2" charset="0"/>
              <a:cs typeface="Poppins" panose="00000500000000000000" pitchFamily="2" charset="0"/>
            </a:endParaRPr>
          </a:p>
          <a:p>
            <a:pPr algn="just" defTabSz="940918">
              <a:spcAft>
                <a:spcPts val="588"/>
              </a:spcAft>
              <a:defRPr/>
            </a:pPr>
            <a:r>
              <a:rPr lang="en-US" sz="1764" kern="1200" dirty="0">
                <a:solidFill>
                  <a:schemeClr val="tx1"/>
                </a:solidFill>
                <a:latin typeface="+mn-lt"/>
                <a:ea typeface="+mn-ea"/>
                <a:cs typeface="+mn-cs"/>
              </a:rPr>
              <a:t>The Rental Status entity represents the status of a rental agreement, such as "Reserved," "In Progress," or "Completed." </a:t>
            </a:r>
            <a:endParaRPr lang="en-US" sz="1890" b="1" u="sng" kern="1200" dirty="0">
              <a:solidFill>
                <a:schemeClr val="tx1"/>
              </a:solidFill>
            </a:endParaRPr>
          </a:p>
        </p:txBody>
      </p:sp>
      <p:sp>
        <p:nvSpPr>
          <p:cNvPr id="15" name="Rectangle 14">
            <a:extLst>
              <a:ext uri="{FF2B5EF4-FFF2-40B4-BE49-F238E27FC236}">
                <a16:creationId xmlns:a16="http://schemas.microsoft.com/office/drawing/2014/main" id="{B82BDBAD-4EA2-C8B9-12A6-249B4F704A99}"/>
              </a:ext>
            </a:extLst>
          </p:cNvPr>
          <p:cNvSpPr/>
          <p:nvPr/>
        </p:nvSpPr>
        <p:spPr>
          <a:xfrm>
            <a:off x="506645" y="3855518"/>
            <a:ext cx="3588803" cy="228647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40918">
              <a:spcAft>
                <a:spcPts val="588"/>
              </a:spcAft>
              <a:defRPr/>
            </a:pPr>
            <a:r>
              <a:rPr lang="en-US" sz="1764" b="1" kern="1200" dirty="0">
                <a:solidFill>
                  <a:schemeClr val="lt1"/>
                </a:solidFill>
                <a:latin typeface="Poppins" panose="00000500000000000000" pitchFamily="2" charset="0"/>
                <a:cs typeface="Poppins" panose="00000500000000000000" pitchFamily="2" charset="0"/>
              </a:rPr>
              <a:t>           PAYMENT METHOD</a:t>
            </a:r>
          </a:p>
          <a:p>
            <a:pPr algn="just" defTabSz="940918">
              <a:spcAft>
                <a:spcPts val="588"/>
              </a:spcAft>
              <a:defRPr/>
            </a:pPr>
            <a:endParaRPr lang="en-US" sz="1764" b="1" kern="1200" dirty="0">
              <a:solidFill>
                <a:schemeClr val="lt1"/>
              </a:solidFill>
              <a:latin typeface="Poppins" panose="00000500000000000000" pitchFamily="2" charset="0"/>
              <a:cs typeface="Poppins" panose="00000500000000000000" pitchFamily="2" charset="0"/>
            </a:endParaRPr>
          </a:p>
          <a:p>
            <a:pPr algn="just" defTabSz="940918">
              <a:spcAft>
                <a:spcPts val="588"/>
              </a:spcAft>
              <a:defRPr/>
            </a:pPr>
            <a:r>
              <a:rPr lang="en-US" sz="1764" kern="1200" dirty="0">
                <a:solidFill>
                  <a:schemeClr val="tx1">
                    <a:lumMod val="95000"/>
                    <a:lumOff val="5000"/>
                  </a:schemeClr>
                </a:solidFill>
                <a:latin typeface="+mn-lt"/>
                <a:ea typeface="+mn-ea"/>
                <a:cs typeface="+mn-cs"/>
              </a:rPr>
              <a:t>Payment Method entity represents the method used by the customer to pay for the rental.</a:t>
            </a:r>
            <a:endParaRPr lang="en-US" sz="1890" b="1" u="sng" kern="1200" dirty="0">
              <a:solidFill>
                <a:schemeClr val="tx1">
                  <a:lumMod val="95000"/>
                  <a:lumOff val="5000"/>
                </a:schemeClr>
              </a:solidFill>
            </a:endParaRPr>
          </a:p>
        </p:txBody>
      </p:sp>
      <p:sp>
        <p:nvSpPr>
          <p:cNvPr id="18" name="TextBox 17">
            <a:extLst>
              <a:ext uri="{FF2B5EF4-FFF2-40B4-BE49-F238E27FC236}">
                <a16:creationId xmlns:a16="http://schemas.microsoft.com/office/drawing/2014/main" id="{0BDDEB48-71B9-AB73-B3DE-01167F3B6DA4}"/>
              </a:ext>
            </a:extLst>
          </p:cNvPr>
          <p:cNvSpPr txBox="1"/>
          <p:nvPr/>
        </p:nvSpPr>
        <p:spPr>
          <a:xfrm>
            <a:off x="3139440" y="304830"/>
            <a:ext cx="5260735" cy="769441"/>
          </a:xfrm>
          <a:prstGeom prst="rect">
            <a:avLst/>
          </a:prstGeom>
          <a:noFill/>
        </p:spPr>
        <p:txBody>
          <a:bodyPr wrap="square">
            <a:spAutoFit/>
          </a:bodyPr>
          <a:lstStyle/>
          <a:p>
            <a:pPr algn="ctr" defTabSz="960120">
              <a:spcAft>
                <a:spcPts val="600"/>
              </a:spcAft>
              <a:defRPr/>
            </a:pPr>
            <a:r>
              <a:rPr lang="en-US" sz="4400" b="1" kern="1200" dirty="0">
                <a:solidFill>
                  <a:prstClr val="black"/>
                </a:solidFill>
                <a:latin typeface="Tw Cen MT" panose="020B0602020104020603" pitchFamily="34" charset="0"/>
                <a:ea typeface="+mn-ea"/>
                <a:cs typeface="+mn-cs"/>
              </a:rPr>
              <a:t>ENTITIES</a:t>
            </a:r>
            <a:endParaRPr kumimoji="0" lang="en-US" sz="4400" b="1"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spTree>
    <p:extLst>
      <p:ext uri="{BB962C8B-B14F-4D97-AF65-F5344CB8AC3E}">
        <p14:creationId xmlns:p14="http://schemas.microsoft.com/office/powerpoint/2010/main" val="337814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25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25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250"/>
                                        <p:tgtEl>
                                          <p:spTgt spid="2"/>
                                        </p:tgtEl>
                                      </p:cBhvr>
                                    </p:animEffect>
                                  </p:childTnLst>
                                </p:cTn>
                              </p:par>
                            </p:childTnLst>
                          </p:cTn>
                        </p:par>
                        <p:par>
                          <p:cTn id="24" fill="hold">
                            <p:stCondLst>
                              <p:cond delay="25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25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25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250"/>
                                        <p:tgtEl>
                                          <p:spTgt spid="3"/>
                                        </p:tgtEl>
                                      </p:cBhvr>
                                    </p:animEffect>
                                  </p:childTnLst>
                                </p:cTn>
                              </p:par>
                            </p:childTnLst>
                          </p:cTn>
                        </p:par>
                        <p:par>
                          <p:cTn id="38" fill="hold">
                            <p:stCondLst>
                              <p:cond delay="250"/>
                            </p:stCondLst>
                            <p:childTnLst>
                              <p:par>
                                <p:cTn id="39" presetID="22" presetClass="entr" presetSubtype="8"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25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p:bldP spid="7" grpId="0" animBg="1"/>
      <p:bldP spid="8" grpId="0" animBg="1"/>
      <p:bldP spid="11"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lum/>
            <a:extLst>
              <a:ext uri="{837473B0-CC2E-450A-ABE3-18F120FF3D39}">
                <a1611:picAttrSrcUrl xmlns:a1611="http://schemas.microsoft.com/office/drawing/2016/11/main" r:id="rId3"/>
              </a:ext>
            </a:extLst>
          </a:blip>
          <a:srcRect/>
          <a:stretch>
            <a:fillRect t="-7000" b="-7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DCDA8C-1A12-27AC-50E5-F6473EA8E736}"/>
              </a:ext>
            </a:extLst>
          </p:cNvPr>
          <p:cNvSpPr txBox="1"/>
          <p:nvPr/>
        </p:nvSpPr>
        <p:spPr>
          <a:xfrm>
            <a:off x="2566220" y="749399"/>
            <a:ext cx="6096000" cy="769441"/>
          </a:xfrm>
          <a:prstGeom prst="rect">
            <a:avLst/>
          </a:prstGeom>
          <a:noFill/>
        </p:spPr>
        <p:txBody>
          <a:bodyPr wrap="square">
            <a:spAutoFit/>
          </a:bodyPr>
          <a:lstStyle/>
          <a:p>
            <a:pPr algn="ctr" defTabSz="960120">
              <a:spcAft>
                <a:spcPts val="600"/>
              </a:spcAft>
              <a:defRPr/>
            </a:pPr>
            <a:r>
              <a:rPr lang="en-US" sz="4400" b="1" kern="1200" dirty="0">
                <a:solidFill>
                  <a:prstClr val="black"/>
                </a:solidFill>
                <a:latin typeface="Tw Cen MT" panose="020B0602020104020603" pitchFamily="34" charset="0"/>
                <a:ea typeface="+mn-ea"/>
                <a:cs typeface="+mn-cs"/>
              </a:rPr>
              <a:t>ENTITIES</a:t>
            </a:r>
            <a:endParaRPr kumimoji="0" lang="en-US" sz="4400" b="1"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sp>
        <p:nvSpPr>
          <p:cNvPr id="8" name="Rectangle 7">
            <a:extLst>
              <a:ext uri="{FF2B5EF4-FFF2-40B4-BE49-F238E27FC236}">
                <a16:creationId xmlns:a16="http://schemas.microsoft.com/office/drawing/2014/main" id="{551B95E8-A907-7F8C-7403-108AB77DB15B}"/>
              </a:ext>
            </a:extLst>
          </p:cNvPr>
          <p:cNvSpPr/>
          <p:nvPr/>
        </p:nvSpPr>
        <p:spPr>
          <a:xfrm>
            <a:off x="2354939" y="2007704"/>
            <a:ext cx="3443927" cy="2528789"/>
          </a:xfrm>
          <a:prstGeom prst="rect">
            <a:avLst/>
          </a:prstGeom>
          <a:solidFill>
            <a:srgbClr val="F88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0918">
              <a:spcAft>
                <a:spcPts val="588"/>
              </a:spcAft>
              <a:defRPr/>
            </a:pPr>
            <a:r>
              <a:rPr lang="en-US" sz="1852" b="1" kern="1200" dirty="0">
                <a:solidFill>
                  <a:schemeClr val="lt1"/>
                </a:solidFill>
                <a:latin typeface="Poppins" panose="00000500000000000000" pitchFamily="2" charset="0"/>
                <a:cs typeface="Poppins" panose="00000500000000000000" pitchFamily="2" charset="0"/>
              </a:rPr>
              <a:t>CAR IMAGE </a:t>
            </a:r>
          </a:p>
          <a:p>
            <a:pPr algn="just" defTabSz="940918">
              <a:spcAft>
                <a:spcPts val="588"/>
              </a:spcAft>
              <a:defRPr/>
            </a:pPr>
            <a:endParaRPr lang="en-US" sz="1852" b="1" u="sng" kern="1200" dirty="0">
              <a:solidFill>
                <a:schemeClr val="lt1"/>
              </a:solidFill>
              <a:latin typeface="+mn-lt"/>
              <a:ea typeface="+mn-ea"/>
              <a:cs typeface="+mn-cs"/>
            </a:endParaRPr>
          </a:p>
          <a:p>
            <a:pPr algn="just" defTabSz="940918">
              <a:spcAft>
                <a:spcPts val="588"/>
              </a:spcAft>
              <a:defRPr/>
            </a:pPr>
            <a:r>
              <a:rPr lang="en-US" sz="1764" kern="1200" dirty="0">
                <a:solidFill>
                  <a:schemeClr val="tx1"/>
                </a:solidFill>
                <a:latin typeface="+mn-lt"/>
                <a:ea typeface="+mn-ea"/>
                <a:cs typeface="+mn-cs"/>
              </a:rPr>
              <a:t>The Car Image entity represents images associated with each car in the rental fleet. </a:t>
            </a:r>
            <a:endParaRPr lang="en-US" sz="1890" b="1" u="sng" kern="120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91296390-59EA-2F2A-E38C-13ADB9A28191}"/>
              </a:ext>
            </a:extLst>
          </p:cNvPr>
          <p:cNvSpPr/>
          <p:nvPr/>
        </p:nvSpPr>
        <p:spPr>
          <a:xfrm>
            <a:off x="6480360" y="2007704"/>
            <a:ext cx="3684693" cy="252878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0918">
              <a:spcAft>
                <a:spcPts val="588"/>
              </a:spcAft>
              <a:defRPr/>
            </a:pPr>
            <a:r>
              <a:rPr lang="en-US" sz="1852" kern="1200" dirty="0">
                <a:solidFill>
                  <a:schemeClr val="lt1"/>
                </a:solidFill>
                <a:latin typeface="Poppins" panose="00000500000000000000" pitchFamily="2" charset="0"/>
                <a:cs typeface="Poppins" panose="00000500000000000000" pitchFamily="2" charset="0"/>
              </a:rPr>
              <a:t>   </a:t>
            </a:r>
            <a:r>
              <a:rPr lang="en-US" sz="1852" b="1" kern="1200" dirty="0">
                <a:solidFill>
                  <a:schemeClr val="lt1"/>
                </a:solidFill>
                <a:latin typeface="Poppins" panose="00000500000000000000" pitchFamily="2" charset="0"/>
                <a:cs typeface="Poppins" panose="00000500000000000000" pitchFamily="2" charset="0"/>
              </a:rPr>
              <a:t>DISCOUNT </a:t>
            </a:r>
          </a:p>
          <a:p>
            <a:pPr algn="ctr" defTabSz="940918">
              <a:spcAft>
                <a:spcPts val="588"/>
              </a:spcAft>
              <a:defRPr/>
            </a:pPr>
            <a:endParaRPr lang="en-US" sz="1852" b="1" kern="1200" dirty="0">
              <a:solidFill>
                <a:schemeClr val="lt1"/>
              </a:solidFill>
              <a:latin typeface="Poppins" panose="00000500000000000000" pitchFamily="2" charset="0"/>
              <a:cs typeface="Poppins" panose="00000500000000000000" pitchFamily="2" charset="0"/>
            </a:endParaRPr>
          </a:p>
          <a:p>
            <a:pPr algn="just" defTabSz="940918">
              <a:spcAft>
                <a:spcPts val="588"/>
              </a:spcAft>
              <a:defRPr/>
            </a:pPr>
            <a:r>
              <a:rPr lang="en-US" sz="1764" kern="1200" dirty="0">
                <a:solidFill>
                  <a:schemeClr val="tx1"/>
                </a:solidFill>
                <a:latin typeface="+mn-lt"/>
                <a:ea typeface="+mn-ea"/>
                <a:cs typeface="+mn-cs"/>
              </a:rPr>
              <a:t>The Discount entity represents any available discounts or promotional codes that can be applied to rental agreements.</a:t>
            </a:r>
            <a:endParaRPr lang="en-US" sz="1890" b="1" u="sng" kern="1200" dirty="0">
              <a:solidFill>
                <a:schemeClr val="tx1"/>
              </a:solidFill>
              <a:latin typeface="+mn-lt"/>
              <a:ea typeface="+mn-ea"/>
              <a:cs typeface="+mn-cs"/>
            </a:endParaRPr>
          </a:p>
        </p:txBody>
      </p:sp>
    </p:spTree>
    <p:extLst>
      <p:ext uri="{BB962C8B-B14F-4D97-AF65-F5344CB8AC3E}">
        <p14:creationId xmlns:p14="http://schemas.microsoft.com/office/powerpoint/2010/main" val="141350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25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40" name="Freeform: Shape 3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Dodecagon 1">
            <a:extLst>
              <a:ext uri="{FF2B5EF4-FFF2-40B4-BE49-F238E27FC236}">
                <a16:creationId xmlns:a16="http://schemas.microsoft.com/office/drawing/2014/main" id="{B63DB52C-CC92-CE97-1390-8D68D16CE299}"/>
              </a:ext>
            </a:extLst>
          </p:cNvPr>
          <p:cNvSpPr/>
          <p:nvPr/>
        </p:nvSpPr>
        <p:spPr>
          <a:xfrm>
            <a:off x="1562646" y="1954741"/>
            <a:ext cx="2434716" cy="2408644"/>
          </a:xfrm>
          <a:prstGeom prst="dodecagon">
            <a:avLst/>
          </a:prstGeom>
          <a:solidFill>
            <a:srgbClr val="2CC0D0"/>
          </a:solidFill>
          <a:ln w="7937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DB5B9A4-8C62-CE9F-4DDC-7200DBC0464F}"/>
              </a:ext>
            </a:extLst>
          </p:cNvPr>
          <p:cNvSpPr txBox="1"/>
          <p:nvPr/>
        </p:nvSpPr>
        <p:spPr>
          <a:xfrm>
            <a:off x="1727524" y="2725387"/>
            <a:ext cx="2525818" cy="1117229"/>
          </a:xfrm>
          <a:prstGeom prst="rect">
            <a:avLst/>
          </a:prstGeom>
          <a:noFill/>
        </p:spPr>
        <p:txBody>
          <a:bodyPr wrap="square" rtlCol="0">
            <a:spAutoFit/>
          </a:bodyPr>
          <a:lstStyle/>
          <a:p>
            <a:pPr defTabSz="352044">
              <a:spcAft>
                <a:spcPts val="600"/>
              </a:spcAft>
            </a:pPr>
            <a:r>
              <a:rPr lang="en-US" sz="2464" kern="1200" dirty="0">
                <a:solidFill>
                  <a:schemeClr val="tx1"/>
                </a:solidFill>
                <a:latin typeface="+mn-lt"/>
                <a:ea typeface="+mn-ea"/>
                <a:cs typeface="+mn-cs"/>
              </a:rPr>
              <a:t> </a:t>
            </a:r>
            <a:r>
              <a:rPr lang="en-US" sz="3080" b="1" kern="1200" dirty="0">
                <a:solidFill>
                  <a:schemeClr val="tx1"/>
                </a:solidFill>
                <a:latin typeface="Poppins" panose="00000500000000000000" pitchFamily="2" charset="0"/>
                <a:cs typeface="Poppins" panose="00000500000000000000" pitchFamily="2" charset="0"/>
              </a:rPr>
              <a:t>PHYSICAL</a:t>
            </a:r>
          </a:p>
          <a:p>
            <a:pPr defTabSz="352044">
              <a:spcAft>
                <a:spcPts val="600"/>
              </a:spcAft>
            </a:pPr>
            <a:r>
              <a:rPr lang="en-US" sz="3080" b="1" kern="1200" dirty="0">
                <a:solidFill>
                  <a:schemeClr val="tx1"/>
                </a:solidFill>
                <a:latin typeface="Poppins" panose="00000500000000000000" pitchFamily="2" charset="0"/>
                <a:cs typeface="Poppins" panose="00000500000000000000" pitchFamily="2" charset="0"/>
              </a:rPr>
              <a:t>      ERD</a:t>
            </a:r>
            <a:endParaRPr lang="en-US" sz="4000" b="1" dirty="0">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CE02ABE6-BE77-1B5B-4B68-D11F610CF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496" y="578337"/>
            <a:ext cx="6518744" cy="5604989"/>
          </a:xfrm>
          <a:prstGeom prst="rect">
            <a:avLst/>
          </a:prstGeom>
        </p:spPr>
      </p:pic>
      <p:cxnSp>
        <p:nvCxnSpPr>
          <p:cNvPr id="33" name="Connector: Elbow 32">
            <a:extLst>
              <a:ext uri="{FF2B5EF4-FFF2-40B4-BE49-F238E27FC236}">
                <a16:creationId xmlns:a16="http://schemas.microsoft.com/office/drawing/2014/main" id="{1F7D0C70-1673-95ED-05C9-B889F1AA6586}"/>
              </a:ext>
            </a:extLst>
          </p:cNvPr>
          <p:cNvCxnSpPr>
            <a:cxnSpLocks/>
          </p:cNvCxnSpPr>
          <p:nvPr/>
        </p:nvCxnSpPr>
        <p:spPr>
          <a:xfrm>
            <a:off x="4051984" y="3089915"/>
            <a:ext cx="1255512" cy="581832"/>
          </a:xfrm>
          <a:prstGeom prst="bentConnector3">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73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arn(inVertical)">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D6B9FA53-F6E7-0EAE-0FFC-3A8666313A69}"/>
              </a:ext>
            </a:extLst>
          </p:cNvPr>
          <p:cNvSpPr txBox="1"/>
          <p:nvPr/>
        </p:nvSpPr>
        <p:spPr>
          <a:xfrm>
            <a:off x="8389504" y="746277"/>
            <a:ext cx="2004230" cy="873572"/>
          </a:xfrm>
          <a:prstGeom prst="rect">
            <a:avLst/>
          </a:prstGeom>
          <a:noFill/>
        </p:spPr>
        <p:txBody>
          <a:bodyPr wrap="square">
            <a:spAutoFit/>
          </a:bodyPr>
          <a:lstStyle/>
          <a:p>
            <a:pPr marL="342900" marR="0" lvl="0" indent="-342900">
              <a:lnSpc>
                <a:spcPct val="150000"/>
              </a:lnSpc>
              <a:spcBef>
                <a:spcPts val="0"/>
              </a:spcBef>
              <a:spcAft>
                <a:spcPts val="0"/>
              </a:spcAft>
              <a:tabLst>
                <a:tab pos="457200" algn="l"/>
              </a:tabLst>
            </a:pPr>
            <a:r>
              <a:rPr lang="en-US" dirty="0">
                <a:effectLst/>
                <a:latin typeface="Times New Roman" panose="02020603050405020304" pitchFamily="18" charset="0"/>
                <a:ea typeface="Times New Roman" panose="02020603050405020304" pitchFamily="18" charset="0"/>
              </a:rPr>
              <a:t>    </a:t>
            </a:r>
            <a:endParaRPr lang="en-US" b="1" dirty="0">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tabLst>
                <a:tab pos="457200" algn="l"/>
              </a:tabLst>
            </a:pPr>
            <a:endParaRPr lang="en-US" dirty="0">
              <a:effectLst/>
              <a:latin typeface="Times New Roman" panose="02020603050405020304" pitchFamily="18" charset="0"/>
              <a:ea typeface="Times New Roman" panose="02020603050405020304" pitchFamily="18" charset="0"/>
            </a:endParaRPr>
          </a:p>
        </p:txBody>
      </p:sp>
      <p:grpSp>
        <p:nvGrpSpPr>
          <p:cNvPr id="151" name="Google Shape;2490;p45">
            <a:extLst>
              <a:ext uri="{FF2B5EF4-FFF2-40B4-BE49-F238E27FC236}">
                <a16:creationId xmlns:a16="http://schemas.microsoft.com/office/drawing/2014/main" id="{AE1DFF6C-2B7F-2A38-A713-9916CFB4C227}"/>
              </a:ext>
            </a:extLst>
          </p:cNvPr>
          <p:cNvGrpSpPr/>
          <p:nvPr/>
        </p:nvGrpSpPr>
        <p:grpSpPr>
          <a:xfrm>
            <a:off x="664148" y="2769336"/>
            <a:ext cx="2309811" cy="3639795"/>
            <a:chOff x="1071829" y="1759837"/>
            <a:chExt cx="1397112" cy="2549619"/>
          </a:xfrm>
        </p:grpSpPr>
        <p:sp>
          <p:nvSpPr>
            <p:cNvPr id="152" name="Google Shape;2491;p45">
              <a:extLst>
                <a:ext uri="{FF2B5EF4-FFF2-40B4-BE49-F238E27FC236}">
                  <a16:creationId xmlns:a16="http://schemas.microsoft.com/office/drawing/2014/main" id="{8325543E-C318-5690-C566-94308352A65D}"/>
                </a:ext>
              </a:extLst>
            </p:cNvPr>
            <p:cNvSpPr/>
            <p:nvPr/>
          </p:nvSpPr>
          <p:spPr>
            <a:xfrm>
              <a:off x="1071829" y="2610537"/>
              <a:ext cx="1397112" cy="171339"/>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492;p45">
              <a:extLst>
                <a:ext uri="{FF2B5EF4-FFF2-40B4-BE49-F238E27FC236}">
                  <a16:creationId xmlns:a16="http://schemas.microsoft.com/office/drawing/2014/main" id="{54AA3D5B-4BFF-1CC7-D011-C8FCE7148875}"/>
                </a:ext>
              </a:extLst>
            </p:cNvPr>
            <p:cNvSpPr/>
            <p:nvPr/>
          </p:nvSpPr>
          <p:spPr>
            <a:xfrm>
              <a:off x="1716683" y="2726744"/>
              <a:ext cx="107406" cy="344229"/>
            </a:xfrm>
            <a:custGeom>
              <a:avLst/>
              <a:gdLst/>
              <a:ahLst/>
              <a:cxnLst/>
              <a:rect l="l" t="t" r="r" b="b"/>
              <a:pathLst>
                <a:path w="4919" h="15765" extrusionOk="0">
                  <a:moveTo>
                    <a:pt x="2454" y="0"/>
                  </a:moveTo>
                  <a:cubicBezTo>
                    <a:pt x="1084" y="0"/>
                    <a:pt x="1" y="1108"/>
                    <a:pt x="1" y="2477"/>
                  </a:cubicBezTo>
                  <a:cubicBezTo>
                    <a:pt x="1" y="3727"/>
                    <a:pt x="977" y="4763"/>
                    <a:pt x="2168" y="4918"/>
                  </a:cubicBezTo>
                  <a:lnTo>
                    <a:pt x="2168" y="15764"/>
                  </a:lnTo>
                  <a:lnTo>
                    <a:pt x="2763" y="15764"/>
                  </a:lnTo>
                  <a:lnTo>
                    <a:pt x="2763" y="4918"/>
                  </a:lnTo>
                  <a:cubicBezTo>
                    <a:pt x="3954" y="4763"/>
                    <a:pt x="4918" y="3727"/>
                    <a:pt x="4918" y="2477"/>
                  </a:cubicBezTo>
                  <a:cubicBezTo>
                    <a:pt x="4918" y="1108"/>
                    <a:pt x="3823" y="0"/>
                    <a:pt x="2454"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2493;p45">
              <a:extLst>
                <a:ext uri="{FF2B5EF4-FFF2-40B4-BE49-F238E27FC236}">
                  <a16:creationId xmlns:a16="http://schemas.microsoft.com/office/drawing/2014/main" id="{1F1A809F-186F-DB15-491B-4D54FE851224}"/>
                </a:ext>
              </a:extLst>
            </p:cNvPr>
            <p:cNvGrpSpPr/>
            <p:nvPr/>
          </p:nvGrpSpPr>
          <p:grpSpPr>
            <a:xfrm>
              <a:off x="1218579" y="3419216"/>
              <a:ext cx="1103613" cy="890240"/>
              <a:chOff x="1259262" y="3408616"/>
              <a:chExt cx="1103613" cy="890240"/>
            </a:xfrm>
          </p:grpSpPr>
          <p:sp>
            <p:nvSpPr>
              <p:cNvPr id="157" name="Google Shape;2494;p45">
                <a:extLst>
                  <a:ext uri="{FF2B5EF4-FFF2-40B4-BE49-F238E27FC236}">
                    <a16:creationId xmlns:a16="http://schemas.microsoft.com/office/drawing/2014/main" id="{F2BF7D97-628B-99FA-A1B6-D1F2C8C455B3}"/>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495;p45">
                <a:extLst>
                  <a:ext uri="{FF2B5EF4-FFF2-40B4-BE49-F238E27FC236}">
                    <a16:creationId xmlns:a16="http://schemas.microsoft.com/office/drawing/2014/main" id="{8CB8E866-A671-336B-4A0B-FF35B694A6A5}"/>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496;p45">
                <a:extLst>
                  <a:ext uri="{FF2B5EF4-FFF2-40B4-BE49-F238E27FC236}">
                    <a16:creationId xmlns:a16="http://schemas.microsoft.com/office/drawing/2014/main" id="{5C7FA4D0-CF25-8F21-2513-FD84791341BF}"/>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497;p45">
                <a:extLst>
                  <a:ext uri="{FF2B5EF4-FFF2-40B4-BE49-F238E27FC236}">
                    <a16:creationId xmlns:a16="http://schemas.microsoft.com/office/drawing/2014/main" id="{8981DCD8-D59D-E3A2-F324-A4BEA00C7AA4}"/>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498;p45">
                <a:extLst>
                  <a:ext uri="{FF2B5EF4-FFF2-40B4-BE49-F238E27FC236}">
                    <a16:creationId xmlns:a16="http://schemas.microsoft.com/office/drawing/2014/main" id="{42C14E10-7279-DB99-7464-C8E446489E40}"/>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499;p45">
                <a:extLst>
                  <a:ext uri="{FF2B5EF4-FFF2-40B4-BE49-F238E27FC236}">
                    <a16:creationId xmlns:a16="http://schemas.microsoft.com/office/drawing/2014/main" id="{03971D4E-7F18-8AE0-C539-92D3DD732784}"/>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500;p45">
                <a:extLst>
                  <a:ext uri="{FF2B5EF4-FFF2-40B4-BE49-F238E27FC236}">
                    <a16:creationId xmlns:a16="http://schemas.microsoft.com/office/drawing/2014/main" id="{995FACE7-E5F5-015C-9874-CC79E1392814}"/>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501;p45">
                <a:extLst>
                  <a:ext uri="{FF2B5EF4-FFF2-40B4-BE49-F238E27FC236}">
                    <a16:creationId xmlns:a16="http://schemas.microsoft.com/office/drawing/2014/main" id="{4AB7E6BE-7CD6-70CB-D141-1CE8AD50781F}"/>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502;p45">
                <a:extLst>
                  <a:ext uri="{FF2B5EF4-FFF2-40B4-BE49-F238E27FC236}">
                    <a16:creationId xmlns:a16="http://schemas.microsoft.com/office/drawing/2014/main" id="{D4AD0D5E-8F4F-E620-583B-266CD0379055}"/>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503;p45">
                <a:extLst>
                  <a:ext uri="{FF2B5EF4-FFF2-40B4-BE49-F238E27FC236}">
                    <a16:creationId xmlns:a16="http://schemas.microsoft.com/office/drawing/2014/main" id="{2108CAB8-7B0A-6076-70BA-D8CA6800A1C4}"/>
                  </a:ext>
                </a:extLst>
              </p:cNvPr>
              <p:cNvSpPr/>
              <p:nvPr/>
            </p:nvSpPr>
            <p:spPr>
              <a:xfrm>
                <a:off x="1388569" y="3571550"/>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 name="Google Shape;2504;p45">
              <a:extLst>
                <a:ext uri="{FF2B5EF4-FFF2-40B4-BE49-F238E27FC236}">
                  <a16:creationId xmlns:a16="http://schemas.microsoft.com/office/drawing/2014/main" id="{1173497D-2EC5-87A2-AAD8-2CC07D4633E0}"/>
                </a:ext>
              </a:extLst>
            </p:cNvPr>
            <p:cNvSpPr txBox="1"/>
            <p:nvPr/>
          </p:nvSpPr>
          <p:spPr>
            <a:xfrm>
              <a:off x="1093286" y="1759837"/>
              <a:ext cx="1354200" cy="765000"/>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endParaRPr lang="en-US" sz="1600" dirty="0">
                <a:effectLst/>
                <a:latin typeface="Times New Roman" panose="02020603050405020304" pitchFamily="18" charset="0"/>
                <a:ea typeface="Times New Roman" panose="02020603050405020304" pitchFamily="18" charset="0"/>
              </a:endParaRPr>
            </a:p>
          </p:txBody>
        </p:sp>
        <p:sp>
          <p:nvSpPr>
            <p:cNvPr id="156" name="Google Shape;2505;p45">
              <a:extLst>
                <a:ext uri="{FF2B5EF4-FFF2-40B4-BE49-F238E27FC236}">
                  <a16:creationId xmlns:a16="http://schemas.microsoft.com/office/drawing/2014/main" id="{246A4288-052B-AD9F-83BE-AF08F22394FF}"/>
                </a:ext>
              </a:extLst>
            </p:cNvPr>
            <p:cNvSpPr txBox="1"/>
            <p:nvPr/>
          </p:nvSpPr>
          <p:spPr>
            <a:xfrm>
              <a:off x="1085905" y="3109958"/>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434343"/>
                  </a:solidFill>
                  <a:latin typeface="Fira Sans Extra Condensed Medium"/>
                  <a:ea typeface="Fira Sans Extra Condensed Medium"/>
                  <a:cs typeface="Fira Sans Extra Condensed Medium"/>
                  <a:sym typeface="Fira Sans Extra Condensed Medium"/>
                </a:rPr>
                <a:t>RENTAL AGREEMENT</a:t>
              </a:r>
              <a:endParaRPr sz="2000" b="1" dirty="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167" name="Google Shape;2506;p45">
            <a:extLst>
              <a:ext uri="{FF2B5EF4-FFF2-40B4-BE49-F238E27FC236}">
                <a16:creationId xmlns:a16="http://schemas.microsoft.com/office/drawing/2014/main" id="{EAD9B320-89CE-9C06-DBDF-128084679CAA}"/>
              </a:ext>
            </a:extLst>
          </p:cNvPr>
          <p:cNvGrpSpPr/>
          <p:nvPr/>
        </p:nvGrpSpPr>
        <p:grpSpPr>
          <a:xfrm>
            <a:off x="5387325" y="2063774"/>
            <a:ext cx="2282074" cy="3749751"/>
            <a:chOff x="3873564" y="1759837"/>
            <a:chExt cx="1396872" cy="2463812"/>
          </a:xfrm>
        </p:grpSpPr>
        <p:sp>
          <p:nvSpPr>
            <p:cNvPr id="168" name="Google Shape;2507;p45">
              <a:extLst>
                <a:ext uri="{FF2B5EF4-FFF2-40B4-BE49-F238E27FC236}">
                  <a16:creationId xmlns:a16="http://schemas.microsoft.com/office/drawing/2014/main" id="{BCC89C00-F3D8-3425-018A-6D3EEFBBE5D4}"/>
                </a:ext>
              </a:extLst>
            </p:cNvPr>
            <p:cNvSpPr/>
            <p:nvPr/>
          </p:nvSpPr>
          <p:spPr>
            <a:xfrm>
              <a:off x="3873564" y="2610537"/>
              <a:ext cx="1396872" cy="171339"/>
            </a:xfrm>
            <a:custGeom>
              <a:avLst/>
              <a:gdLst/>
              <a:ahLst/>
              <a:cxnLst/>
              <a:rect l="l" t="t" r="r" b="b"/>
              <a:pathLst>
                <a:path w="63974" h="7847" extrusionOk="0">
                  <a:moveTo>
                    <a:pt x="2668" y="703"/>
                  </a:moveTo>
                  <a:cubicBezTo>
                    <a:pt x="2418" y="846"/>
                    <a:pt x="2168" y="1179"/>
                    <a:pt x="1918" y="1429"/>
                  </a:cubicBezTo>
                  <a:lnTo>
                    <a:pt x="1334" y="703"/>
                  </a:lnTo>
                  <a:close/>
                  <a:moveTo>
                    <a:pt x="4228" y="703"/>
                  </a:moveTo>
                  <a:cubicBezTo>
                    <a:pt x="3692" y="1143"/>
                    <a:pt x="3168" y="1774"/>
                    <a:pt x="2632" y="2322"/>
                  </a:cubicBezTo>
                  <a:lnTo>
                    <a:pt x="2037" y="1572"/>
                  </a:lnTo>
                  <a:cubicBezTo>
                    <a:pt x="2347" y="1262"/>
                    <a:pt x="2668" y="1000"/>
                    <a:pt x="2978" y="703"/>
                  </a:cubicBezTo>
                  <a:close/>
                  <a:moveTo>
                    <a:pt x="6204" y="703"/>
                  </a:moveTo>
                  <a:cubicBezTo>
                    <a:pt x="5287" y="1596"/>
                    <a:pt x="4382" y="2477"/>
                    <a:pt x="3490" y="3394"/>
                  </a:cubicBezTo>
                  <a:lnTo>
                    <a:pt x="2906" y="2655"/>
                  </a:lnTo>
                  <a:cubicBezTo>
                    <a:pt x="3573" y="2001"/>
                    <a:pt x="4228" y="1298"/>
                    <a:pt x="4883" y="703"/>
                  </a:cubicBezTo>
                  <a:close/>
                  <a:moveTo>
                    <a:pt x="22135" y="703"/>
                  </a:moveTo>
                  <a:cubicBezTo>
                    <a:pt x="19968" y="2786"/>
                    <a:pt x="17825" y="5037"/>
                    <a:pt x="15670" y="7239"/>
                  </a:cubicBezTo>
                  <a:lnTo>
                    <a:pt x="14205" y="7227"/>
                  </a:lnTo>
                  <a:cubicBezTo>
                    <a:pt x="16467" y="5025"/>
                    <a:pt x="18753" y="2786"/>
                    <a:pt x="21039" y="703"/>
                  </a:cubicBezTo>
                  <a:close/>
                  <a:moveTo>
                    <a:pt x="54067" y="703"/>
                  </a:moveTo>
                  <a:cubicBezTo>
                    <a:pt x="51829" y="2786"/>
                    <a:pt x="49579" y="5049"/>
                    <a:pt x="47316" y="7239"/>
                  </a:cubicBezTo>
                  <a:lnTo>
                    <a:pt x="46435" y="7227"/>
                  </a:lnTo>
                  <a:cubicBezTo>
                    <a:pt x="48567" y="5037"/>
                    <a:pt x="50698" y="2786"/>
                    <a:pt x="52829" y="703"/>
                  </a:cubicBezTo>
                  <a:close/>
                  <a:moveTo>
                    <a:pt x="61080" y="1203"/>
                  </a:moveTo>
                  <a:lnTo>
                    <a:pt x="61652" y="1941"/>
                  </a:lnTo>
                  <a:cubicBezTo>
                    <a:pt x="59949" y="3691"/>
                    <a:pt x="58258" y="5453"/>
                    <a:pt x="56591" y="7239"/>
                  </a:cubicBezTo>
                  <a:lnTo>
                    <a:pt x="55580" y="7239"/>
                  </a:lnTo>
                  <a:cubicBezTo>
                    <a:pt x="55885" y="6944"/>
                    <a:pt x="56191" y="6604"/>
                    <a:pt x="56484" y="6299"/>
                  </a:cubicBezTo>
                  <a:cubicBezTo>
                    <a:pt x="58092" y="4668"/>
                    <a:pt x="59568" y="2917"/>
                    <a:pt x="61080" y="1203"/>
                  </a:cubicBezTo>
                  <a:close/>
                  <a:moveTo>
                    <a:pt x="8014" y="703"/>
                  </a:moveTo>
                  <a:cubicBezTo>
                    <a:pt x="5847" y="2786"/>
                    <a:pt x="3704" y="5013"/>
                    <a:pt x="1585" y="7251"/>
                  </a:cubicBezTo>
                  <a:lnTo>
                    <a:pt x="1334" y="7251"/>
                  </a:lnTo>
                  <a:lnTo>
                    <a:pt x="3942" y="3941"/>
                  </a:lnTo>
                  <a:lnTo>
                    <a:pt x="3704" y="3667"/>
                  </a:lnTo>
                  <a:cubicBezTo>
                    <a:pt x="4680" y="2655"/>
                    <a:pt x="5680" y="1596"/>
                    <a:pt x="6680" y="703"/>
                  </a:cubicBezTo>
                  <a:close/>
                  <a:moveTo>
                    <a:pt x="9836" y="703"/>
                  </a:moveTo>
                  <a:cubicBezTo>
                    <a:pt x="7585" y="2786"/>
                    <a:pt x="5347" y="5013"/>
                    <a:pt x="3132" y="7251"/>
                  </a:cubicBezTo>
                  <a:lnTo>
                    <a:pt x="2073" y="7251"/>
                  </a:lnTo>
                  <a:cubicBezTo>
                    <a:pt x="4359" y="5013"/>
                    <a:pt x="6633" y="2786"/>
                    <a:pt x="8907" y="703"/>
                  </a:cubicBezTo>
                  <a:close/>
                  <a:moveTo>
                    <a:pt x="11229" y="703"/>
                  </a:moveTo>
                  <a:cubicBezTo>
                    <a:pt x="9097" y="2786"/>
                    <a:pt x="6990" y="5013"/>
                    <a:pt x="4906" y="7251"/>
                  </a:cubicBezTo>
                  <a:lnTo>
                    <a:pt x="3454" y="7251"/>
                  </a:lnTo>
                  <a:cubicBezTo>
                    <a:pt x="5692" y="5013"/>
                    <a:pt x="7931" y="2786"/>
                    <a:pt x="10157" y="703"/>
                  </a:cubicBezTo>
                  <a:close/>
                  <a:moveTo>
                    <a:pt x="13015" y="703"/>
                  </a:moveTo>
                  <a:cubicBezTo>
                    <a:pt x="10848" y="2786"/>
                    <a:pt x="8704" y="5013"/>
                    <a:pt x="6597" y="7251"/>
                  </a:cubicBezTo>
                  <a:lnTo>
                    <a:pt x="5406" y="7251"/>
                  </a:lnTo>
                  <a:cubicBezTo>
                    <a:pt x="7478" y="5013"/>
                    <a:pt x="9550" y="2786"/>
                    <a:pt x="11645" y="703"/>
                  </a:cubicBezTo>
                  <a:close/>
                  <a:moveTo>
                    <a:pt x="16027" y="703"/>
                  </a:moveTo>
                  <a:cubicBezTo>
                    <a:pt x="13753" y="2786"/>
                    <a:pt x="11431" y="5013"/>
                    <a:pt x="9145" y="7251"/>
                  </a:cubicBezTo>
                  <a:lnTo>
                    <a:pt x="7097" y="7251"/>
                  </a:lnTo>
                  <a:cubicBezTo>
                    <a:pt x="9205" y="5013"/>
                    <a:pt x="11336" y="2786"/>
                    <a:pt x="13491" y="703"/>
                  </a:cubicBezTo>
                  <a:close/>
                  <a:moveTo>
                    <a:pt x="16336" y="667"/>
                  </a:moveTo>
                  <a:lnTo>
                    <a:pt x="18372" y="679"/>
                  </a:lnTo>
                  <a:cubicBezTo>
                    <a:pt x="16063" y="2870"/>
                    <a:pt x="13741" y="5013"/>
                    <a:pt x="11455" y="7251"/>
                  </a:cubicBezTo>
                  <a:lnTo>
                    <a:pt x="9609" y="7251"/>
                  </a:lnTo>
                  <a:cubicBezTo>
                    <a:pt x="11848" y="5013"/>
                    <a:pt x="14110" y="2870"/>
                    <a:pt x="16336" y="667"/>
                  </a:cubicBezTo>
                  <a:close/>
                  <a:moveTo>
                    <a:pt x="20658" y="703"/>
                  </a:moveTo>
                  <a:cubicBezTo>
                    <a:pt x="18325" y="2786"/>
                    <a:pt x="15967" y="5013"/>
                    <a:pt x="13741" y="7251"/>
                  </a:cubicBezTo>
                  <a:lnTo>
                    <a:pt x="11836" y="7251"/>
                  </a:lnTo>
                  <a:cubicBezTo>
                    <a:pt x="14074" y="5013"/>
                    <a:pt x="16324" y="2786"/>
                    <a:pt x="18587" y="703"/>
                  </a:cubicBezTo>
                  <a:close/>
                  <a:moveTo>
                    <a:pt x="24111" y="703"/>
                  </a:moveTo>
                  <a:cubicBezTo>
                    <a:pt x="21932" y="2786"/>
                    <a:pt x="19765" y="5013"/>
                    <a:pt x="17598" y="7251"/>
                  </a:cubicBezTo>
                  <a:lnTo>
                    <a:pt x="15812" y="7251"/>
                  </a:lnTo>
                  <a:cubicBezTo>
                    <a:pt x="18015" y="5013"/>
                    <a:pt x="20230" y="2786"/>
                    <a:pt x="22432" y="703"/>
                  </a:cubicBezTo>
                  <a:close/>
                  <a:moveTo>
                    <a:pt x="25409" y="703"/>
                  </a:moveTo>
                  <a:cubicBezTo>
                    <a:pt x="23218" y="2786"/>
                    <a:pt x="21111" y="5013"/>
                    <a:pt x="19027" y="7251"/>
                  </a:cubicBezTo>
                  <a:lnTo>
                    <a:pt x="17944" y="7251"/>
                  </a:lnTo>
                  <a:cubicBezTo>
                    <a:pt x="20099" y="5013"/>
                    <a:pt x="22254" y="2786"/>
                    <a:pt x="24433" y="703"/>
                  </a:cubicBezTo>
                  <a:close/>
                  <a:moveTo>
                    <a:pt x="27945" y="703"/>
                  </a:moveTo>
                  <a:cubicBezTo>
                    <a:pt x="27445" y="1143"/>
                    <a:pt x="26945" y="1667"/>
                    <a:pt x="26445" y="2155"/>
                  </a:cubicBezTo>
                  <a:cubicBezTo>
                    <a:pt x="24730" y="3858"/>
                    <a:pt x="23004" y="5465"/>
                    <a:pt x="21277" y="7251"/>
                  </a:cubicBezTo>
                  <a:lnTo>
                    <a:pt x="19337" y="7251"/>
                  </a:lnTo>
                  <a:cubicBezTo>
                    <a:pt x="21087" y="5310"/>
                    <a:pt x="22837" y="3548"/>
                    <a:pt x="24647" y="1762"/>
                  </a:cubicBezTo>
                  <a:cubicBezTo>
                    <a:pt x="25016" y="1393"/>
                    <a:pt x="25385" y="1000"/>
                    <a:pt x="25754" y="703"/>
                  </a:cubicBezTo>
                  <a:close/>
                  <a:moveTo>
                    <a:pt x="30183" y="703"/>
                  </a:moveTo>
                  <a:cubicBezTo>
                    <a:pt x="29588" y="1298"/>
                    <a:pt x="29005" y="1893"/>
                    <a:pt x="28421" y="2501"/>
                  </a:cubicBezTo>
                  <a:cubicBezTo>
                    <a:pt x="26885" y="4096"/>
                    <a:pt x="25349" y="5608"/>
                    <a:pt x="23802" y="7251"/>
                  </a:cubicBezTo>
                  <a:lnTo>
                    <a:pt x="21468" y="7251"/>
                  </a:lnTo>
                  <a:cubicBezTo>
                    <a:pt x="22944" y="5763"/>
                    <a:pt x="24409" y="4429"/>
                    <a:pt x="25838" y="3001"/>
                  </a:cubicBezTo>
                  <a:cubicBezTo>
                    <a:pt x="26611" y="2227"/>
                    <a:pt x="27385" y="1441"/>
                    <a:pt x="28159" y="703"/>
                  </a:cubicBezTo>
                  <a:close/>
                  <a:moveTo>
                    <a:pt x="33088" y="703"/>
                  </a:moveTo>
                  <a:cubicBezTo>
                    <a:pt x="31624" y="2191"/>
                    <a:pt x="30160" y="3632"/>
                    <a:pt x="28659" y="5084"/>
                  </a:cubicBezTo>
                  <a:cubicBezTo>
                    <a:pt x="27921" y="5811"/>
                    <a:pt x="27183" y="6501"/>
                    <a:pt x="26445" y="7251"/>
                  </a:cubicBezTo>
                  <a:lnTo>
                    <a:pt x="24075" y="7251"/>
                  </a:lnTo>
                  <a:cubicBezTo>
                    <a:pt x="25576" y="5608"/>
                    <a:pt x="27076" y="4179"/>
                    <a:pt x="28552" y="2632"/>
                  </a:cubicBezTo>
                  <a:cubicBezTo>
                    <a:pt x="29183" y="1977"/>
                    <a:pt x="29814" y="1298"/>
                    <a:pt x="30457" y="703"/>
                  </a:cubicBezTo>
                  <a:close/>
                  <a:moveTo>
                    <a:pt x="35005" y="703"/>
                  </a:moveTo>
                  <a:cubicBezTo>
                    <a:pt x="33208" y="2489"/>
                    <a:pt x="31386" y="4358"/>
                    <a:pt x="29517" y="6132"/>
                  </a:cubicBezTo>
                  <a:cubicBezTo>
                    <a:pt x="29124" y="6501"/>
                    <a:pt x="28731" y="6799"/>
                    <a:pt x="28338" y="7251"/>
                  </a:cubicBezTo>
                  <a:lnTo>
                    <a:pt x="26778" y="7251"/>
                  </a:lnTo>
                  <a:cubicBezTo>
                    <a:pt x="29040" y="5013"/>
                    <a:pt x="31279" y="2786"/>
                    <a:pt x="33517" y="703"/>
                  </a:cubicBezTo>
                  <a:close/>
                  <a:moveTo>
                    <a:pt x="36315" y="703"/>
                  </a:moveTo>
                  <a:cubicBezTo>
                    <a:pt x="34577" y="2334"/>
                    <a:pt x="32838" y="4120"/>
                    <a:pt x="31088" y="5834"/>
                  </a:cubicBezTo>
                  <a:cubicBezTo>
                    <a:pt x="30612" y="6299"/>
                    <a:pt x="30124" y="6799"/>
                    <a:pt x="29636" y="7251"/>
                  </a:cubicBezTo>
                  <a:lnTo>
                    <a:pt x="28624" y="7251"/>
                  </a:lnTo>
                  <a:cubicBezTo>
                    <a:pt x="28731" y="7096"/>
                    <a:pt x="28826" y="7061"/>
                    <a:pt x="28921" y="6965"/>
                  </a:cubicBezTo>
                  <a:cubicBezTo>
                    <a:pt x="31100" y="4918"/>
                    <a:pt x="33243" y="2786"/>
                    <a:pt x="35363" y="703"/>
                  </a:cubicBezTo>
                  <a:close/>
                  <a:moveTo>
                    <a:pt x="37684" y="703"/>
                  </a:moveTo>
                  <a:cubicBezTo>
                    <a:pt x="35529" y="2786"/>
                    <a:pt x="33386" y="5013"/>
                    <a:pt x="31255" y="7251"/>
                  </a:cubicBezTo>
                  <a:lnTo>
                    <a:pt x="29898" y="7251"/>
                  </a:lnTo>
                  <a:cubicBezTo>
                    <a:pt x="30088" y="6954"/>
                    <a:pt x="30279" y="6870"/>
                    <a:pt x="30469" y="6680"/>
                  </a:cubicBezTo>
                  <a:cubicBezTo>
                    <a:pt x="32505" y="4679"/>
                    <a:pt x="34565" y="2632"/>
                    <a:pt x="36625" y="703"/>
                  </a:cubicBezTo>
                  <a:close/>
                  <a:moveTo>
                    <a:pt x="39589" y="703"/>
                  </a:moveTo>
                  <a:cubicBezTo>
                    <a:pt x="37589" y="2632"/>
                    <a:pt x="35601" y="4608"/>
                    <a:pt x="33648" y="6596"/>
                  </a:cubicBezTo>
                  <a:cubicBezTo>
                    <a:pt x="33434" y="6811"/>
                    <a:pt x="33219" y="6954"/>
                    <a:pt x="33017" y="7251"/>
                  </a:cubicBezTo>
                  <a:lnTo>
                    <a:pt x="32267" y="7251"/>
                  </a:lnTo>
                  <a:cubicBezTo>
                    <a:pt x="34410" y="5013"/>
                    <a:pt x="36553" y="2786"/>
                    <a:pt x="38684" y="703"/>
                  </a:cubicBezTo>
                  <a:close/>
                  <a:moveTo>
                    <a:pt x="41542" y="703"/>
                  </a:moveTo>
                  <a:cubicBezTo>
                    <a:pt x="39363" y="2786"/>
                    <a:pt x="37196" y="5013"/>
                    <a:pt x="35005" y="7251"/>
                  </a:cubicBezTo>
                  <a:lnTo>
                    <a:pt x="33327" y="7251"/>
                  </a:lnTo>
                  <a:cubicBezTo>
                    <a:pt x="33481" y="7096"/>
                    <a:pt x="33648" y="6930"/>
                    <a:pt x="33803" y="6763"/>
                  </a:cubicBezTo>
                  <a:cubicBezTo>
                    <a:pt x="35803" y="4703"/>
                    <a:pt x="37899" y="2632"/>
                    <a:pt x="39994" y="703"/>
                  </a:cubicBezTo>
                  <a:close/>
                  <a:moveTo>
                    <a:pt x="44316" y="703"/>
                  </a:moveTo>
                  <a:cubicBezTo>
                    <a:pt x="42018" y="2786"/>
                    <a:pt x="39708" y="5013"/>
                    <a:pt x="37422" y="7251"/>
                  </a:cubicBezTo>
                  <a:lnTo>
                    <a:pt x="35446" y="7251"/>
                  </a:lnTo>
                  <a:cubicBezTo>
                    <a:pt x="37672" y="5013"/>
                    <a:pt x="39911" y="2786"/>
                    <a:pt x="42149" y="703"/>
                  </a:cubicBezTo>
                  <a:close/>
                  <a:moveTo>
                    <a:pt x="46209" y="703"/>
                  </a:moveTo>
                  <a:cubicBezTo>
                    <a:pt x="43983" y="2786"/>
                    <a:pt x="41732" y="5013"/>
                    <a:pt x="39482" y="7251"/>
                  </a:cubicBezTo>
                  <a:lnTo>
                    <a:pt x="37684" y="7251"/>
                  </a:lnTo>
                  <a:cubicBezTo>
                    <a:pt x="39982" y="5013"/>
                    <a:pt x="42304" y="2786"/>
                    <a:pt x="44614" y="703"/>
                  </a:cubicBezTo>
                  <a:close/>
                  <a:moveTo>
                    <a:pt x="49019" y="703"/>
                  </a:moveTo>
                  <a:cubicBezTo>
                    <a:pt x="46828" y="2786"/>
                    <a:pt x="44638" y="5013"/>
                    <a:pt x="42447" y="7251"/>
                  </a:cubicBezTo>
                  <a:lnTo>
                    <a:pt x="39780" y="7251"/>
                  </a:lnTo>
                  <a:cubicBezTo>
                    <a:pt x="42042" y="5013"/>
                    <a:pt x="44292" y="2786"/>
                    <a:pt x="46531" y="703"/>
                  </a:cubicBezTo>
                  <a:close/>
                  <a:moveTo>
                    <a:pt x="50793" y="703"/>
                  </a:moveTo>
                  <a:cubicBezTo>
                    <a:pt x="50722" y="703"/>
                    <a:pt x="50650" y="846"/>
                    <a:pt x="50567" y="917"/>
                  </a:cubicBezTo>
                  <a:cubicBezTo>
                    <a:pt x="48483" y="3048"/>
                    <a:pt x="46364" y="5168"/>
                    <a:pt x="44233" y="7251"/>
                  </a:cubicBezTo>
                  <a:lnTo>
                    <a:pt x="42744" y="7251"/>
                  </a:lnTo>
                  <a:cubicBezTo>
                    <a:pt x="44959" y="5013"/>
                    <a:pt x="47185" y="2786"/>
                    <a:pt x="49400" y="703"/>
                  </a:cubicBezTo>
                  <a:close/>
                  <a:moveTo>
                    <a:pt x="52662" y="703"/>
                  </a:moveTo>
                  <a:cubicBezTo>
                    <a:pt x="51734" y="1596"/>
                    <a:pt x="50805" y="2691"/>
                    <a:pt x="49841" y="3656"/>
                  </a:cubicBezTo>
                  <a:cubicBezTo>
                    <a:pt x="48650" y="4858"/>
                    <a:pt x="47459" y="6061"/>
                    <a:pt x="46281" y="7251"/>
                  </a:cubicBezTo>
                  <a:lnTo>
                    <a:pt x="44602" y="7251"/>
                  </a:lnTo>
                  <a:cubicBezTo>
                    <a:pt x="46662" y="5168"/>
                    <a:pt x="48721" y="3167"/>
                    <a:pt x="50757" y="1108"/>
                  </a:cubicBezTo>
                  <a:cubicBezTo>
                    <a:pt x="50888" y="977"/>
                    <a:pt x="51019" y="846"/>
                    <a:pt x="51150" y="703"/>
                  </a:cubicBezTo>
                  <a:close/>
                  <a:moveTo>
                    <a:pt x="56770" y="703"/>
                  </a:moveTo>
                  <a:cubicBezTo>
                    <a:pt x="54567" y="2786"/>
                    <a:pt x="52365" y="5013"/>
                    <a:pt x="50150" y="7251"/>
                  </a:cubicBezTo>
                  <a:lnTo>
                    <a:pt x="48078" y="7251"/>
                  </a:lnTo>
                  <a:cubicBezTo>
                    <a:pt x="50269" y="5013"/>
                    <a:pt x="52448" y="2786"/>
                    <a:pt x="54627" y="703"/>
                  </a:cubicBezTo>
                  <a:close/>
                  <a:moveTo>
                    <a:pt x="58484" y="703"/>
                  </a:moveTo>
                  <a:cubicBezTo>
                    <a:pt x="56353" y="2929"/>
                    <a:pt x="54186" y="5013"/>
                    <a:pt x="51984" y="7251"/>
                  </a:cubicBezTo>
                  <a:lnTo>
                    <a:pt x="50460" y="7251"/>
                  </a:lnTo>
                  <a:cubicBezTo>
                    <a:pt x="52698" y="5013"/>
                    <a:pt x="54925" y="2786"/>
                    <a:pt x="57127" y="703"/>
                  </a:cubicBezTo>
                  <a:close/>
                  <a:moveTo>
                    <a:pt x="59639" y="703"/>
                  </a:moveTo>
                  <a:cubicBezTo>
                    <a:pt x="58211" y="2191"/>
                    <a:pt x="56794" y="3929"/>
                    <a:pt x="55329" y="5501"/>
                  </a:cubicBezTo>
                  <a:cubicBezTo>
                    <a:pt x="54782" y="6084"/>
                    <a:pt x="54234" y="6656"/>
                    <a:pt x="53674" y="7251"/>
                  </a:cubicBezTo>
                  <a:lnTo>
                    <a:pt x="52555" y="7251"/>
                  </a:lnTo>
                  <a:cubicBezTo>
                    <a:pt x="54758" y="5013"/>
                    <a:pt x="56913" y="2929"/>
                    <a:pt x="58996" y="703"/>
                  </a:cubicBezTo>
                  <a:close/>
                  <a:moveTo>
                    <a:pt x="60651" y="703"/>
                  </a:moveTo>
                  <a:lnTo>
                    <a:pt x="60890" y="977"/>
                  </a:lnTo>
                  <a:cubicBezTo>
                    <a:pt x="59366" y="2703"/>
                    <a:pt x="57901" y="4501"/>
                    <a:pt x="56329" y="6156"/>
                  </a:cubicBezTo>
                  <a:cubicBezTo>
                    <a:pt x="55984" y="6513"/>
                    <a:pt x="55627" y="6799"/>
                    <a:pt x="55270" y="7251"/>
                  </a:cubicBezTo>
                  <a:lnTo>
                    <a:pt x="53877" y="7251"/>
                  </a:lnTo>
                  <a:cubicBezTo>
                    <a:pt x="55925" y="5013"/>
                    <a:pt x="57961" y="2786"/>
                    <a:pt x="59985" y="703"/>
                  </a:cubicBezTo>
                  <a:close/>
                  <a:moveTo>
                    <a:pt x="61830" y="2167"/>
                  </a:moveTo>
                  <a:lnTo>
                    <a:pt x="62675" y="3251"/>
                  </a:lnTo>
                  <a:cubicBezTo>
                    <a:pt x="61521" y="4608"/>
                    <a:pt x="60342" y="5906"/>
                    <a:pt x="59151" y="7251"/>
                  </a:cubicBezTo>
                  <a:lnTo>
                    <a:pt x="57008" y="7251"/>
                  </a:lnTo>
                  <a:cubicBezTo>
                    <a:pt x="58604" y="5465"/>
                    <a:pt x="60211" y="3846"/>
                    <a:pt x="61830" y="2167"/>
                  </a:cubicBezTo>
                  <a:close/>
                  <a:moveTo>
                    <a:pt x="62830" y="3441"/>
                  </a:moveTo>
                  <a:lnTo>
                    <a:pt x="63164" y="3882"/>
                  </a:lnTo>
                  <a:lnTo>
                    <a:pt x="60651" y="7251"/>
                  </a:lnTo>
                  <a:lnTo>
                    <a:pt x="59520" y="7251"/>
                  </a:lnTo>
                  <a:cubicBezTo>
                    <a:pt x="60640" y="5906"/>
                    <a:pt x="61747" y="4715"/>
                    <a:pt x="62830" y="3441"/>
                  </a:cubicBezTo>
                  <a:close/>
                  <a:moveTo>
                    <a:pt x="1" y="0"/>
                  </a:moveTo>
                  <a:lnTo>
                    <a:pt x="3120" y="3917"/>
                  </a:lnTo>
                  <a:lnTo>
                    <a:pt x="1" y="7847"/>
                  </a:lnTo>
                  <a:lnTo>
                    <a:pt x="60973" y="7847"/>
                  </a:lnTo>
                  <a:lnTo>
                    <a:pt x="63973" y="3846"/>
                  </a:lnTo>
                  <a:lnTo>
                    <a:pt x="60961"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508;p45">
              <a:extLst>
                <a:ext uri="{FF2B5EF4-FFF2-40B4-BE49-F238E27FC236}">
                  <a16:creationId xmlns:a16="http://schemas.microsoft.com/office/drawing/2014/main" id="{0ABB85E9-6B7D-A3FB-4920-C737DAE99887}"/>
                </a:ext>
              </a:extLst>
            </p:cNvPr>
            <p:cNvSpPr/>
            <p:nvPr/>
          </p:nvSpPr>
          <p:spPr>
            <a:xfrm>
              <a:off x="4518177" y="2726744"/>
              <a:ext cx="107647" cy="344229"/>
            </a:xfrm>
            <a:custGeom>
              <a:avLst/>
              <a:gdLst/>
              <a:ahLst/>
              <a:cxnLst/>
              <a:rect l="l" t="t" r="r" b="b"/>
              <a:pathLst>
                <a:path w="4930" h="15765" extrusionOk="0">
                  <a:moveTo>
                    <a:pt x="2465" y="0"/>
                  </a:moveTo>
                  <a:cubicBezTo>
                    <a:pt x="1096" y="0"/>
                    <a:pt x="1" y="1108"/>
                    <a:pt x="1" y="2477"/>
                  </a:cubicBezTo>
                  <a:cubicBezTo>
                    <a:pt x="1" y="3727"/>
                    <a:pt x="965" y="4763"/>
                    <a:pt x="2156" y="4918"/>
                  </a:cubicBezTo>
                  <a:lnTo>
                    <a:pt x="2156" y="15764"/>
                  </a:lnTo>
                  <a:lnTo>
                    <a:pt x="2751" y="15764"/>
                  </a:lnTo>
                  <a:lnTo>
                    <a:pt x="2751" y="4918"/>
                  </a:lnTo>
                  <a:cubicBezTo>
                    <a:pt x="4096" y="4763"/>
                    <a:pt x="4930" y="3727"/>
                    <a:pt x="4930" y="2477"/>
                  </a:cubicBezTo>
                  <a:cubicBezTo>
                    <a:pt x="4930" y="1108"/>
                    <a:pt x="3834" y="0"/>
                    <a:pt x="2465"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2509;p45">
              <a:extLst>
                <a:ext uri="{FF2B5EF4-FFF2-40B4-BE49-F238E27FC236}">
                  <a16:creationId xmlns:a16="http://schemas.microsoft.com/office/drawing/2014/main" id="{B3F5D3B3-C4D8-9FFB-68C4-BB630557B39C}"/>
                </a:ext>
              </a:extLst>
            </p:cNvPr>
            <p:cNvGrpSpPr/>
            <p:nvPr/>
          </p:nvGrpSpPr>
          <p:grpSpPr>
            <a:xfrm>
              <a:off x="4306563" y="3419216"/>
              <a:ext cx="530874" cy="804433"/>
              <a:chOff x="4244303" y="3429906"/>
              <a:chExt cx="530874" cy="804433"/>
            </a:xfrm>
          </p:grpSpPr>
          <p:sp>
            <p:nvSpPr>
              <p:cNvPr id="173" name="Google Shape;2510;p45">
                <a:extLst>
                  <a:ext uri="{FF2B5EF4-FFF2-40B4-BE49-F238E27FC236}">
                    <a16:creationId xmlns:a16="http://schemas.microsoft.com/office/drawing/2014/main" id="{2EE8B384-3BEC-F8A3-61A6-BBE96A3FE254}"/>
                  </a:ext>
                </a:extLst>
              </p:cNvPr>
              <p:cNvSpPr/>
              <p:nvPr/>
            </p:nvSpPr>
            <p:spPr>
              <a:xfrm>
                <a:off x="4244303" y="4143505"/>
                <a:ext cx="530874" cy="90834"/>
              </a:xfrm>
              <a:custGeom>
                <a:avLst/>
                <a:gdLst/>
                <a:ahLst/>
                <a:cxnLst/>
                <a:rect l="l" t="t" r="r" b="b"/>
                <a:pathLst>
                  <a:path w="24313" h="4160" extrusionOk="0">
                    <a:moveTo>
                      <a:pt x="3501" y="848"/>
                    </a:moveTo>
                    <a:cubicBezTo>
                      <a:pt x="3613" y="848"/>
                      <a:pt x="3736" y="861"/>
                      <a:pt x="3870" y="886"/>
                    </a:cubicBezTo>
                    <a:cubicBezTo>
                      <a:pt x="4513" y="886"/>
                      <a:pt x="5168" y="958"/>
                      <a:pt x="5811" y="1005"/>
                    </a:cubicBezTo>
                    <a:cubicBezTo>
                      <a:pt x="6270" y="1041"/>
                      <a:pt x="6734" y="1053"/>
                      <a:pt x="7198" y="1053"/>
                    </a:cubicBezTo>
                    <a:cubicBezTo>
                      <a:pt x="8150" y="1053"/>
                      <a:pt x="9108" y="1003"/>
                      <a:pt x="10054" y="1003"/>
                    </a:cubicBezTo>
                    <a:cubicBezTo>
                      <a:pt x="10175" y="1003"/>
                      <a:pt x="10297" y="1004"/>
                      <a:pt x="10418" y="1005"/>
                    </a:cubicBezTo>
                    <a:cubicBezTo>
                      <a:pt x="13681" y="1029"/>
                      <a:pt x="16955" y="1160"/>
                      <a:pt x="20205" y="1267"/>
                    </a:cubicBezTo>
                    <a:cubicBezTo>
                      <a:pt x="20379" y="1235"/>
                      <a:pt x="20540" y="1219"/>
                      <a:pt x="20689" y="1219"/>
                    </a:cubicBezTo>
                    <a:cubicBezTo>
                      <a:pt x="21588" y="1219"/>
                      <a:pt x="22022" y="1807"/>
                      <a:pt x="21991" y="2982"/>
                    </a:cubicBezTo>
                    <a:cubicBezTo>
                      <a:pt x="21360" y="3232"/>
                      <a:pt x="20503" y="3184"/>
                      <a:pt x="19824" y="3196"/>
                    </a:cubicBezTo>
                    <a:cubicBezTo>
                      <a:pt x="18229" y="3220"/>
                      <a:pt x="16633" y="3291"/>
                      <a:pt x="15026" y="3303"/>
                    </a:cubicBezTo>
                    <a:cubicBezTo>
                      <a:pt x="14826" y="3306"/>
                      <a:pt x="14627" y="3307"/>
                      <a:pt x="14427" y="3307"/>
                    </a:cubicBezTo>
                    <a:cubicBezTo>
                      <a:pt x="12748" y="3307"/>
                      <a:pt x="11076" y="3223"/>
                      <a:pt x="9394" y="3149"/>
                    </a:cubicBezTo>
                    <a:cubicBezTo>
                      <a:pt x="7227" y="3041"/>
                      <a:pt x="4894" y="3232"/>
                      <a:pt x="2763" y="2708"/>
                    </a:cubicBezTo>
                    <a:cubicBezTo>
                      <a:pt x="2471" y="1468"/>
                      <a:pt x="2717" y="848"/>
                      <a:pt x="3501" y="848"/>
                    </a:cubicBezTo>
                    <a:close/>
                    <a:moveTo>
                      <a:pt x="3958" y="1"/>
                    </a:moveTo>
                    <a:cubicBezTo>
                      <a:pt x="2636" y="1"/>
                      <a:pt x="1749" y="295"/>
                      <a:pt x="917" y="1470"/>
                    </a:cubicBezTo>
                    <a:cubicBezTo>
                      <a:pt x="0" y="2744"/>
                      <a:pt x="1846" y="3577"/>
                      <a:pt x="2715" y="3708"/>
                    </a:cubicBezTo>
                    <a:cubicBezTo>
                      <a:pt x="2731" y="3710"/>
                      <a:pt x="2747" y="3711"/>
                      <a:pt x="2763" y="3711"/>
                    </a:cubicBezTo>
                    <a:cubicBezTo>
                      <a:pt x="2838" y="3711"/>
                      <a:pt x="2904" y="3688"/>
                      <a:pt x="2953" y="3649"/>
                    </a:cubicBezTo>
                    <a:cubicBezTo>
                      <a:pt x="4391" y="3970"/>
                      <a:pt x="5932" y="4031"/>
                      <a:pt x="7470" y="4031"/>
                    </a:cubicBezTo>
                    <a:cubicBezTo>
                      <a:pt x="8433" y="4031"/>
                      <a:pt x="9396" y="4007"/>
                      <a:pt x="10332" y="4007"/>
                    </a:cubicBezTo>
                    <a:cubicBezTo>
                      <a:pt x="10784" y="4007"/>
                      <a:pt x="11231" y="4013"/>
                      <a:pt x="11668" y="4030"/>
                    </a:cubicBezTo>
                    <a:cubicBezTo>
                      <a:pt x="13506" y="4107"/>
                      <a:pt x="15369" y="4160"/>
                      <a:pt x="17227" y="4160"/>
                    </a:cubicBezTo>
                    <a:cubicBezTo>
                      <a:pt x="18499" y="4160"/>
                      <a:pt x="19769" y="4135"/>
                      <a:pt x="21027" y="4077"/>
                    </a:cubicBezTo>
                    <a:cubicBezTo>
                      <a:pt x="23789" y="3946"/>
                      <a:pt x="24313" y="1458"/>
                      <a:pt x="21646" y="541"/>
                    </a:cubicBezTo>
                    <a:cubicBezTo>
                      <a:pt x="20542" y="158"/>
                      <a:pt x="19209" y="90"/>
                      <a:pt x="17884" y="90"/>
                    </a:cubicBezTo>
                    <a:cubicBezTo>
                      <a:pt x="17155" y="90"/>
                      <a:pt x="16429" y="111"/>
                      <a:pt x="15745" y="111"/>
                    </a:cubicBezTo>
                    <a:cubicBezTo>
                      <a:pt x="15393" y="111"/>
                      <a:pt x="15052" y="105"/>
                      <a:pt x="14728" y="89"/>
                    </a:cubicBezTo>
                    <a:cubicBezTo>
                      <a:pt x="13799" y="43"/>
                      <a:pt x="12869" y="29"/>
                      <a:pt x="11939" y="29"/>
                    </a:cubicBezTo>
                    <a:cubicBezTo>
                      <a:pt x="10357" y="29"/>
                      <a:pt x="8775" y="70"/>
                      <a:pt x="7195" y="70"/>
                    </a:cubicBezTo>
                    <a:cubicBezTo>
                      <a:pt x="6316" y="70"/>
                      <a:pt x="5438" y="57"/>
                      <a:pt x="4560" y="17"/>
                    </a:cubicBezTo>
                    <a:cubicBezTo>
                      <a:pt x="4350" y="7"/>
                      <a:pt x="4149" y="1"/>
                      <a:pt x="395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511;p45">
                <a:extLst>
                  <a:ext uri="{FF2B5EF4-FFF2-40B4-BE49-F238E27FC236}">
                    <a16:creationId xmlns:a16="http://schemas.microsoft.com/office/drawing/2014/main" id="{2DCD96C5-354A-DCAD-3C56-040504C3FA17}"/>
                  </a:ext>
                </a:extLst>
              </p:cNvPr>
              <p:cNvSpPr/>
              <p:nvPr/>
            </p:nvSpPr>
            <p:spPr>
              <a:xfrm>
                <a:off x="4244303" y="4013781"/>
                <a:ext cx="530874" cy="90834"/>
              </a:xfrm>
              <a:custGeom>
                <a:avLst/>
                <a:gdLst/>
                <a:ahLst/>
                <a:cxnLst/>
                <a:rect l="l" t="t" r="r" b="b"/>
                <a:pathLst>
                  <a:path w="24313" h="4160" extrusionOk="0">
                    <a:moveTo>
                      <a:pt x="3501" y="848"/>
                    </a:moveTo>
                    <a:cubicBezTo>
                      <a:pt x="3613" y="848"/>
                      <a:pt x="3736" y="861"/>
                      <a:pt x="3870" y="886"/>
                    </a:cubicBezTo>
                    <a:cubicBezTo>
                      <a:pt x="4513" y="886"/>
                      <a:pt x="5168" y="958"/>
                      <a:pt x="5811" y="1005"/>
                    </a:cubicBezTo>
                    <a:cubicBezTo>
                      <a:pt x="6270" y="1041"/>
                      <a:pt x="6734" y="1053"/>
                      <a:pt x="7198" y="1053"/>
                    </a:cubicBezTo>
                    <a:cubicBezTo>
                      <a:pt x="8150" y="1053"/>
                      <a:pt x="9108" y="1003"/>
                      <a:pt x="10054" y="1003"/>
                    </a:cubicBezTo>
                    <a:cubicBezTo>
                      <a:pt x="10175" y="1003"/>
                      <a:pt x="10297" y="1003"/>
                      <a:pt x="10418" y="1005"/>
                    </a:cubicBezTo>
                    <a:cubicBezTo>
                      <a:pt x="13681" y="1029"/>
                      <a:pt x="16955" y="1160"/>
                      <a:pt x="20205" y="1267"/>
                    </a:cubicBezTo>
                    <a:cubicBezTo>
                      <a:pt x="20379" y="1235"/>
                      <a:pt x="20540" y="1219"/>
                      <a:pt x="20689" y="1219"/>
                    </a:cubicBezTo>
                    <a:cubicBezTo>
                      <a:pt x="21588" y="1219"/>
                      <a:pt x="22022" y="1807"/>
                      <a:pt x="21991" y="2982"/>
                    </a:cubicBezTo>
                    <a:cubicBezTo>
                      <a:pt x="21360" y="3232"/>
                      <a:pt x="20503" y="3184"/>
                      <a:pt x="19824" y="3196"/>
                    </a:cubicBezTo>
                    <a:cubicBezTo>
                      <a:pt x="18229" y="3220"/>
                      <a:pt x="16633" y="3291"/>
                      <a:pt x="15026" y="3303"/>
                    </a:cubicBezTo>
                    <a:cubicBezTo>
                      <a:pt x="14826" y="3306"/>
                      <a:pt x="14627" y="3307"/>
                      <a:pt x="14427" y="3307"/>
                    </a:cubicBezTo>
                    <a:cubicBezTo>
                      <a:pt x="12748" y="3307"/>
                      <a:pt x="11076" y="3223"/>
                      <a:pt x="9394" y="3148"/>
                    </a:cubicBezTo>
                    <a:cubicBezTo>
                      <a:pt x="7227" y="3041"/>
                      <a:pt x="4894" y="3232"/>
                      <a:pt x="2763" y="2708"/>
                    </a:cubicBezTo>
                    <a:cubicBezTo>
                      <a:pt x="2471" y="1468"/>
                      <a:pt x="2717" y="848"/>
                      <a:pt x="3501" y="848"/>
                    </a:cubicBezTo>
                    <a:close/>
                    <a:moveTo>
                      <a:pt x="3958" y="0"/>
                    </a:moveTo>
                    <a:cubicBezTo>
                      <a:pt x="2636" y="0"/>
                      <a:pt x="1749" y="294"/>
                      <a:pt x="917" y="1470"/>
                    </a:cubicBezTo>
                    <a:cubicBezTo>
                      <a:pt x="0" y="2744"/>
                      <a:pt x="1846" y="3577"/>
                      <a:pt x="2715" y="3708"/>
                    </a:cubicBezTo>
                    <a:cubicBezTo>
                      <a:pt x="2731" y="3710"/>
                      <a:pt x="2747" y="3711"/>
                      <a:pt x="2763" y="3711"/>
                    </a:cubicBezTo>
                    <a:cubicBezTo>
                      <a:pt x="2838" y="3711"/>
                      <a:pt x="2904" y="3688"/>
                      <a:pt x="2953" y="3648"/>
                    </a:cubicBezTo>
                    <a:cubicBezTo>
                      <a:pt x="4391" y="3969"/>
                      <a:pt x="5932" y="4031"/>
                      <a:pt x="7470" y="4031"/>
                    </a:cubicBezTo>
                    <a:cubicBezTo>
                      <a:pt x="8433" y="4031"/>
                      <a:pt x="9396" y="4007"/>
                      <a:pt x="10332" y="4007"/>
                    </a:cubicBezTo>
                    <a:cubicBezTo>
                      <a:pt x="10784" y="4007"/>
                      <a:pt x="11231" y="4013"/>
                      <a:pt x="11668" y="4029"/>
                    </a:cubicBezTo>
                    <a:cubicBezTo>
                      <a:pt x="13506" y="4107"/>
                      <a:pt x="15369" y="4160"/>
                      <a:pt x="17227" y="4160"/>
                    </a:cubicBezTo>
                    <a:cubicBezTo>
                      <a:pt x="18499" y="4160"/>
                      <a:pt x="19769" y="4135"/>
                      <a:pt x="21027" y="4077"/>
                    </a:cubicBezTo>
                    <a:cubicBezTo>
                      <a:pt x="23789" y="3946"/>
                      <a:pt x="24313" y="1458"/>
                      <a:pt x="21646" y="541"/>
                    </a:cubicBezTo>
                    <a:cubicBezTo>
                      <a:pt x="20542" y="158"/>
                      <a:pt x="19209" y="90"/>
                      <a:pt x="17884" y="90"/>
                    </a:cubicBezTo>
                    <a:cubicBezTo>
                      <a:pt x="17155" y="90"/>
                      <a:pt x="16429" y="110"/>
                      <a:pt x="15745" y="110"/>
                    </a:cubicBezTo>
                    <a:cubicBezTo>
                      <a:pt x="15393" y="110"/>
                      <a:pt x="15052" y="105"/>
                      <a:pt x="14728" y="88"/>
                    </a:cubicBezTo>
                    <a:cubicBezTo>
                      <a:pt x="13799" y="43"/>
                      <a:pt x="12869" y="28"/>
                      <a:pt x="11939" y="28"/>
                    </a:cubicBezTo>
                    <a:cubicBezTo>
                      <a:pt x="10357" y="28"/>
                      <a:pt x="8775" y="70"/>
                      <a:pt x="7195" y="70"/>
                    </a:cubicBezTo>
                    <a:cubicBezTo>
                      <a:pt x="6316" y="70"/>
                      <a:pt x="5438" y="57"/>
                      <a:pt x="4560" y="17"/>
                    </a:cubicBezTo>
                    <a:cubicBezTo>
                      <a:pt x="4350" y="6"/>
                      <a:pt x="4149" y="0"/>
                      <a:pt x="39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512;p45">
                <a:extLst>
                  <a:ext uri="{FF2B5EF4-FFF2-40B4-BE49-F238E27FC236}">
                    <a16:creationId xmlns:a16="http://schemas.microsoft.com/office/drawing/2014/main" id="{1FF6CBBB-F7C4-FE1A-B6AD-BBB1272BD17E}"/>
                  </a:ext>
                </a:extLst>
              </p:cNvPr>
              <p:cNvSpPr/>
              <p:nvPr/>
            </p:nvSpPr>
            <p:spPr>
              <a:xfrm>
                <a:off x="4246639" y="3429906"/>
                <a:ext cx="515699" cy="515350"/>
              </a:xfrm>
              <a:custGeom>
                <a:avLst/>
                <a:gdLst/>
                <a:ahLst/>
                <a:cxnLst/>
                <a:rect l="l" t="t" r="r" b="b"/>
                <a:pathLst>
                  <a:path w="23618" h="23602" extrusionOk="0">
                    <a:moveTo>
                      <a:pt x="8886" y="8055"/>
                    </a:moveTo>
                    <a:cubicBezTo>
                      <a:pt x="9122" y="8055"/>
                      <a:pt x="9374" y="8117"/>
                      <a:pt x="9645" y="8255"/>
                    </a:cubicBezTo>
                    <a:cubicBezTo>
                      <a:pt x="10418" y="8648"/>
                      <a:pt x="11145" y="9481"/>
                      <a:pt x="11133" y="10386"/>
                    </a:cubicBezTo>
                    <a:cubicBezTo>
                      <a:pt x="11123" y="11265"/>
                      <a:pt x="10034" y="11858"/>
                      <a:pt x="9145" y="11858"/>
                    </a:cubicBezTo>
                    <a:cubicBezTo>
                      <a:pt x="8903" y="11858"/>
                      <a:pt x="8676" y="11814"/>
                      <a:pt x="8490" y="11719"/>
                    </a:cubicBezTo>
                    <a:cubicBezTo>
                      <a:pt x="7573" y="11231"/>
                      <a:pt x="7287" y="9945"/>
                      <a:pt x="7287" y="8921"/>
                    </a:cubicBezTo>
                    <a:cubicBezTo>
                      <a:pt x="7370" y="8921"/>
                      <a:pt x="7454" y="8874"/>
                      <a:pt x="7525" y="8791"/>
                    </a:cubicBezTo>
                    <a:cubicBezTo>
                      <a:pt x="7946" y="8337"/>
                      <a:pt x="8383" y="8055"/>
                      <a:pt x="8886" y="8055"/>
                    </a:cubicBezTo>
                    <a:close/>
                    <a:moveTo>
                      <a:pt x="16116" y="13824"/>
                    </a:moveTo>
                    <a:cubicBezTo>
                      <a:pt x="16288" y="13824"/>
                      <a:pt x="16469" y="13854"/>
                      <a:pt x="16657" y="13922"/>
                    </a:cubicBezTo>
                    <a:cubicBezTo>
                      <a:pt x="17491" y="14220"/>
                      <a:pt x="18146" y="15125"/>
                      <a:pt x="18360" y="15934"/>
                    </a:cubicBezTo>
                    <a:cubicBezTo>
                      <a:pt x="18658" y="17042"/>
                      <a:pt x="17586" y="17661"/>
                      <a:pt x="16622" y="17732"/>
                    </a:cubicBezTo>
                    <a:cubicBezTo>
                      <a:pt x="16580" y="17735"/>
                      <a:pt x="16539" y="17737"/>
                      <a:pt x="16499" y="17737"/>
                    </a:cubicBezTo>
                    <a:cubicBezTo>
                      <a:pt x="15163" y="17737"/>
                      <a:pt x="14478" y="16039"/>
                      <a:pt x="14478" y="14779"/>
                    </a:cubicBezTo>
                    <a:cubicBezTo>
                      <a:pt x="14929" y="14253"/>
                      <a:pt x="15469" y="13824"/>
                      <a:pt x="16116" y="13824"/>
                    </a:cubicBezTo>
                    <a:close/>
                    <a:moveTo>
                      <a:pt x="3735" y="18926"/>
                    </a:moveTo>
                    <a:cubicBezTo>
                      <a:pt x="4450" y="18926"/>
                      <a:pt x="5231" y="19197"/>
                      <a:pt x="5501" y="19863"/>
                    </a:cubicBezTo>
                    <a:cubicBezTo>
                      <a:pt x="6013" y="21125"/>
                      <a:pt x="4763" y="22530"/>
                      <a:pt x="3525" y="22554"/>
                    </a:cubicBezTo>
                    <a:cubicBezTo>
                      <a:pt x="3518" y="22554"/>
                      <a:pt x="3511" y="22554"/>
                      <a:pt x="3504" y="22554"/>
                    </a:cubicBezTo>
                    <a:cubicBezTo>
                      <a:pt x="2382" y="22554"/>
                      <a:pt x="1477" y="21607"/>
                      <a:pt x="1453" y="20542"/>
                    </a:cubicBezTo>
                    <a:cubicBezTo>
                      <a:pt x="1905" y="19875"/>
                      <a:pt x="2144" y="19268"/>
                      <a:pt x="3084" y="19006"/>
                    </a:cubicBezTo>
                    <a:cubicBezTo>
                      <a:pt x="3281" y="18954"/>
                      <a:pt x="3505" y="18926"/>
                      <a:pt x="3735" y="18926"/>
                    </a:cubicBezTo>
                    <a:close/>
                    <a:moveTo>
                      <a:pt x="22876" y="1"/>
                    </a:moveTo>
                    <a:cubicBezTo>
                      <a:pt x="22107" y="1"/>
                      <a:pt x="21645" y="1162"/>
                      <a:pt x="21194" y="1694"/>
                    </a:cubicBezTo>
                    <a:cubicBezTo>
                      <a:pt x="20443" y="2575"/>
                      <a:pt x="19503" y="3337"/>
                      <a:pt x="18979" y="4385"/>
                    </a:cubicBezTo>
                    <a:cubicBezTo>
                      <a:pt x="18865" y="4604"/>
                      <a:pt x="19032" y="4899"/>
                      <a:pt x="19256" y="4899"/>
                    </a:cubicBezTo>
                    <a:cubicBezTo>
                      <a:pt x="19312" y="4899"/>
                      <a:pt x="19372" y="4881"/>
                      <a:pt x="19431" y="4838"/>
                    </a:cubicBezTo>
                    <a:cubicBezTo>
                      <a:pt x="20146" y="4326"/>
                      <a:pt x="20872" y="3683"/>
                      <a:pt x="21515" y="2968"/>
                    </a:cubicBezTo>
                    <a:lnTo>
                      <a:pt x="21515" y="2968"/>
                    </a:lnTo>
                    <a:cubicBezTo>
                      <a:pt x="21122" y="4171"/>
                      <a:pt x="20896" y="5659"/>
                      <a:pt x="20503" y="6707"/>
                    </a:cubicBezTo>
                    <a:cubicBezTo>
                      <a:pt x="19693" y="8874"/>
                      <a:pt x="18419" y="10874"/>
                      <a:pt x="17693" y="13065"/>
                    </a:cubicBezTo>
                    <a:cubicBezTo>
                      <a:pt x="17467" y="12922"/>
                      <a:pt x="17241" y="12803"/>
                      <a:pt x="17003" y="12708"/>
                    </a:cubicBezTo>
                    <a:cubicBezTo>
                      <a:pt x="16728" y="12596"/>
                      <a:pt x="16435" y="12541"/>
                      <a:pt x="16142" y="12541"/>
                    </a:cubicBezTo>
                    <a:cubicBezTo>
                      <a:pt x="15748" y="12541"/>
                      <a:pt x="15356" y="12641"/>
                      <a:pt x="15014" y="12839"/>
                    </a:cubicBezTo>
                    <a:cubicBezTo>
                      <a:pt x="14764" y="12993"/>
                      <a:pt x="14574" y="13160"/>
                      <a:pt x="14431" y="13351"/>
                    </a:cubicBezTo>
                    <a:cubicBezTo>
                      <a:pt x="14026" y="13005"/>
                      <a:pt x="13609" y="12660"/>
                      <a:pt x="13216" y="12279"/>
                    </a:cubicBezTo>
                    <a:cubicBezTo>
                      <a:pt x="12883" y="11958"/>
                      <a:pt x="12562" y="11636"/>
                      <a:pt x="12216" y="11315"/>
                    </a:cubicBezTo>
                    <a:cubicBezTo>
                      <a:pt x="12300" y="11148"/>
                      <a:pt x="12371" y="10957"/>
                      <a:pt x="12407" y="10767"/>
                    </a:cubicBezTo>
                    <a:cubicBezTo>
                      <a:pt x="12716" y="9279"/>
                      <a:pt x="11550" y="7802"/>
                      <a:pt x="10311" y="7124"/>
                    </a:cubicBezTo>
                    <a:cubicBezTo>
                      <a:pt x="9867" y="6878"/>
                      <a:pt x="9359" y="6747"/>
                      <a:pt x="8870" y="6747"/>
                    </a:cubicBezTo>
                    <a:cubicBezTo>
                      <a:pt x="7982" y="6747"/>
                      <a:pt x="7159" y="7180"/>
                      <a:pt x="6906" y="8148"/>
                    </a:cubicBezTo>
                    <a:cubicBezTo>
                      <a:pt x="6799" y="8171"/>
                      <a:pt x="6716" y="8231"/>
                      <a:pt x="6668" y="8350"/>
                    </a:cubicBezTo>
                    <a:cubicBezTo>
                      <a:pt x="6323" y="9457"/>
                      <a:pt x="6442" y="10910"/>
                      <a:pt x="7120" y="11922"/>
                    </a:cubicBezTo>
                    <a:cubicBezTo>
                      <a:pt x="6597" y="12886"/>
                      <a:pt x="6061" y="13839"/>
                      <a:pt x="5537" y="14803"/>
                    </a:cubicBezTo>
                    <a:cubicBezTo>
                      <a:pt x="5025" y="15720"/>
                      <a:pt x="4311" y="16708"/>
                      <a:pt x="4037" y="17744"/>
                    </a:cubicBezTo>
                    <a:cubicBezTo>
                      <a:pt x="3910" y="17736"/>
                      <a:pt x="3790" y="17727"/>
                      <a:pt x="3667" y="17727"/>
                    </a:cubicBezTo>
                    <a:cubicBezTo>
                      <a:pt x="3616" y="17727"/>
                      <a:pt x="3565" y="17729"/>
                      <a:pt x="3513" y="17732"/>
                    </a:cubicBezTo>
                    <a:cubicBezTo>
                      <a:pt x="2298" y="17780"/>
                      <a:pt x="0" y="19089"/>
                      <a:pt x="703" y="20566"/>
                    </a:cubicBezTo>
                    <a:cubicBezTo>
                      <a:pt x="560" y="21102"/>
                      <a:pt x="608" y="21602"/>
                      <a:pt x="953" y="22185"/>
                    </a:cubicBezTo>
                    <a:cubicBezTo>
                      <a:pt x="1382" y="22923"/>
                      <a:pt x="2215" y="23388"/>
                      <a:pt x="3037" y="23542"/>
                    </a:cubicBezTo>
                    <a:cubicBezTo>
                      <a:pt x="3238" y="23583"/>
                      <a:pt x="3435" y="23602"/>
                      <a:pt x="3627" y="23602"/>
                    </a:cubicBezTo>
                    <a:cubicBezTo>
                      <a:pt x="5369" y="23602"/>
                      <a:pt x="6698" y="22028"/>
                      <a:pt x="6751" y="20280"/>
                    </a:cubicBezTo>
                    <a:cubicBezTo>
                      <a:pt x="6799" y="18923"/>
                      <a:pt x="5727" y="18101"/>
                      <a:pt x="4537" y="17827"/>
                    </a:cubicBezTo>
                    <a:cubicBezTo>
                      <a:pt x="5120" y="17149"/>
                      <a:pt x="5525" y="16280"/>
                      <a:pt x="5977" y="15529"/>
                    </a:cubicBezTo>
                    <a:cubicBezTo>
                      <a:pt x="6561" y="14553"/>
                      <a:pt x="7132" y="13553"/>
                      <a:pt x="7704" y="12553"/>
                    </a:cubicBezTo>
                    <a:cubicBezTo>
                      <a:pt x="7835" y="12660"/>
                      <a:pt x="7978" y="12767"/>
                      <a:pt x="8132" y="12839"/>
                    </a:cubicBezTo>
                    <a:cubicBezTo>
                      <a:pt x="8468" y="13006"/>
                      <a:pt x="8844" y="13083"/>
                      <a:pt x="9231" y="13083"/>
                    </a:cubicBezTo>
                    <a:cubicBezTo>
                      <a:pt x="10217" y="13083"/>
                      <a:pt x="11271" y="12584"/>
                      <a:pt x="11895" y="11815"/>
                    </a:cubicBezTo>
                    <a:cubicBezTo>
                      <a:pt x="12466" y="12684"/>
                      <a:pt x="13300" y="13470"/>
                      <a:pt x="14097" y="14101"/>
                    </a:cubicBezTo>
                    <a:cubicBezTo>
                      <a:pt x="14074" y="14220"/>
                      <a:pt x="14050" y="14339"/>
                      <a:pt x="14038" y="14470"/>
                    </a:cubicBezTo>
                    <a:cubicBezTo>
                      <a:pt x="13752" y="15327"/>
                      <a:pt x="13716" y="16137"/>
                      <a:pt x="14026" y="17042"/>
                    </a:cubicBezTo>
                    <a:cubicBezTo>
                      <a:pt x="14371" y="18042"/>
                      <a:pt x="15169" y="18816"/>
                      <a:pt x="16252" y="18935"/>
                    </a:cubicBezTo>
                    <a:cubicBezTo>
                      <a:pt x="16375" y="18948"/>
                      <a:pt x="16498" y="18955"/>
                      <a:pt x="16621" y="18955"/>
                    </a:cubicBezTo>
                    <a:cubicBezTo>
                      <a:pt x="18224" y="18955"/>
                      <a:pt x="19825" y="17825"/>
                      <a:pt x="19681" y="16089"/>
                    </a:cubicBezTo>
                    <a:cubicBezTo>
                      <a:pt x="19586" y="15053"/>
                      <a:pt x="19003" y="14113"/>
                      <a:pt x="18205" y="13446"/>
                    </a:cubicBezTo>
                    <a:cubicBezTo>
                      <a:pt x="19372" y="11184"/>
                      <a:pt x="20205" y="8695"/>
                      <a:pt x="21205" y="6350"/>
                    </a:cubicBezTo>
                    <a:cubicBezTo>
                      <a:pt x="21432" y="5814"/>
                      <a:pt x="21944" y="4802"/>
                      <a:pt x="22229" y="3838"/>
                    </a:cubicBezTo>
                    <a:cubicBezTo>
                      <a:pt x="22313" y="4576"/>
                      <a:pt x="22468" y="5290"/>
                      <a:pt x="22718" y="5897"/>
                    </a:cubicBezTo>
                    <a:cubicBezTo>
                      <a:pt x="22801" y="6099"/>
                      <a:pt x="23009" y="6205"/>
                      <a:pt x="23201" y="6205"/>
                    </a:cubicBezTo>
                    <a:cubicBezTo>
                      <a:pt x="23419" y="6205"/>
                      <a:pt x="23618" y="6069"/>
                      <a:pt x="23599" y="5778"/>
                    </a:cubicBezTo>
                    <a:cubicBezTo>
                      <a:pt x="23539" y="4945"/>
                      <a:pt x="23325" y="4135"/>
                      <a:pt x="23253" y="3302"/>
                    </a:cubicBezTo>
                    <a:cubicBezTo>
                      <a:pt x="23170" y="2385"/>
                      <a:pt x="23253" y="1492"/>
                      <a:pt x="23384" y="575"/>
                    </a:cubicBezTo>
                    <a:cubicBezTo>
                      <a:pt x="23432" y="266"/>
                      <a:pt x="23265" y="28"/>
                      <a:pt x="22944" y="4"/>
                    </a:cubicBezTo>
                    <a:cubicBezTo>
                      <a:pt x="22921" y="2"/>
                      <a:pt x="22898" y="1"/>
                      <a:pt x="22876"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2513;p45">
              <a:extLst>
                <a:ext uri="{FF2B5EF4-FFF2-40B4-BE49-F238E27FC236}">
                  <a16:creationId xmlns:a16="http://schemas.microsoft.com/office/drawing/2014/main" id="{8C63A923-C435-E3F5-442D-DFCCAAD54C8E}"/>
                </a:ext>
              </a:extLst>
            </p:cNvPr>
            <p:cNvSpPr txBox="1"/>
            <p:nvPr/>
          </p:nvSpPr>
          <p:spPr>
            <a:xfrm>
              <a:off x="3901842" y="3107011"/>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434343"/>
                  </a:solidFill>
                  <a:latin typeface="Fira Sans Extra Condensed Medium"/>
                  <a:ea typeface="Fira Sans Extra Condensed Medium"/>
                  <a:cs typeface="Fira Sans Extra Condensed Medium"/>
                  <a:sym typeface="Fira Sans Extra Condensed Medium"/>
                </a:rPr>
                <a:t>EMPLOYEE ACCESS</a:t>
              </a:r>
              <a:endParaRPr sz="2000" b="1"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172" name="Google Shape;2514;p45">
              <a:extLst>
                <a:ext uri="{FF2B5EF4-FFF2-40B4-BE49-F238E27FC236}">
                  <a16:creationId xmlns:a16="http://schemas.microsoft.com/office/drawing/2014/main" id="{A5EE3BC3-698C-1E6C-07E7-C024DB451AB3}"/>
                </a:ext>
              </a:extLst>
            </p:cNvPr>
            <p:cNvSpPr txBox="1"/>
            <p:nvPr/>
          </p:nvSpPr>
          <p:spPr>
            <a:xfrm>
              <a:off x="3894900" y="1759837"/>
              <a:ext cx="1354200" cy="765000"/>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r>
                <a:rPr lang="en-US" sz="1800" dirty="0" err="1">
                  <a:effectLst/>
                  <a:latin typeface="Times New Roman" panose="02020603050405020304" pitchFamily="18" charset="0"/>
                  <a:ea typeface="Times New Roman" panose="02020603050405020304" pitchFamily="18" charset="0"/>
                </a:rPr>
                <a:t>EmployeeID</a:t>
              </a:r>
              <a:r>
                <a:rPr lang="en-US" sz="1800" dirty="0">
                  <a:effectLst/>
                  <a:latin typeface="Times New Roman" panose="02020603050405020304" pitchFamily="18" charset="0"/>
                  <a:ea typeface="Times New Roman" panose="02020603050405020304" pitchFamily="18" charset="0"/>
                </a:rPr>
                <a:t> (FK)</a:t>
              </a:r>
            </a:p>
          </p:txBody>
        </p:sp>
      </p:grpSp>
      <p:grpSp>
        <p:nvGrpSpPr>
          <p:cNvPr id="176" name="Google Shape;2515;p45">
            <a:extLst>
              <a:ext uri="{FF2B5EF4-FFF2-40B4-BE49-F238E27FC236}">
                <a16:creationId xmlns:a16="http://schemas.microsoft.com/office/drawing/2014/main" id="{562E3A45-8209-AAB9-378E-09991B7E606A}"/>
              </a:ext>
            </a:extLst>
          </p:cNvPr>
          <p:cNvGrpSpPr/>
          <p:nvPr/>
        </p:nvGrpSpPr>
        <p:grpSpPr>
          <a:xfrm>
            <a:off x="9985554" y="1826147"/>
            <a:ext cx="2082901" cy="3331577"/>
            <a:chOff x="6696514" y="2041791"/>
            <a:chExt cx="1397112" cy="2147000"/>
          </a:xfrm>
        </p:grpSpPr>
        <p:sp>
          <p:nvSpPr>
            <p:cNvPr id="177" name="Google Shape;2516;p45">
              <a:extLst>
                <a:ext uri="{FF2B5EF4-FFF2-40B4-BE49-F238E27FC236}">
                  <a16:creationId xmlns:a16="http://schemas.microsoft.com/office/drawing/2014/main" id="{A9BDA66E-ACCA-9327-E92F-0F65C8D51CDB}"/>
                </a:ext>
              </a:extLst>
            </p:cNvPr>
            <p:cNvSpPr/>
            <p:nvPr/>
          </p:nvSpPr>
          <p:spPr>
            <a:xfrm>
              <a:off x="6696514" y="2617351"/>
              <a:ext cx="1397112" cy="183622"/>
            </a:xfrm>
            <a:custGeom>
              <a:avLst/>
              <a:gdLst/>
              <a:ahLst/>
              <a:cxnLst/>
              <a:rect l="l" t="t" r="r" b="b"/>
              <a:pathLst>
                <a:path w="63985" h="7847" extrusionOk="0">
                  <a:moveTo>
                    <a:pt x="2680" y="703"/>
                  </a:moveTo>
                  <a:cubicBezTo>
                    <a:pt x="2418" y="846"/>
                    <a:pt x="2168" y="1179"/>
                    <a:pt x="1918" y="1429"/>
                  </a:cubicBezTo>
                  <a:lnTo>
                    <a:pt x="1334" y="703"/>
                  </a:lnTo>
                  <a:close/>
                  <a:moveTo>
                    <a:pt x="4239" y="703"/>
                  </a:moveTo>
                  <a:cubicBezTo>
                    <a:pt x="3704" y="1143"/>
                    <a:pt x="3168" y="1774"/>
                    <a:pt x="2632" y="2322"/>
                  </a:cubicBezTo>
                  <a:lnTo>
                    <a:pt x="2049" y="1572"/>
                  </a:lnTo>
                  <a:cubicBezTo>
                    <a:pt x="2358" y="1262"/>
                    <a:pt x="2668" y="1000"/>
                    <a:pt x="2977" y="703"/>
                  </a:cubicBezTo>
                  <a:close/>
                  <a:moveTo>
                    <a:pt x="6216" y="703"/>
                  </a:moveTo>
                  <a:cubicBezTo>
                    <a:pt x="5299" y="1596"/>
                    <a:pt x="4382" y="2477"/>
                    <a:pt x="3489" y="3394"/>
                  </a:cubicBezTo>
                  <a:lnTo>
                    <a:pt x="2918" y="2655"/>
                  </a:lnTo>
                  <a:cubicBezTo>
                    <a:pt x="3573" y="2001"/>
                    <a:pt x="4227" y="1298"/>
                    <a:pt x="4882" y="703"/>
                  </a:cubicBezTo>
                  <a:close/>
                  <a:moveTo>
                    <a:pt x="22134" y="703"/>
                  </a:moveTo>
                  <a:cubicBezTo>
                    <a:pt x="19979" y="2786"/>
                    <a:pt x="17824" y="5037"/>
                    <a:pt x="15669" y="7239"/>
                  </a:cubicBezTo>
                  <a:lnTo>
                    <a:pt x="14205" y="7227"/>
                  </a:lnTo>
                  <a:cubicBezTo>
                    <a:pt x="16467" y="5025"/>
                    <a:pt x="18753" y="2786"/>
                    <a:pt x="21039" y="703"/>
                  </a:cubicBezTo>
                  <a:close/>
                  <a:moveTo>
                    <a:pt x="54079" y="703"/>
                  </a:moveTo>
                  <a:cubicBezTo>
                    <a:pt x="51829" y="2786"/>
                    <a:pt x="49578" y="5049"/>
                    <a:pt x="47328" y="7239"/>
                  </a:cubicBezTo>
                  <a:lnTo>
                    <a:pt x="46447" y="7227"/>
                  </a:lnTo>
                  <a:cubicBezTo>
                    <a:pt x="48566" y="5037"/>
                    <a:pt x="50698" y="2786"/>
                    <a:pt x="52841" y="703"/>
                  </a:cubicBezTo>
                  <a:close/>
                  <a:moveTo>
                    <a:pt x="61080" y="1203"/>
                  </a:moveTo>
                  <a:lnTo>
                    <a:pt x="61651" y="1941"/>
                  </a:lnTo>
                  <a:cubicBezTo>
                    <a:pt x="59949" y="3691"/>
                    <a:pt x="58270" y="5453"/>
                    <a:pt x="56591" y="7239"/>
                  </a:cubicBezTo>
                  <a:lnTo>
                    <a:pt x="55580" y="7239"/>
                  </a:lnTo>
                  <a:cubicBezTo>
                    <a:pt x="55885" y="6944"/>
                    <a:pt x="56190" y="6604"/>
                    <a:pt x="56496" y="6299"/>
                  </a:cubicBezTo>
                  <a:cubicBezTo>
                    <a:pt x="58091" y="4668"/>
                    <a:pt x="59568" y="2917"/>
                    <a:pt x="61080" y="1203"/>
                  </a:cubicBezTo>
                  <a:close/>
                  <a:moveTo>
                    <a:pt x="8014" y="703"/>
                  </a:moveTo>
                  <a:cubicBezTo>
                    <a:pt x="5859" y="2786"/>
                    <a:pt x="3704" y="5013"/>
                    <a:pt x="1584" y="7251"/>
                  </a:cubicBezTo>
                  <a:lnTo>
                    <a:pt x="1334" y="7251"/>
                  </a:lnTo>
                  <a:lnTo>
                    <a:pt x="3942" y="3941"/>
                  </a:lnTo>
                  <a:lnTo>
                    <a:pt x="3704" y="3667"/>
                  </a:lnTo>
                  <a:cubicBezTo>
                    <a:pt x="4692" y="2655"/>
                    <a:pt x="5680" y="1596"/>
                    <a:pt x="6680" y="703"/>
                  </a:cubicBezTo>
                  <a:close/>
                  <a:moveTo>
                    <a:pt x="9835" y="703"/>
                  </a:moveTo>
                  <a:cubicBezTo>
                    <a:pt x="7597" y="2786"/>
                    <a:pt x="5359" y="5013"/>
                    <a:pt x="3132" y="7251"/>
                  </a:cubicBezTo>
                  <a:lnTo>
                    <a:pt x="2084" y="7251"/>
                  </a:lnTo>
                  <a:cubicBezTo>
                    <a:pt x="4370" y="5013"/>
                    <a:pt x="6644" y="2786"/>
                    <a:pt x="8907" y="703"/>
                  </a:cubicBezTo>
                  <a:close/>
                  <a:moveTo>
                    <a:pt x="11240" y="703"/>
                  </a:moveTo>
                  <a:cubicBezTo>
                    <a:pt x="9109" y="2786"/>
                    <a:pt x="6990" y="5013"/>
                    <a:pt x="4906" y="7251"/>
                  </a:cubicBezTo>
                  <a:lnTo>
                    <a:pt x="3454" y="7251"/>
                  </a:lnTo>
                  <a:cubicBezTo>
                    <a:pt x="5704" y="5013"/>
                    <a:pt x="7930" y="2786"/>
                    <a:pt x="10169" y="703"/>
                  </a:cubicBezTo>
                  <a:close/>
                  <a:moveTo>
                    <a:pt x="13026" y="703"/>
                  </a:moveTo>
                  <a:cubicBezTo>
                    <a:pt x="10859" y="2786"/>
                    <a:pt x="8704" y="5013"/>
                    <a:pt x="6609" y="7251"/>
                  </a:cubicBezTo>
                  <a:lnTo>
                    <a:pt x="5406" y="7251"/>
                  </a:lnTo>
                  <a:cubicBezTo>
                    <a:pt x="7490" y="5013"/>
                    <a:pt x="9561" y="2786"/>
                    <a:pt x="11645" y="703"/>
                  </a:cubicBezTo>
                  <a:close/>
                  <a:moveTo>
                    <a:pt x="16038" y="703"/>
                  </a:moveTo>
                  <a:cubicBezTo>
                    <a:pt x="13752" y="2786"/>
                    <a:pt x="11431" y="5013"/>
                    <a:pt x="9145" y="7251"/>
                  </a:cubicBezTo>
                  <a:lnTo>
                    <a:pt x="7097" y="7251"/>
                  </a:lnTo>
                  <a:cubicBezTo>
                    <a:pt x="9204" y="5013"/>
                    <a:pt x="11347" y="2786"/>
                    <a:pt x="13491" y="703"/>
                  </a:cubicBezTo>
                  <a:close/>
                  <a:moveTo>
                    <a:pt x="16348" y="667"/>
                  </a:moveTo>
                  <a:lnTo>
                    <a:pt x="18372" y="679"/>
                  </a:lnTo>
                  <a:cubicBezTo>
                    <a:pt x="16062" y="2870"/>
                    <a:pt x="13741" y="5013"/>
                    <a:pt x="11455" y="7251"/>
                  </a:cubicBezTo>
                  <a:lnTo>
                    <a:pt x="9621" y="7251"/>
                  </a:lnTo>
                  <a:cubicBezTo>
                    <a:pt x="11859" y="5013"/>
                    <a:pt x="14110" y="2870"/>
                    <a:pt x="16348" y="667"/>
                  </a:cubicBezTo>
                  <a:close/>
                  <a:moveTo>
                    <a:pt x="20658" y="703"/>
                  </a:moveTo>
                  <a:cubicBezTo>
                    <a:pt x="18324" y="2786"/>
                    <a:pt x="15979" y="5013"/>
                    <a:pt x="13741" y="7251"/>
                  </a:cubicBezTo>
                  <a:lnTo>
                    <a:pt x="11836" y="7251"/>
                  </a:lnTo>
                  <a:cubicBezTo>
                    <a:pt x="14086" y="5013"/>
                    <a:pt x="16336" y="2786"/>
                    <a:pt x="18586" y="703"/>
                  </a:cubicBezTo>
                  <a:close/>
                  <a:moveTo>
                    <a:pt x="24123" y="703"/>
                  </a:moveTo>
                  <a:cubicBezTo>
                    <a:pt x="21944" y="2786"/>
                    <a:pt x="19765" y="5013"/>
                    <a:pt x="17610" y="7251"/>
                  </a:cubicBezTo>
                  <a:lnTo>
                    <a:pt x="15824" y="7251"/>
                  </a:lnTo>
                  <a:cubicBezTo>
                    <a:pt x="18015" y="5013"/>
                    <a:pt x="20229" y="2786"/>
                    <a:pt x="22444" y="703"/>
                  </a:cubicBezTo>
                  <a:close/>
                  <a:moveTo>
                    <a:pt x="25409" y="703"/>
                  </a:moveTo>
                  <a:cubicBezTo>
                    <a:pt x="23230" y="2786"/>
                    <a:pt x="21111" y="5013"/>
                    <a:pt x="19039" y="7251"/>
                  </a:cubicBezTo>
                  <a:lnTo>
                    <a:pt x="17955" y="7251"/>
                  </a:lnTo>
                  <a:cubicBezTo>
                    <a:pt x="20098" y="5013"/>
                    <a:pt x="22265" y="2786"/>
                    <a:pt x="24432" y="703"/>
                  </a:cubicBezTo>
                  <a:close/>
                  <a:moveTo>
                    <a:pt x="27957" y="703"/>
                  </a:moveTo>
                  <a:cubicBezTo>
                    <a:pt x="27445" y="1143"/>
                    <a:pt x="26945" y="1667"/>
                    <a:pt x="26456" y="2155"/>
                  </a:cubicBezTo>
                  <a:cubicBezTo>
                    <a:pt x="24730" y="3858"/>
                    <a:pt x="23004" y="5465"/>
                    <a:pt x="21277" y="7251"/>
                  </a:cubicBezTo>
                  <a:lnTo>
                    <a:pt x="19348" y="7251"/>
                  </a:lnTo>
                  <a:cubicBezTo>
                    <a:pt x="21087" y="5310"/>
                    <a:pt x="22849" y="3548"/>
                    <a:pt x="24659" y="1762"/>
                  </a:cubicBezTo>
                  <a:cubicBezTo>
                    <a:pt x="25016" y="1393"/>
                    <a:pt x="25385" y="1000"/>
                    <a:pt x="25754" y="703"/>
                  </a:cubicBezTo>
                  <a:close/>
                  <a:moveTo>
                    <a:pt x="30183" y="703"/>
                  </a:moveTo>
                  <a:cubicBezTo>
                    <a:pt x="29600" y="1298"/>
                    <a:pt x="29004" y="1893"/>
                    <a:pt x="28421" y="2501"/>
                  </a:cubicBezTo>
                  <a:cubicBezTo>
                    <a:pt x="26897" y="4096"/>
                    <a:pt x="25349" y="5608"/>
                    <a:pt x="23801" y="7251"/>
                  </a:cubicBezTo>
                  <a:lnTo>
                    <a:pt x="21468" y="7251"/>
                  </a:lnTo>
                  <a:cubicBezTo>
                    <a:pt x="22944" y="5763"/>
                    <a:pt x="24420" y="4429"/>
                    <a:pt x="25849" y="3001"/>
                  </a:cubicBezTo>
                  <a:cubicBezTo>
                    <a:pt x="26611" y="2227"/>
                    <a:pt x="27385" y="1441"/>
                    <a:pt x="28171" y="703"/>
                  </a:cubicBezTo>
                  <a:close/>
                  <a:moveTo>
                    <a:pt x="33100" y="703"/>
                  </a:moveTo>
                  <a:cubicBezTo>
                    <a:pt x="31636" y="2191"/>
                    <a:pt x="30159" y="3632"/>
                    <a:pt x="28671" y="5084"/>
                  </a:cubicBezTo>
                  <a:cubicBezTo>
                    <a:pt x="27933" y="5811"/>
                    <a:pt x="27195" y="6501"/>
                    <a:pt x="26456" y="7251"/>
                  </a:cubicBezTo>
                  <a:lnTo>
                    <a:pt x="24087" y="7251"/>
                  </a:lnTo>
                  <a:cubicBezTo>
                    <a:pt x="25587" y="5608"/>
                    <a:pt x="27076" y="4179"/>
                    <a:pt x="28564" y="2632"/>
                  </a:cubicBezTo>
                  <a:cubicBezTo>
                    <a:pt x="29183" y="1977"/>
                    <a:pt x="29826" y="1298"/>
                    <a:pt x="30469" y="703"/>
                  </a:cubicBezTo>
                  <a:close/>
                  <a:moveTo>
                    <a:pt x="35005" y="703"/>
                  </a:moveTo>
                  <a:cubicBezTo>
                    <a:pt x="33207" y="2489"/>
                    <a:pt x="31398" y="4358"/>
                    <a:pt x="29516" y="6132"/>
                  </a:cubicBezTo>
                  <a:cubicBezTo>
                    <a:pt x="29123" y="6501"/>
                    <a:pt x="28742" y="6799"/>
                    <a:pt x="28350" y="7251"/>
                  </a:cubicBezTo>
                  <a:lnTo>
                    <a:pt x="26778" y="7251"/>
                  </a:lnTo>
                  <a:cubicBezTo>
                    <a:pt x="29040" y="5013"/>
                    <a:pt x="31290" y="2786"/>
                    <a:pt x="33517" y="703"/>
                  </a:cubicBezTo>
                  <a:close/>
                  <a:moveTo>
                    <a:pt x="36315" y="703"/>
                  </a:moveTo>
                  <a:cubicBezTo>
                    <a:pt x="34576" y="2334"/>
                    <a:pt x="32838" y="4120"/>
                    <a:pt x="31100" y="5834"/>
                  </a:cubicBezTo>
                  <a:cubicBezTo>
                    <a:pt x="30612" y="6299"/>
                    <a:pt x="30124" y="6799"/>
                    <a:pt x="29647" y="7251"/>
                  </a:cubicBezTo>
                  <a:lnTo>
                    <a:pt x="28635" y="7251"/>
                  </a:lnTo>
                  <a:cubicBezTo>
                    <a:pt x="28731" y="7096"/>
                    <a:pt x="28826" y="7061"/>
                    <a:pt x="28921" y="6965"/>
                  </a:cubicBezTo>
                  <a:cubicBezTo>
                    <a:pt x="31112" y="4918"/>
                    <a:pt x="33243" y="2786"/>
                    <a:pt x="35362" y="703"/>
                  </a:cubicBezTo>
                  <a:close/>
                  <a:moveTo>
                    <a:pt x="37684" y="703"/>
                  </a:moveTo>
                  <a:cubicBezTo>
                    <a:pt x="35541" y="2786"/>
                    <a:pt x="33398" y="5013"/>
                    <a:pt x="31267" y="7251"/>
                  </a:cubicBezTo>
                  <a:lnTo>
                    <a:pt x="29897" y="7251"/>
                  </a:lnTo>
                  <a:cubicBezTo>
                    <a:pt x="30088" y="6954"/>
                    <a:pt x="30290" y="6870"/>
                    <a:pt x="30481" y="6680"/>
                  </a:cubicBezTo>
                  <a:cubicBezTo>
                    <a:pt x="32517" y="4679"/>
                    <a:pt x="34576" y="2632"/>
                    <a:pt x="36636" y="703"/>
                  </a:cubicBezTo>
                  <a:close/>
                  <a:moveTo>
                    <a:pt x="39601" y="703"/>
                  </a:moveTo>
                  <a:cubicBezTo>
                    <a:pt x="37601" y="2632"/>
                    <a:pt x="35600" y="4608"/>
                    <a:pt x="33648" y="6596"/>
                  </a:cubicBezTo>
                  <a:cubicBezTo>
                    <a:pt x="33433" y="6811"/>
                    <a:pt x="33231" y="6954"/>
                    <a:pt x="33017" y="7251"/>
                  </a:cubicBezTo>
                  <a:lnTo>
                    <a:pt x="32267" y="7251"/>
                  </a:lnTo>
                  <a:cubicBezTo>
                    <a:pt x="34422" y="5013"/>
                    <a:pt x="36553" y="2786"/>
                    <a:pt x="38684" y="703"/>
                  </a:cubicBezTo>
                  <a:close/>
                  <a:moveTo>
                    <a:pt x="41542" y="703"/>
                  </a:moveTo>
                  <a:cubicBezTo>
                    <a:pt x="39375" y="2786"/>
                    <a:pt x="37196" y="5013"/>
                    <a:pt x="35005" y="7251"/>
                  </a:cubicBezTo>
                  <a:lnTo>
                    <a:pt x="33326" y="7251"/>
                  </a:lnTo>
                  <a:cubicBezTo>
                    <a:pt x="33493" y="7096"/>
                    <a:pt x="33648" y="6930"/>
                    <a:pt x="33803" y="6763"/>
                  </a:cubicBezTo>
                  <a:cubicBezTo>
                    <a:pt x="35815" y="4703"/>
                    <a:pt x="37898" y="2632"/>
                    <a:pt x="39994" y="703"/>
                  </a:cubicBezTo>
                  <a:close/>
                  <a:moveTo>
                    <a:pt x="44328" y="703"/>
                  </a:moveTo>
                  <a:cubicBezTo>
                    <a:pt x="42030" y="2786"/>
                    <a:pt x="39720" y="5013"/>
                    <a:pt x="37422" y="7251"/>
                  </a:cubicBezTo>
                  <a:lnTo>
                    <a:pt x="35446" y="7251"/>
                  </a:lnTo>
                  <a:cubicBezTo>
                    <a:pt x="37672" y="5013"/>
                    <a:pt x="39922" y="2786"/>
                    <a:pt x="42149" y="703"/>
                  </a:cubicBezTo>
                  <a:close/>
                  <a:moveTo>
                    <a:pt x="46209" y="703"/>
                  </a:moveTo>
                  <a:cubicBezTo>
                    <a:pt x="43982" y="2786"/>
                    <a:pt x="41744" y="5013"/>
                    <a:pt x="39482" y="7251"/>
                  </a:cubicBezTo>
                  <a:lnTo>
                    <a:pt x="37684" y="7251"/>
                  </a:lnTo>
                  <a:cubicBezTo>
                    <a:pt x="39994" y="5013"/>
                    <a:pt x="42304" y="2786"/>
                    <a:pt x="44613" y="703"/>
                  </a:cubicBezTo>
                  <a:close/>
                  <a:moveTo>
                    <a:pt x="49031" y="703"/>
                  </a:moveTo>
                  <a:cubicBezTo>
                    <a:pt x="46828" y="2786"/>
                    <a:pt x="44649" y="5013"/>
                    <a:pt x="42447" y="7251"/>
                  </a:cubicBezTo>
                  <a:lnTo>
                    <a:pt x="39791" y="7251"/>
                  </a:lnTo>
                  <a:cubicBezTo>
                    <a:pt x="42054" y="5013"/>
                    <a:pt x="44304" y="2786"/>
                    <a:pt x="46530" y="703"/>
                  </a:cubicBezTo>
                  <a:close/>
                  <a:moveTo>
                    <a:pt x="50793" y="703"/>
                  </a:moveTo>
                  <a:cubicBezTo>
                    <a:pt x="50721" y="703"/>
                    <a:pt x="50650" y="846"/>
                    <a:pt x="50579" y="917"/>
                  </a:cubicBezTo>
                  <a:cubicBezTo>
                    <a:pt x="48483" y="3048"/>
                    <a:pt x="46364" y="5168"/>
                    <a:pt x="44244" y="7251"/>
                  </a:cubicBezTo>
                  <a:lnTo>
                    <a:pt x="42744" y="7251"/>
                  </a:lnTo>
                  <a:cubicBezTo>
                    <a:pt x="44971" y="5013"/>
                    <a:pt x="47185" y="2786"/>
                    <a:pt x="49412" y="703"/>
                  </a:cubicBezTo>
                  <a:close/>
                  <a:moveTo>
                    <a:pt x="52662" y="703"/>
                  </a:moveTo>
                  <a:cubicBezTo>
                    <a:pt x="51733" y="1596"/>
                    <a:pt x="50805" y="2691"/>
                    <a:pt x="49852" y="3656"/>
                  </a:cubicBezTo>
                  <a:cubicBezTo>
                    <a:pt x="48662" y="4858"/>
                    <a:pt x="47471" y="6061"/>
                    <a:pt x="46280" y="7251"/>
                  </a:cubicBezTo>
                  <a:lnTo>
                    <a:pt x="44613" y="7251"/>
                  </a:lnTo>
                  <a:cubicBezTo>
                    <a:pt x="46673" y="5168"/>
                    <a:pt x="48721" y="3167"/>
                    <a:pt x="50757" y="1108"/>
                  </a:cubicBezTo>
                  <a:cubicBezTo>
                    <a:pt x="50900" y="977"/>
                    <a:pt x="51031" y="846"/>
                    <a:pt x="51162" y="703"/>
                  </a:cubicBezTo>
                  <a:close/>
                  <a:moveTo>
                    <a:pt x="56770" y="703"/>
                  </a:moveTo>
                  <a:cubicBezTo>
                    <a:pt x="54579" y="2786"/>
                    <a:pt x="52376" y="5013"/>
                    <a:pt x="50150" y="7251"/>
                  </a:cubicBezTo>
                  <a:lnTo>
                    <a:pt x="48090" y="7251"/>
                  </a:lnTo>
                  <a:cubicBezTo>
                    <a:pt x="50269" y="5013"/>
                    <a:pt x="52460" y="2786"/>
                    <a:pt x="54627" y="703"/>
                  </a:cubicBezTo>
                  <a:close/>
                  <a:moveTo>
                    <a:pt x="58484" y="703"/>
                  </a:moveTo>
                  <a:cubicBezTo>
                    <a:pt x="56365" y="2929"/>
                    <a:pt x="54186" y="5013"/>
                    <a:pt x="51983" y="7251"/>
                  </a:cubicBezTo>
                  <a:lnTo>
                    <a:pt x="50471" y="7251"/>
                  </a:lnTo>
                  <a:cubicBezTo>
                    <a:pt x="52710" y="5013"/>
                    <a:pt x="54924" y="2786"/>
                    <a:pt x="57139" y="703"/>
                  </a:cubicBezTo>
                  <a:close/>
                  <a:moveTo>
                    <a:pt x="59639" y="703"/>
                  </a:moveTo>
                  <a:cubicBezTo>
                    <a:pt x="58210" y="2191"/>
                    <a:pt x="56794" y="3929"/>
                    <a:pt x="55329" y="5501"/>
                  </a:cubicBezTo>
                  <a:cubicBezTo>
                    <a:pt x="54793" y="6084"/>
                    <a:pt x="54234" y="6656"/>
                    <a:pt x="53686" y="7251"/>
                  </a:cubicBezTo>
                  <a:lnTo>
                    <a:pt x="52567" y="7251"/>
                  </a:lnTo>
                  <a:cubicBezTo>
                    <a:pt x="54758" y="5013"/>
                    <a:pt x="56925" y="2929"/>
                    <a:pt x="58996" y="703"/>
                  </a:cubicBezTo>
                  <a:close/>
                  <a:moveTo>
                    <a:pt x="60651" y="703"/>
                  </a:moveTo>
                  <a:lnTo>
                    <a:pt x="60901" y="977"/>
                  </a:lnTo>
                  <a:cubicBezTo>
                    <a:pt x="59377" y="2703"/>
                    <a:pt x="57901" y="4501"/>
                    <a:pt x="56329" y="6156"/>
                  </a:cubicBezTo>
                  <a:cubicBezTo>
                    <a:pt x="55984" y="6513"/>
                    <a:pt x="55627" y="6799"/>
                    <a:pt x="55270" y="7251"/>
                  </a:cubicBezTo>
                  <a:lnTo>
                    <a:pt x="53877" y="7251"/>
                  </a:lnTo>
                  <a:cubicBezTo>
                    <a:pt x="55936" y="5013"/>
                    <a:pt x="57960" y="2786"/>
                    <a:pt x="59984" y="703"/>
                  </a:cubicBezTo>
                  <a:close/>
                  <a:moveTo>
                    <a:pt x="61830" y="2167"/>
                  </a:moveTo>
                  <a:lnTo>
                    <a:pt x="62675" y="3251"/>
                  </a:lnTo>
                  <a:cubicBezTo>
                    <a:pt x="61532" y="4608"/>
                    <a:pt x="60354" y="5906"/>
                    <a:pt x="59163" y="7251"/>
                  </a:cubicBezTo>
                  <a:lnTo>
                    <a:pt x="57008" y="7251"/>
                  </a:lnTo>
                  <a:cubicBezTo>
                    <a:pt x="58615" y="5465"/>
                    <a:pt x="60223" y="3846"/>
                    <a:pt x="61830" y="2167"/>
                  </a:cubicBezTo>
                  <a:close/>
                  <a:moveTo>
                    <a:pt x="62830" y="3441"/>
                  </a:moveTo>
                  <a:lnTo>
                    <a:pt x="63175" y="3882"/>
                  </a:lnTo>
                  <a:lnTo>
                    <a:pt x="60651" y="7251"/>
                  </a:lnTo>
                  <a:lnTo>
                    <a:pt x="59532" y="7251"/>
                  </a:lnTo>
                  <a:cubicBezTo>
                    <a:pt x="60651" y="5906"/>
                    <a:pt x="61747" y="4715"/>
                    <a:pt x="62830" y="3441"/>
                  </a:cubicBezTo>
                  <a:close/>
                  <a:moveTo>
                    <a:pt x="1" y="0"/>
                  </a:moveTo>
                  <a:lnTo>
                    <a:pt x="3120" y="3917"/>
                  </a:lnTo>
                  <a:lnTo>
                    <a:pt x="1" y="7847"/>
                  </a:lnTo>
                  <a:lnTo>
                    <a:pt x="60973" y="7847"/>
                  </a:lnTo>
                  <a:lnTo>
                    <a:pt x="63985" y="3846"/>
                  </a:lnTo>
                  <a:lnTo>
                    <a:pt x="60973" y="0"/>
                  </a:ln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2517;p45">
              <a:extLst>
                <a:ext uri="{FF2B5EF4-FFF2-40B4-BE49-F238E27FC236}">
                  <a16:creationId xmlns:a16="http://schemas.microsoft.com/office/drawing/2014/main" id="{73558553-C20E-8D4E-0D3C-F3482F10A408}"/>
                </a:ext>
              </a:extLst>
            </p:cNvPr>
            <p:cNvSpPr/>
            <p:nvPr/>
          </p:nvSpPr>
          <p:spPr>
            <a:xfrm>
              <a:off x="7319791" y="2726744"/>
              <a:ext cx="107647" cy="344229"/>
            </a:xfrm>
            <a:custGeom>
              <a:avLst/>
              <a:gdLst/>
              <a:ahLst/>
              <a:cxnLst/>
              <a:rect l="l" t="t" r="r" b="b"/>
              <a:pathLst>
                <a:path w="4930" h="15765" extrusionOk="0">
                  <a:moveTo>
                    <a:pt x="2465" y="0"/>
                  </a:moveTo>
                  <a:cubicBezTo>
                    <a:pt x="1108" y="0"/>
                    <a:pt x="0" y="1108"/>
                    <a:pt x="0" y="2477"/>
                  </a:cubicBezTo>
                  <a:cubicBezTo>
                    <a:pt x="0" y="3727"/>
                    <a:pt x="965" y="4763"/>
                    <a:pt x="2155" y="4918"/>
                  </a:cubicBezTo>
                  <a:lnTo>
                    <a:pt x="2155" y="15764"/>
                  </a:lnTo>
                  <a:lnTo>
                    <a:pt x="2751" y="15764"/>
                  </a:lnTo>
                  <a:lnTo>
                    <a:pt x="2751" y="4918"/>
                  </a:lnTo>
                  <a:cubicBezTo>
                    <a:pt x="4084" y="4763"/>
                    <a:pt x="4930" y="3727"/>
                    <a:pt x="4930" y="2477"/>
                  </a:cubicBezTo>
                  <a:cubicBezTo>
                    <a:pt x="4930" y="1108"/>
                    <a:pt x="3834" y="0"/>
                    <a:pt x="2465"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9" name="Google Shape;2518;p45">
              <a:extLst>
                <a:ext uri="{FF2B5EF4-FFF2-40B4-BE49-F238E27FC236}">
                  <a16:creationId xmlns:a16="http://schemas.microsoft.com/office/drawing/2014/main" id="{676A0E50-BEAB-4A9D-8E45-16D362E7E56D}"/>
                </a:ext>
              </a:extLst>
            </p:cNvPr>
            <p:cNvGrpSpPr/>
            <p:nvPr/>
          </p:nvGrpSpPr>
          <p:grpSpPr>
            <a:xfrm>
              <a:off x="6962712" y="3419216"/>
              <a:ext cx="821804" cy="769575"/>
              <a:chOff x="7054356" y="3468903"/>
              <a:chExt cx="821804" cy="769575"/>
            </a:xfrm>
          </p:grpSpPr>
          <p:sp>
            <p:nvSpPr>
              <p:cNvPr id="182" name="Google Shape;2519;p45">
                <a:extLst>
                  <a:ext uri="{FF2B5EF4-FFF2-40B4-BE49-F238E27FC236}">
                    <a16:creationId xmlns:a16="http://schemas.microsoft.com/office/drawing/2014/main" id="{8A7E4B67-8C2A-921C-E721-420F77B5B114}"/>
                  </a:ext>
                </a:extLst>
              </p:cNvPr>
              <p:cNvSpPr/>
              <p:nvPr/>
            </p:nvSpPr>
            <p:spPr>
              <a:xfrm>
                <a:off x="7085035" y="3928755"/>
                <a:ext cx="150902" cy="259684"/>
              </a:xfrm>
              <a:custGeom>
                <a:avLst/>
                <a:gdLst/>
                <a:ahLst/>
                <a:cxnLst/>
                <a:rect l="l" t="t" r="r" b="b"/>
                <a:pathLst>
                  <a:path w="6911" h="11893" extrusionOk="0">
                    <a:moveTo>
                      <a:pt x="2770" y="0"/>
                    </a:moveTo>
                    <a:cubicBezTo>
                      <a:pt x="2706" y="0"/>
                      <a:pt x="2641" y="30"/>
                      <a:pt x="2596" y="101"/>
                    </a:cubicBezTo>
                    <a:cubicBezTo>
                      <a:pt x="1" y="4090"/>
                      <a:pt x="834" y="11055"/>
                      <a:pt x="6335" y="11888"/>
                    </a:cubicBezTo>
                    <a:cubicBezTo>
                      <a:pt x="6354" y="11891"/>
                      <a:pt x="6372" y="11892"/>
                      <a:pt x="6390" y="11892"/>
                    </a:cubicBezTo>
                    <a:cubicBezTo>
                      <a:pt x="6756" y="11892"/>
                      <a:pt x="6911" y="11337"/>
                      <a:pt x="6514" y="11257"/>
                    </a:cubicBezTo>
                    <a:cubicBezTo>
                      <a:pt x="1644" y="10186"/>
                      <a:pt x="894" y="4161"/>
                      <a:pt x="2966" y="315"/>
                    </a:cubicBezTo>
                    <a:cubicBezTo>
                      <a:pt x="3047" y="144"/>
                      <a:pt x="2910" y="0"/>
                      <a:pt x="2770"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520;p45">
                <a:extLst>
                  <a:ext uri="{FF2B5EF4-FFF2-40B4-BE49-F238E27FC236}">
                    <a16:creationId xmlns:a16="http://schemas.microsoft.com/office/drawing/2014/main" id="{BE08BD60-31D1-23C2-7256-BC8BDEEE0790}"/>
                  </a:ext>
                </a:extLst>
              </p:cNvPr>
              <p:cNvSpPr/>
              <p:nvPr/>
            </p:nvSpPr>
            <p:spPr>
              <a:xfrm>
                <a:off x="7222159" y="3894822"/>
                <a:ext cx="132233" cy="269990"/>
              </a:xfrm>
              <a:custGeom>
                <a:avLst/>
                <a:gdLst/>
                <a:ahLst/>
                <a:cxnLst/>
                <a:rect l="l" t="t" r="r" b="b"/>
                <a:pathLst>
                  <a:path w="6056" h="12365" extrusionOk="0">
                    <a:moveTo>
                      <a:pt x="2793" y="2238"/>
                    </a:moveTo>
                    <a:cubicBezTo>
                      <a:pt x="2710" y="3358"/>
                      <a:pt x="2698" y="4489"/>
                      <a:pt x="2722" y="5620"/>
                    </a:cubicBezTo>
                    <a:cubicBezTo>
                      <a:pt x="2115" y="5429"/>
                      <a:pt x="1579" y="5191"/>
                      <a:pt x="1365" y="4429"/>
                    </a:cubicBezTo>
                    <a:cubicBezTo>
                      <a:pt x="1162" y="3655"/>
                      <a:pt x="1579" y="2893"/>
                      <a:pt x="2198" y="2453"/>
                    </a:cubicBezTo>
                    <a:cubicBezTo>
                      <a:pt x="2389" y="2322"/>
                      <a:pt x="2591" y="2262"/>
                      <a:pt x="2793" y="2238"/>
                    </a:cubicBezTo>
                    <a:close/>
                    <a:moveTo>
                      <a:pt x="3317" y="6656"/>
                    </a:moveTo>
                    <a:cubicBezTo>
                      <a:pt x="4246" y="7013"/>
                      <a:pt x="5068" y="7453"/>
                      <a:pt x="5139" y="8537"/>
                    </a:cubicBezTo>
                    <a:cubicBezTo>
                      <a:pt x="5175" y="9263"/>
                      <a:pt x="4222" y="9787"/>
                      <a:pt x="3639" y="9847"/>
                    </a:cubicBezTo>
                    <a:cubicBezTo>
                      <a:pt x="3520" y="9858"/>
                      <a:pt x="3401" y="9858"/>
                      <a:pt x="3270" y="9858"/>
                    </a:cubicBezTo>
                    <a:cubicBezTo>
                      <a:pt x="3258" y="8787"/>
                      <a:pt x="3282" y="7727"/>
                      <a:pt x="3317" y="6656"/>
                    </a:cubicBezTo>
                    <a:close/>
                    <a:moveTo>
                      <a:pt x="3181" y="1"/>
                    </a:moveTo>
                    <a:cubicBezTo>
                      <a:pt x="3121" y="1"/>
                      <a:pt x="3066" y="36"/>
                      <a:pt x="3055" y="119"/>
                    </a:cubicBezTo>
                    <a:cubicBezTo>
                      <a:pt x="2960" y="619"/>
                      <a:pt x="2889" y="1119"/>
                      <a:pt x="2841" y="1631"/>
                    </a:cubicBezTo>
                    <a:cubicBezTo>
                      <a:pt x="2484" y="1631"/>
                      <a:pt x="2127" y="1703"/>
                      <a:pt x="1841" y="1846"/>
                    </a:cubicBezTo>
                    <a:cubicBezTo>
                      <a:pt x="627" y="2441"/>
                      <a:pt x="126" y="4584"/>
                      <a:pt x="1103" y="5584"/>
                    </a:cubicBezTo>
                    <a:cubicBezTo>
                      <a:pt x="1496" y="6001"/>
                      <a:pt x="2115" y="6227"/>
                      <a:pt x="2734" y="6453"/>
                    </a:cubicBezTo>
                    <a:cubicBezTo>
                      <a:pt x="2770" y="7561"/>
                      <a:pt x="2805" y="8680"/>
                      <a:pt x="2817" y="9787"/>
                    </a:cubicBezTo>
                    <a:cubicBezTo>
                      <a:pt x="1960" y="9596"/>
                      <a:pt x="1019" y="9025"/>
                      <a:pt x="912" y="8227"/>
                    </a:cubicBezTo>
                    <a:cubicBezTo>
                      <a:pt x="886" y="8055"/>
                      <a:pt x="768" y="7987"/>
                      <a:pt x="637" y="7987"/>
                    </a:cubicBezTo>
                    <a:cubicBezTo>
                      <a:pt x="351" y="7987"/>
                      <a:pt x="0" y="8314"/>
                      <a:pt x="400" y="8608"/>
                    </a:cubicBezTo>
                    <a:cubicBezTo>
                      <a:pt x="984" y="9037"/>
                      <a:pt x="1305" y="9608"/>
                      <a:pt x="1972" y="9954"/>
                    </a:cubicBezTo>
                    <a:cubicBezTo>
                      <a:pt x="2234" y="10085"/>
                      <a:pt x="2520" y="10156"/>
                      <a:pt x="2829" y="10180"/>
                    </a:cubicBezTo>
                    <a:cubicBezTo>
                      <a:pt x="2829" y="10823"/>
                      <a:pt x="2817" y="11466"/>
                      <a:pt x="2782" y="12097"/>
                    </a:cubicBezTo>
                    <a:cubicBezTo>
                      <a:pt x="2776" y="12275"/>
                      <a:pt x="2915" y="12365"/>
                      <a:pt x="3055" y="12365"/>
                    </a:cubicBezTo>
                    <a:cubicBezTo>
                      <a:pt x="3195" y="12365"/>
                      <a:pt x="3335" y="12275"/>
                      <a:pt x="3329" y="12097"/>
                    </a:cubicBezTo>
                    <a:cubicBezTo>
                      <a:pt x="3294" y="11466"/>
                      <a:pt x="3270" y="10835"/>
                      <a:pt x="3270" y="10204"/>
                    </a:cubicBezTo>
                    <a:cubicBezTo>
                      <a:pt x="3389" y="10204"/>
                      <a:pt x="3520" y="10204"/>
                      <a:pt x="3639" y="10192"/>
                    </a:cubicBezTo>
                    <a:cubicBezTo>
                      <a:pt x="4579" y="10120"/>
                      <a:pt x="5484" y="9787"/>
                      <a:pt x="5746" y="8799"/>
                    </a:cubicBezTo>
                    <a:cubicBezTo>
                      <a:pt x="6056" y="7596"/>
                      <a:pt x="4687" y="6406"/>
                      <a:pt x="3746" y="5965"/>
                    </a:cubicBezTo>
                    <a:cubicBezTo>
                      <a:pt x="3615" y="5906"/>
                      <a:pt x="3484" y="5858"/>
                      <a:pt x="3341" y="5810"/>
                    </a:cubicBezTo>
                    <a:cubicBezTo>
                      <a:pt x="3377" y="4632"/>
                      <a:pt x="3413" y="3465"/>
                      <a:pt x="3401" y="2286"/>
                    </a:cubicBezTo>
                    <a:lnTo>
                      <a:pt x="3401" y="2286"/>
                    </a:lnTo>
                    <a:cubicBezTo>
                      <a:pt x="3948" y="2453"/>
                      <a:pt x="4448" y="2869"/>
                      <a:pt x="4758" y="3334"/>
                    </a:cubicBezTo>
                    <a:cubicBezTo>
                      <a:pt x="4807" y="3407"/>
                      <a:pt x="4876" y="3438"/>
                      <a:pt x="4944" y="3438"/>
                    </a:cubicBezTo>
                    <a:cubicBezTo>
                      <a:pt x="5077" y="3438"/>
                      <a:pt x="5206" y="3320"/>
                      <a:pt x="5175" y="3155"/>
                    </a:cubicBezTo>
                    <a:cubicBezTo>
                      <a:pt x="5008" y="2346"/>
                      <a:pt x="4234" y="1846"/>
                      <a:pt x="3401" y="1679"/>
                    </a:cubicBezTo>
                    <a:cubicBezTo>
                      <a:pt x="3401" y="1179"/>
                      <a:pt x="3377" y="667"/>
                      <a:pt x="3353" y="155"/>
                    </a:cubicBezTo>
                    <a:cubicBezTo>
                      <a:pt x="3346" y="61"/>
                      <a:pt x="3260" y="1"/>
                      <a:pt x="3181"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2521;p45">
                <a:extLst>
                  <a:ext uri="{FF2B5EF4-FFF2-40B4-BE49-F238E27FC236}">
                    <a16:creationId xmlns:a16="http://schemas.microsoft.com/office/drawing/2014/main" id="{288DBEA9-9DEC-480A-A3AF-EB2C49139E91}"/>
                  </a:ext>
                </a:extLst>
              </p:cNvPr>
              <p:cNvSpPr/>
              <p:nvPr/>
            </p:nvSpPr>
            <p:spPr>
              <a:xfrm>
                <a:off x="7054356" y="3468903"/>
                <a:ext cx="821804" cy="769575"/>
              </a:xfrm>
              <a:custGeom>
                <a:avLst/>
                <a:gdLst/>
                <a:ahLst/>
                <a:cxnLst/>
                <a:rect l="l" t="t" r="r" b="b"/>
                <a:pathLst>
                  <a:path w="37637" h="35245" extrusionOk="0">
                    <a:moveTo>
                      <a:pt x="10922" y="1151"/>
                    </a:moveTo>
                    <a:cubicBezTo>
                      <a:pt x="13511" y="1151"/>
                      <a:pt x="15932" y="1996"/>
                      <a:pt x="18015" y="4171"/>
                    </a:cubicBezTo>
                    <a:cubicBezTo>
                      <a:pt x="20111" y="6374"/>
                      <a:pt x="20432" y="9267"/>
                      <a:pt x="19563" y="11815"/>
                    </a:cubicBezTo>
                    <a:cubicBezTo>
                      <a:pt x="18218" y="12862"/>
                      <a:pt x="17313" y="14279"/>
                      <a:pt x="16824" y="15851"/>
                    </a:cubicBezTo>
                    <a:cubicBezTo>
                      <a:pt x="16348" y="16256"/>
                      <a:pt x="15824" y="16625"/>
                      <a:pt x="15277" y="16911"/>
                    </a:cubicBezTo>
                    <a:cubicBezTo>
                      <a:pt x="15039" y="17030"/>
                      <a:pt x="14812" y="17137"/>
                      <a:pt x="14574" y="17232"/>
                    </a:cubicBezTo>
                    <a:cubicBezTo>
                      <a:pt x="13349" y="16730"/>
                      <a:pt x="12039" y="16449"/>
                      <a:pt x="10748" y="16449"/>
                    </a:cubicBezTo>
                    <a:cubicBezTo>
                      <a:pt x="9620" y="16449"/>
                      <a:pt x="8506" y="16664"/>
                      <a:pt x="7478" y="17137"/>
                    </a:cubicBezTo>
                    <a:cubicBezTo>
                      <a:pt x="5680" y="16399"/>
                      <a:pt x="4085" y="15172"/>
                      <a:pt x="2989" y="13577"/>
                    </a:cubicBezTo>
                    <a:cubicBezTo>
                      <a:pt x="84" y="9326"/>
                      <a:pt x="2263" y="4290"/>
                      <a:pt x="6180" y="1766"/>
                    </a:cubicBezTo>
                    <a:cubicBezTo>
                      <a:pt x="6217" y="1830"/>
                      <a:pt x="6282" y="1873"/>
                      <a:pt x="6364" y="1873"/>
                    </a:cubicBezTo>
                    <a:cubicBezTo>
                      <a:pt x="6389" y="1873"/>
                      <a:pt x="6415" y="1869"/>
                      <a:pt x="6442" y="1861"/>
                    </a:cubicBezTo>
                    <a:cubicBezTo>
                      <a:pt x="7968" y="1416"/>
                      <a:pt x="9472" y="1151"/>
                      <a:pt x="10922" y="1151"/>
                    </a:cubicBezTo>
                    <a:close/>
                    <a:moveTo>
                      <a:pt x="16491" y="17363"/>
                    </a:moveTo>
                    <a:lnTo>
                      <a:pt x="16491" y="17363"/>
                    </a:lnTo>
                    <a:cubicBezTo>
                      <a:pt x="16455" y="17637"/>
                      <a:pt x="16420" y="17923"/>
                      <a:pt x="16408" y="18196"/>
                    </a:cubicBezTo>
                    <a:cubicBezTo>
                      <a:pt x="16193" y="18054"/>
                      <a:pt x="15967" y="17911"/>
                      <a:pt x="15741" y="17792"/>
                    </a:cubicBezTo>
                    <a:cubicBezTo>
                      <a:pt x="16003" y="17661"/>
                      <a:pt x="16241" y="17518"/>
                      <a:pt x="16491" y="17363"/>
                    </a:cubicBezTo>
                    <a:close/>
                    <a:moveTo>
                      <a:pt x="26209" y="10891"/>
                    </a:moveTo>
                    <a:cubicBezTo>
                      <a:pt x="28799" y="10891"/>
                      <a:pt x="31219" y="11735"/>
                      <a:pt x="33303" y="13910"/>
                    </a:cubicBezTo>
                    <a:cubicBezTo>
                      <a:pt x="37160" y="17934"/>
                      <a:pt x="35041" y="24304"/>
                      <a:pt x="30564" y="26650"/>
                    </a:cubicBezTo>
                    <a:cubicBezTo>
                      <a:pt x="29293" y="27319"/>
                      <a:pt x="27912" y="27627"/>
                      <a:pt x="26530" y="27627"/>
                    </a:cubicBezTo>
                    <a:cubicBezTo>
                      <a:pt x="24522" y="27627"/>
                      <a:pt x="22514" y="26976"/>
                      <a:pt x="20849" y="25840"/>
                    </a:cubicBezTo>
                    <a:cubicBezTo>
                      <a:pt x="20837" y="25709"/>
                      <a:pt x="20849" y="25578"/>
                      <a:pt x="20837" y="25459"/>
                    </a:cubicBezTo>
                    <a:lnTo>
                      <a:pt x="20837" y="25459"/>
                    </a:lnTo>
                    <a:cubicBezTo>
                      <a:pt x="21468" y="25840"/>
                      <a:pt x="22194" y="26114"/>
                      <a:pt x="23040" y="26245"/>
                    </a:cubicBezTo>
                    <a:cubicBezTo>
                      <a:pt x="23058" y="26248"/>
                      <a:pt x="23077" y="26249"/>
                      <a:pt x="23095" y="26249"/>
                    </a:cubicBezTo>
                    <a:cubicBezTo>
                      <a:pt x="23461" y="26249"/>
                      <a:pt x="23615" y="25693"/>
                      <a:pt x="23206" y="25614"/>
                    </a:cubicBezTo>
                    <a:cubicBezTo>
                      <a:pt x="22182" y="25388"/>
                      <a:pt x="21349" y="24923"/>
                      <a:pt x="20670" y="24328"/>
                    </a:cubicBezTo>
                    <a:cubicBezTo>
                      <a:pt x="20504" y="23459"/>
                      <a:pt x="20206" y="22602"/>
                      <a:pt x="19765" y="21768"/>
                    </a:cubicBezTo>
                    <a:cubicBezTo>
                      <a:pt x="19468" y="21197"/>
                      <a:pt x="19087" y="20661"/>
                      <a:pt x="18658" y="20161"/>
                    </a:cubicBezTo>
                    <a:cubicBezTo>
                      <a:pt x="18432" y="18292"/>
                      <a:pt x="18789" y="16291"/>
                      <a:pt x="19658" y="14672"/>
                    </a:cubicBezTo>
                    <a:cubicBezTo>
                      <a:pt x="19749" y="14507"/>
                      <a:pt x="19611" y="14359"/>
                      <a:pt x="19470" y="14359"/>
                    </a:cubicBezTo>
                    <a:cubicBezTo>
                      <a:pt x="19408" y="14359"/>
                      <a:pt x="19345" y="14388"/>
                      <a:pt x="19301" y="14458"/>
                    </a:cubicBezTo>
                    <a:cubicBezTo>
                      <a:pt x="18396" y="15851"/>
                      <a:pt x="17908" y="17613"/>
                      <a:pt x="17884" y="19363"/>
                    </a:cubicBezTo>
                    <a:cubicBezTo>
                      <a:pt x="17598" y="19089"/>
                      <a:pt x="17289" y="18827"/>
                      <a:pt x="16967" y="18589"/>
                    </a:cubicBezTo>
                    <a:cubicBezTo>
                      <a:pt x="17158" y="15768"/>
                      <a:pt x="18956" y="13124"/>
                      <a:pt x="21468" y="11505"/>
                    </a:cubicBezTo>
                    <a:cubicBezTo>
                      <a:pt x="21514" y="11569"/>
                      <a:pt x="21574" y="11612"/>
                      <a:pt x="21653" y="11612"/>
                    </a:cubicBezTo>
                    <a:cubicBezTo>
                      <a:pt x="21677" y="11612"/>
                      <a:pt x="21703" y="11609"/>
                      <a:pt x="21730" y="11600"/>
                    </a:cubicBezTo>
                    <a:cubicBezTo>
                      <a:pt x="23256" y="11156"/>
                      <a:pt x="24759" y="10891"/>
                      <a:pt x="26209" y="10891"/>
                    </a:cubicBezTo>
                    <a:close/>
                    <a:moveTo>
                      <a:pt x="10910" y="17594"/>
                    </a:moveTo>
                    <a:cubicBezTo>
                      <a:pt x="13499" y="17594"/>
                      <a:pt x="15920" y="18438"/>
                      <a:pt x="18003" y="20613"/>
                    </a:cubicBezTo>
                    <a:cubicBezTo>
                      <a:pt x="21861" y="24638"/>
                      <a:pt x="19742" y="31007"/>
                      <a:pt x="15265" y="33353"/>
                    </a:cubicBezTo>
                    <a:cubicBezTo>
                      <a:pt x="13989" y="34021"/>
                      <a:pt x="12603" y="34330"/>
                      <a:pt x="11217" y="34330"/>
                    </a:cubicBezTo>
                    <a:cubicBezTo>
                      <a:pt x="8012" y="34330"/>
                      <a:pt x="4810" y="32679"/>
                      <a:pt x="2989" y="30019"/>
                    </a:cubicBezTo>
                    <a:cubicBezTo>
                      <a:pt x="84" y="25757"/>
                      <a:pt x="2263" y="20721"/>
                      <a:pt x="6180" y="18208"/>
                    </a:cubicBezTo>
                    <a:cubicBezTo>
                      <a:pt x="6217" y="18273"/>
                      <a:pt x="6275" y="18316"/>
                      <a:pt x="6354" y="18316"/>
                    </a:cubicBezTo>
                    <a:cubicBezTo>
                      <a:pt x="6378" y="18316"/>
                      <a:pt x="6403" y="18312"/>
                      <a:pt x="6430" y="18304"/>
                    </a:cubicBezTo>
                    <a:cubicBezTo>
                      <a:pt x="7956" y="17859"/>
                      <a:pt x="9460" y="17594"/>
                      <a:pt x="10910" y="17594"/>
                    </a:cubicBezTo>
                    <a:close/>
                    <a:moveTo>
                      <a:pt x="10754" y="0"/>
                    </a:moveTo>
                    <a:cubicBezTo>
                      <a:pt x="9270" y="0"/>
                      <a:pt x="7812" y="373"/>
                      <a:pt x="6537" y="1206"/>
                    </a:cubicBezTo>
                    <a:cubicBezTo>
                      <a:pt x="6476" y="1092"/>
                      <a:pt x="6356" y="1004"/>
                      <a:pt x="6216" y="1004"/>
                    </a:cubicBezTo>
                    <a:cubicBezTo>
                      <a:pt x="6166" y="1004"/>
                      <a:pt x="6114" y="1015"/>
                      <a:pt x="6061" y="1040"/>
                    </a:cubicBezTo>
                    <a:cubicBezTo>
                      <a:pt x="1215" y="3111"/>
                      <a:pt x="13" y="8874"/>
                      <a:pt x="2037" y="13351"/>
                    </a:cubicBezTo>
                    <a:cubicBezTo>
                      <a:pt x="2847" y="15148"/>
                      <a:pt x="4323" y="16530"/>
                      <a:pt x="6085" y="17470"/>
                    </a:cubicBezTo>
                    <a:lnTo>
                      <a:pt x="6049" y="17470"/>
                    </a:lnTo>
                    <a:cubicBezTo>
                      <a:pt x="1215" y="19542"/>
                      <a:pt x="1" y="25304"/>
                      <a:pt x="2037" y="29793"/>
                    </a:cubicBezTo>
                    <a:cubicBezTo>
                      <a:pt x="3597" y="33231"/>
                      <a:pt x="7596" y="35245"/>
                      <a:pt x="11410" y="35245"/>
                    </a:cubicBezTo>
                    <a:cubicBezTo>
                      <a:pt x="12721" y="35245"/>
                      <a:pt x="14009" y="35007"/>
                      <a:pt x="15170" y="34508"/>
                    </a:cubicBezTo>
                    <a:cubicBezTo>
                      <a:pt x="18491" y="33067"/>
                      <a:pt x="20527" y="30126"/>
                      <a:pt x="20813" y="26888"/>
                    </a:cubicBezTo>
                    <a:cubicBezTo>
                      <a:pt x="22563" y="27962"/>
                      <a:pt x="24662" y="28545"/>
                      <a:pt x="26709" y="28545"/>
                    </a:cubicBezTo>
                    <a:cubicBezTo>
                      <a:pt x="28019" y="28545"/>
                      <a:pt x="29307" y="28307"/>
                      <a:pt x="30469" y="27805"/>
                    </a:cubicBezTo>
                    <a:cubicBezTo>
                      <a:pt x="35517" y="25626"/>
                      <a:pt x="37637" y="19935"/>
                      <a:pt x="35065" y="15065"/>
                    </a:cubicBezTo>
                    <a:cubicBezTo>
                      <a:pt x="33412" y="11936"/>
                      <a:pt x="29650" y="9739"/>
                      <a:pt x="26044" y="9739"/>
                    </a:cubicBezTo>
                    <a:cubicBezTo>
                      <a:pt x="24559" y="9739"/>
                      <a:pt x="23100" y="10112"/>
                      <a:pt x="21825" y="10945"/>
                    </a:cubicBezTo>
                    <a:cubicBezTo>
                      <a:pt x="21771" y="10828"/>
                      <a:pt x="21648" y="10738"/>
                      <a:pt x="21498" y="10738"/>
                    </a:cubicBezTo>
                    <a:cubicBezTo>
                      <a:pt x="21451" y="10738"/>
                      <a:pt x="21400" y="10747"/>
                      <a:pt x="21349" y="10767"/>
                    </a:cubicBezTo>
                    <a:cubicBezTo>
                      <a:pt x="21146" y="10862"/>
                      <a:pt x="20944" y="10957"/>
                      <a:pt x="20742" y="11065"/>
                    </a:cubicBezTo>
                    <a:cubicBezTo>
                      <a:pt x="21039" y="9195"/>
                      <a:pt x="20754" y="7207"/>
                      <a:pt x="19765" y="5326"/>
                    </a:cubicBezTo>
                    <a:cubicBezTo>
                      <a:pt x="18112" y="2197"/>
                      <a:pt x="14357" y="0"/>
                      <a:pt x="10754"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522;p45">
                <a:extLst>
                  <a:ext uri="{FF2B5EF4-FFF2-40B4-BE49-F238E27FC236}">
                    <a16:creationId xmlns:a16="http://schemas.microsoft.com/office/drawing/2014/main" id="{FE94C241-4683-8F9A-D194-559F7F97CCFB}"/>
                  </a:ext>
                </a:extLst>
              </p:cNvPr>
              <p:cNvSpPr/>
              <p:nvPr/>
            </p:nvSpPr>
            <p:spPr>
              <a:xfrm>
                <a:off x="7556216" y="3748570"/>
                <a:ext cx="132255" cy="269946"/>
              </a:xfrm>
              <a:custGeom>
                <a:avLst/>
                <a:gdLst/>
                <a:ahLst/>
                <a:cxnLst/>
                <a:rect l="l" t="t" r="r" b="b"/>
                <a:pathLst>
                  <a:path w="6057" h="12363" extrusionOk="0">
                    <a:moveTo>
                      <a:pt x="2794" y="2233"/>
                    </a:moveTo>
                    <a:lnTo>
                      <a:pt x="2794" y="2233"/>
                    </a:lnTo>
                    <a:cubicBezTo>
                      <a:pt x="2711" y="3352"/>
                      <a:pt x="2699" y="4484"/>
                      <a:pt x="2711" y="5615"/>
                    </a:cubicBezTo>
                    <a:cubicBezTo>
                      <a:pt x="2115" y="5436"/>
                      <a:pt x="1580" y="5198"/>
                      <a:pt x="1365" y="4424"/>
                    </a:cubicBezTo>
                    <a:cubicBezTo>
                      <a:pt x="1163" y="3650"/>
                      <a:pt x="1580" y="2888"/>
                      <a:pt x="2199" y="2459"/>
                    </a:cubicBezTo>
                    <a:cubicBezTo>
                      <a:pt x="2389" y="2317"/>
                      <a:pt x="2592" y="2257"/>
                      <a:pt x="2794" y="2233"/>
                    </a:cubicBezTo>
                    <a:close/>
                    <a:moveTo>
                      <a:pt x="3318" y="6662"/>
                    </a:moveTo>
                    <a:cubicBezTo>
                      <a:pt x="4247" y="7008"/>
                      <a:pt x="5068" y="7448"/>
                      <a:pt x="5140" y="8544"/>
                    </a:cubicBezTo>
                    <a:cubicBezTo>
                      <a:pt x="5175" y="9270"/>
                      <a:pt x="4211" y="9782"/>
                      <a:pt x="3627" y="9841"/>
                    </a:cubicBezTo>
                    <a:cubicBezTo>
                      <a:pt x="3552" y="9850"/>
                      <a:pt x="3464" y="9858"/>
                      <a:pt x="3373" y="9858"/>
                    </a:cubicBezTo>
                    <a:cubicBezTo>
                      <a:pt x="3335" y="9858"/>
                      <a:pt x="3297" y="9857"/>
                      <a:pt x="3258" y="9853"/>
                    </a:cubicBezTo>
                    <a:cubicBezTo>
                      <a:pt x="3258" y="8782"/>
                      <a:pt x="3282" y="7722"/>
                      <a:pt x="3318" y="6662"/>
                    </a:cubicBezTo>
                    <a:close/>
                    <a:moveTo>
                      <a:pt x="3184" y="0"/>
                    </a:moveTo>
                    <a:cubicBezTo>
                      <a:pt x="3123" y="0"/>
                      <a:pt x="3066" y="35"/>
                      <a:pt x="3056" y="114"/>
                    </a:cubicBezTo>
                    <a:cubicBezTo>
                      <a:pt x="2961" y="614"/>
                      <a:pt x="2889" y="1114"/>
                      <a:pt x="2842" y="1626"/>
                    </a:cubicBezTo>
                    <a:cubicBezTo>
                      <a:pt x="2473" y="1626"/>
                      <a:pt x="2127" y="1697"/>
                      <a:pt x="1841" y="1840"/>
                    </a:cubicBezTo>
                    <a:cubicBezTo>
                      <a:pt x="627" y="2436"/>
                      <a:pt x="127" y="4591"/>
                      <a:pt x="1103" y="5579"/>
                    </a:cubicBezTo>
                    <a:cubicBezTo>
                      <a:pt x="1496" y="5996"/>
                      <a:pt x="2103" y="6222"/>
                      <a:pt x="2734" y="6448"/>
                    </a:cubicBezTo>
                    <a:cubicBezTo>
                      <a:pt x="2770" y="7567"/>
                      <a:pt x="2806" y="8674"/>
                      <a:pt x="2818" y="9782"/>
                    </a:cubicBezTo>
                    <a:cubicBezTo>
                      <a:pt x="1961" y="9591"/>
                      <a:pt x="1020" y="9020"/>
                      <a:pt x="901" y="8222"/>
                    </a:cubicBezTo>
                    <a:cubicBezTo>
                      <a:pt x="878" y="8050"/>
                      <a:pt x="763" y="7981"/>
                      <a:pt x="634" y="7981"/>
                    </a:cubicBezTo>
                    <a:cubicBezTo>
                      <a:pt x="351" y="7981"/>
                      <a:pt x="1" y="8309"/>
                      <a:pt x="401" y="8603"/>
                    </a:cubicBezTo>
                    <a:cubicBezTo>
                      <a:pt x="984" y="9032"/>
                      <a:pt x="1294" y="9615"/>
                      <a:pt x="1972" y="9948"/>
                    </a:cubicBezTo>
                    <a:cubicBezTo>
                      <a:pt x="2234" y="10079"/>
                      <a:pt x="2520" y="10151"/>
                      <a:pt x="2818" y="10187"/>
                    </a:cubicBezTo>
                    <a:cubicBezTo>
                      <a:pt x="2830" y="10818"/>
                      <a:pt x="2818" y="11461"/>
                      <a:pt x="2782" y="12103"/>
                    </a:cubicBezTo>
                    <a:cubicBezTo>
                      <a:pt x="2776" y="12276"/>
                      <a:pt x="2916" y="12362"/>
                      <a:pt x="3054" y="12362"/>
                    </a:cubicBezTo>
                    <a:cubicBezTo>
                      <a:pt x="3193" y="12362"/>
                      <a:pt x="3330" y="12276"/>
                      <a:pt x="3318" y="12103"/>
                    </a:cubicBezTo>
                    <a:cubicBezTo>
                      <a:pt x="3282" y="11461"/>
                      <a:pt x="3270" y="10830"/>
                      <a:pt x="3270" y="10198"/>
                    </a:cubicBezTo>
                    <a:cubicBezTo>
                      <a:pt x="3389" y="10198"/>
                      <a:pt x="3508" y="10198"/>
                      <a:pt x="3627" y="10187"/>
                    </a:cubicBezTo>
                    <a:cubicBezTo>
                      <a:pt x="4580" y="10115"/>
                      <a:pt x="5485" y="9782"/>
                      <a:pt x="5747" y="8794"/>
                    </a:cubicBezTo>
                    <a:cubicBezTo>
                      <a:pt x="6056" y="7591"/>
                      <a:pt x="4687" y="6400"/>
                      <a:pt x="3746" y="5960"/>
                    </a:cubicBezTo>
                    <a:cubicBezTo>
                      <a:pt x="3616" y="5900"/>
                      <a:pt x="3473" y="5853"/>
                      <a:pt x="3342" y="5805"/>
                    </a:cubicBezTo>
                    <a:cubicBezTo>
                      <a:pt x="3377" y="4626"/>
                      <a:pt x="3401" y="3460"/>
                      <a:pt x="3401" y="2281"/>
                    </a:cubicBezTo>
                    <a:cubicBezTo>
                      <a:pt x="3949" y="2448"/>
                      <a:pt x="4437" y="2864"/>
                      <a:pt x="4747" y="3329"/>
                    </a:cubicBezTo>
                    <a:cubicBezTo>
                      <a:pt x="4800" y="3403"/>
                      <a:pt x="4874" y="3436"/>
                      <a:pt x="4946" y="3436"/>
                    </a:cubicBezTo>
                    <a:cubicBezTo>
                      <a:pt x="5079" y="3436"/>
                      <a:pt x="5202" y="3321"/>
                      <a:pt x="5163" y="3150"/>
                    </a:cubicBezTo>
                    <a:cubicBezTo>
                      <a:pt x="4997" y="2340"/>
                      <a:pt x="4235" y="1840"/>
                      <a:pt x="3401" y="1674"/>
                    </a:cubicBezTo>
                    <a:cubicBezTo>
                      <a:pt x="3389" y="1174"/>
                      <a:pt x="3377" y="662"/>
                      <a:pt x="3354" y="150"/>
                    </a:cubicBezTo>
                    <a:cubicBezTo>
                      <a:pt x="3347" y="56"/>
                      <a:pt x="3262" y="0"/>
                      <a:pt x="3184"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2523;p45">
                <a:extLst>
                  <a:ext uri="{FF2B5EF4-FFF2-40B4-BE49-F238E27FC236}">
                    <a16:creationId xmlns:a16="http://schemas.microsoft.com/office/drawing/2014/main" id="{C48C8B12-C6EF-B5D0-46ED-983E953BD319}"/>
                  </a:ext>
                </a:extLst>
              </p:cNvPr>
              <p:cNvSpPr/>
              <p:nvPr/>
            </p:nvSpPr>
            <p:spPr>
              <a:xfrm>
                <a:off x="7085297" y="3569782"/>
                <a:ext cx="150640" cy="259618"/>
              </a:xfrm>
              <a:custGeom>
                <a:avLst/>
                <a:gdLst/>
                <a:ahLst/>
                <a:cxnLst/>
                <a:rect l="l" t="t" r="r" b="b"/>
                <a:pathLst>
                  <a:path w="6899" h="11890" extrusionOk="0">
                    <a:moveTo>
                      <a:pt x="2766" y="0"/>
                    </a:moveTo>
                    <a:cubicBezTo>
                      <a:pt x="2703" y="0"/>
                      <a:pt x="2640" y="29"/>
                      <a:pt x="2596" y="99"/>
                    </a:cubicBezTo>
                    <a:cubicBezTo>
                      <a:pt x="1" y="4087"/>
                      <a:pt x="834" y="11064"/>
                      <a:pt x="6323" y="11886"/>
                    </a:cubicBezTo>
                    <a:cubicBezTo>
                      <a:pt x="6343" y="11889"/>
                      <a:pt x="6362" y="11890"/>
                      <a:pt x="6381" y="11890"/>
                    </a:cubicBezTo>
                    <a:cubicBezTo>
                      <a:pt x="6755" y="11890"/>
                      <a:pt x="6899" y="11345"/>
                      <a:pt x="6502" y="11255"/>
                    </a:cubicBezTo>
                    <a:cubicBezTo>
                      <a:pt x="1632" y="10183"/>
                      <a:pt x="882" y="4159"/>
                      <a:pt x="2954" y="313"/>
                    </a:cubicBezTo>
                    <a:cubicBezTo>
                      <a:pt x="3044" y="148"/>
                      <a:pt x="2906" y="0"/>
                      <a:pt x="2766"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524;p45">
                <a:extLst>
                  <a:ext uri="{FF2B5EF4-FFF2-40B4-BE49-F238E27FC236}">
                    <a16:creationId xmlns:a16="http://schemas.microsoft.com/office/drawing/2014/main" id="{9080D5FF-7AD2-2B7F-38B1-7DE0AE12A678}"/>
                  </a:ext>
                </a:extLst>
              </p:cNvPr>
              <p:cNvSpPr/>
              <p:nvPr/>
            </p:nvSpPr>
            <p:spPr>
              <a:xfrm>
                <a:off x="7222400" y="3535916"/>
                <a:ext cx="131993" cy="269946"/>
              </a:xfrm>
              <a:custGeom>
                <a:avLst/>
                <a:gdLst/>
                <a:ahLst/>
                <a:cxnLst/>
                <a:rect l="l" t="t" r="r" b="b"/>
                <a:pathLst>
                  <a:path w="6045" h="12363" extrusionOk="0">
                    <a:moveTo>
                      <a:pt x="2794" y="2233"/>
                    </a:moveTo>
                    <a:cubicBezTo>
                      <a:pt x="2699" y="3352"/>
                      <a:pt x="2687" y="4483"/>
                      <a:pt x="2711" y="5626"/>
                    </a:cubicBezTo>
                    <a:cubicBezTo>
                      <a:pt x="2104" y="5436"/>
                      <a:pt x="1568" y="5198"/>
                      <a:pt x="1366" y="4424"/>
                    </a:cubicBezTo>
                    <a:cubicBezTo>
                      <a:pt x="1151" y="3662"/>
                      <a:pt x="1568" y="2888"/>
                      <a:pt x="2199" y="2459"/>
                    </a:cubicBezTo>
                    <a:cubicBezTo>
                      <a:pt x="2390" y="2328"/>
                      <a:pt x="2592" y="2257"/>
                      <a:pt x="2794" y="2233"/>
                    </a:cubicBezTo>
                    <a:close/>
                    <a:moveTo>
                      <a:pt x="3306" y="6662"/>
                    </a:moveTo>
                    <a:cubicBezTo>
                      <a:pt x="4235" y="7007"/>
                      <a:pt x="5068" y="7448"/>
                      <a:pt x="5128" y="8543"/>
                    </a:cubicBezTo>
                    <a:cubicBezTo>
                      <a:pt x="5176" y="9270"/>
                      <a:pt x="4211" y="9781"/>
                      <a:pt x="3628" y="9853"/>
                    </a:cubicBezTo>
                    <a:cubicBezTo>
                      <a:pt x="3574" y="9859"/>
                      <a:pt x="3515" y="9862"/>
                      <a:pt x="3452" y="9862"/>
                    </a:cubicBezTo>
                    <a:cubicBezTo>
                      <a:pt x="3390" y="9862"/>
                      <a:pt x="3324" y="9859"/>
                      <a:pt x="3259" y="9853"/>
                    </a:cubicBezTo>
                    <a:cubicBezTo>
                      <a:pt x="3259" y="8793"/>
                      <a:pt x="3283" y="7722"/>
                      <a:pt x="3306" y="6662"/>
                    </a:cubicBezTo>
                    <a:close/>
                    <a:moveTo>
                      <a:pt x="3183" y="0"/>
                    </a:moveTo>
                    <a:cubicBezTo>
                      <a:pt x="3120" y="0"/>
                      <a:pt x="3060" y="35"/>
                      <a:pt x="3044" y="114"/>
                    </a:cubicBezTo>
                    <a:cubicBezTo>
                      <a:pt x="2949" y="614"/>
                      <a:pt x="2890" y="1126"/>
                      <a:pt x="2830" y="1626"/>
                    </a:cubicBezTo>
                    <a:cubicBezTo>
                      <a:pt x="2473" y="1626"/>
                      <a:pt x="2128" y="1697"/>
                      <a:pt x="1830" y="1840"/>
                    </a:cubicBezTo>
                    <a:cubicBezTo>
                      <a:pt x="616" y="2435"/>
                      <a:pt x="115" y="4590"/>
                      <a:pt x="1092" y="5590"/>
                    </a:cubicBezTo>
                    <a:cubicBezTo>
                      <a:pt x="1497" y="5995"/>
                      <a:pt x="2104" y="6233"/>
                      <a:pt x="2735" y="6448"/>
                    </a:cubicBezTo>
                    <a:cubicBezTo>
                      <a:pt x="2759" y="7567"/>
                      <a:pt x="2806" y="8674"/>
                      <a:pt x="2818" y="9793"/>
                    </a:cubicBezTo>
                    <a:cubicBezTo>
                      <a:pt x="1949" y="9591"/>
                      <a:pt x="1008" y="9031"/>
                      <a:pt x="901" y="8222"/>
                    </a:cubicBezTo>
                    <a:cubicBezTo>
                      <a:pt x="879" y="8050"/>
                      <a:pt x="764" y="7981"/>
                      <a:pt x="634" y="7981"/>
                    </a:cubicBezTo>
                    <a:cubicBezTo>
                      <a:pt x="352" y="7981"/>
                      <a:pt x="1" y="8309"/>
                      <a:pt x="401" y="8603"/>
                    </a:cubicBezTo>
                    <a:cubicBezTo>
                      <a:pt x="985" y="9031"/>
                      <a:pt x="1294" y="9615"/>
                      <a:pt x="1973" y="9960"/>
                    </a:cubicBezTo>
                    <a:cubicBezTo>
                      <a:pt x="2223" y="10091"/>
                      <a:pt x="2521" y="10151"/>
                      <a:pt x="2818" y="10186"/>
                    </a:cubicBezTo>
                    <a:cubicBezTo>
                      <a:pt x="2818" y="10829"/>
                      <a:pt x="2818" y="11460"/>
                      <a:pt x="2782" y="12103"/>
                    </a:cubicBezTo>
                    <a:cubicBezTo>
                      <a:pt x="2771" y="12276"/>
                      <a:pt x="2910" y="12362"/>
                      <a:pt x="3050" y="12362"/>
                    </a:cubicBezTo>
                    <a:cubicBezTo>
                      <a:pt x="3190" y="12362"/>
                      <a:pt x="3330" y="12276"/>
                      <a:pt x="3318" y="12103"/>
                    </a:cubicBezTo>
                    <a:cubicBezTo>
                      <a:pt x="3283" y="11472"/>
                      <a:pt x="3271" y="10841"/>
                      <a:pt x="3259" y="10210"/>
                    </a:cubicBezTo>
                    <a:cubicBezTo>
                      <a:pt x="3390" y="10210"/>
                      <a:pt x="3509" y="10198"/>
                      <a:pt x="3628" y="10186"/>
                    </a:cubicBezTo>
                    <a:cubicBezTo>
                      <a:pt x="4568" y="10115"/>
                      <a:pt x="5485" y="9781"/>
                      <a:pt x="5735" y="8793"/>
                    </a:cubicBezTo>
                    <a:cubicBezTo>
                      <a:pt x="6045" y="7603"/>
                      <a:pt x="4687" y="6400"/>
                      <a:pt x="3747" y="5971"/>
                    </a:cubicBezTo>
                    <a:cubicBezTo>
                      <a:pt x="3616" y="5912"/>
                      <a:pt x="3473" y="5852"/>
                      <a:pt x="3330" y="5805"/>
                    </a:cubicBezTo>
                    <a:cubicBezTo>
                      <a:pt x="3366" y="4638"/>
                      <a:pt x="3402" y="3459"/>
                      <a:pt x="3402" y="2281"/>
                    </a:cubicBezTo>
                    <a:cubicBezTo>
                      <a:pt x="3937" y="2447"/>
                      <a:pt x="4437" y="2876"/>
                      <a:pt x="4747" y="3328"/>
                    </a:cubicBezTo>
                    <a:cubicBezTo>
                      <a:pt x="4797" y="3403"/>
                      <a:pt x="4868" y="3436"/>
                      <a:pt x="4938" y="3436"/>
                    </a:cubicBezTo>
                    <a:cubicBezTo>
                      <a:pt x="5069" y="3436"/>
                      <a:pt x="5195" y="3321"/>
                      <a:pt x="5164" y="3150"/>
                    </a:cubicBezTo>
                    <a:cubicBezTo>
                      <a:pt x="4997" y="2352"/>
                      <a:pt x="4223" y="1840"/>
                      <a:pt x="3402" y="1685"/>
                    </a:cubicBezTo>
                    <a:cubicBezTo>
                      <a:pt x="3390" y="1173"/>
                      <a:pt x="3378" y="661"/>
                      <a:pt x="3354" y="149"/>
                    </a:cubicBezTo>
                    <a:cubicBezTo>
                      <a:pt x="3347" y="56"/>
                      <a:pt x="3262" y="0"/>
                      <a:pt x="3183"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2525;p45">
              <a:extLst>
                <a:ext uri="{FF2B5EF4-FFF2-40B4-BE49-F238E27FC236}">
                  <a16:creationId xmlns:a16="http://schemas.microsoft.com/office/drawing/2014/main" id="{FDE71E96-124C-A56D-9742-8D120E536AA1}"/>
                </a:ext>
              </a:extLst>
            </p:cNvPr>
            <p:cNvSpPr txBox="1"/>
            <p:nvPr/>
          </p:nvSpPr>
          <p:spPr>
            <a:xfrm>
              <a:off x="6696514" y="3051902"/>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434343"/>
                  </a:solidFill>
                  <a:latin typeface="Fira Sans Extra Condensed Medium"/>
                  <a:ea typeface="Fira Sans Extra Condensed Medium"/>
                  <a:cs typeface="Fira Sans Extra Condensed Medium"/>
                  <a:sym typeface="Fira Sans Extra Condensed Medium"/>
                </a:rPr>
                <a:t>ADMIN</a:t>
              </a:r>
              <a:endParaRPr sz="2000" b="1"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181" name="Google Shape;2526;p45">
              <a:extLst>
                <a:ext uri="{FF2B5EF4-FFF2-40B4-BE49-F238E27FC236}">
                  <a16:creationId xmlns:a16="http://schemas.microsoft.com/office/drawing/2014/main" id="{39ABE04B-A7C4-6D39-EF04-AC36BAE75425}"/>
                </a:ext>
              </a:extLst>
            </p:cNvPr>
            <p:cNvSpPr txBox="1"/>
            <p:nvPr/>
          </p:nvSpPr>
          <p:spPr>
            <a:xfrm>
              <a:off x="6717969" y="2041791"/>
              <a:ext cx="1354200" cy="76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No foreign keys</a:t>
              </a:r>
              <a:endParaRPr sz="1200" dirty="0">
                <a:solidFill>
                  <a:srgbClr val="434343"/>
                </a:solidFill>
                <a:latin typeface="Roboto"/>
                <a:ea typeface="Roboto"/>
                <a:cs typeface="Roboto"/>
                <a:sym typeface="Roboto"/>
              </a:endParaRPr>
            </a:p>
          </p:txBody>
        </p:sp>
      </p:grpSp>
      <p:grpSp>
        <p:nvGrpSpPr>
          <p:cNvPr id="188" name="Google Shape;2527;p45">
            <a:extLst>
              <a:ext uri="{FF2B5EF4-FFF2-40B4-BE49-F238E27FC236}">
                <a16:creationId xmlns:a16="http://schemas.microsoft.com/office/drawing/2014/main" id="{F733EAEF-35F6-D392-53F8-071F7F8A7D7F}"/>
              </a:ext>
            </a:extLst>
          </p:cNvPr>
          <p:cNvGrpSpPr/>
          <p:nvPr/>
        </p:nvGrpSpPr>
        <p:grpSpPr>
          <a:xfrm>
            <a:off x="3053488" y="1942315"/>
            <a:ext cx="2288492" cy="3206537"/>
            <a:chOff x="2472577" y="1413813"/>
            <a:chExt cx="1397112" cy="2209274"/>
          </a:xfrm>
        </p:grpSpPr>
        <p:sp>
          <p:nvSpPr>
            <p:cNvPr id="189" name="Google Shape;2528;p45">
              <a:extLst>
                <a:ext uri="{FF2B5EF4-FFF2-40B4-BE49-F238E27FC236}">
                  <a16:creationId xmlns:a16="http://schemas.microsoft.com/office/drawing/2014/main" id="{C49B4068-DE1E-983B-E6D2-6600076390A5}"/>
                </a:ext>
              </a:extLst>
            </p:cNvPr>
            <p:cNvSpPr/>
            <p:nvPr/>
          </p:nvSpPr>
          <p:spPr>
            <a:xfrm>
              <a:off x="2472577" y="2610537"/>
              <a:ext cx="1397112" cy="171339"/>
            </a:xfrm>
            <a:custGeom>
              <a:avLst/>
              <a:gdLst/>
              <a:ahLst/>
              <a:cxnLst/>
              <a:rect l="l" t="t" r="r" b="b"/>
              <a:pathLst>
                <a:path w="63985" h="7847" extrusionOk="0">
                  <a:moveTo>
                    <a:pt x="2679" y="703"/>
                  </a:moveTo>
                  <a:cubicBezTo>
                    <a:pt x="2429" y="846"/>
                    <a:pt x="2179" y="1179"/>
                    <a:pt x="1917" y="1429"/>
                  </a:cubicBezTo>
                  <a:lnTo>
                    <a:pt x="1334" y="703"/>
                  </a:lnTo>
                  <a:close/>
                  <a:moveTo>
                    <a:pt x="4239" y="703"/>
                  </a:moveTo>
                  <a:cubicBezTo>
                    <a:pt x="3703" y="1143"/>
                    <a:pt x="3167" y="1774"/>
                    <a:pt x="2643" y="2322"/>
                  </a:cubicBezTo>
                  <a:lnTo>
                    <a:pt x="2048" y="1572"/>
                  </a:lnTo>
                  <a:cubicBezTo>
                    <a:pt x="2358" y="1262"/>
                    <a:pt x="2667" y="1000"/>
                    <a:pt x="2989" y="703"/>
                  </a:cubicBezTo>
                  <a:close/>
                  <a:moveTo>
                    <a:pt x="6215" y="703"/>
                  </a:moveTo>
                  <a:cubicBezTo>
                    <a:pt x="5298" y="1596"/>
                    <a:pt x="4394" y="2477"/>
                    <a:pt x="3501" y="3394"/>
                  </a:cubicBezTo>
                  <a:lnTo>
                    <a:pt x="2917" y="2655"/>
                  </a:lnTo>
                  <a:cubicBezTo>
                    <a:pt x="3572" y="2001"/>
                    <a:pt x="4227" y="1298"/>
                    <a:pt x="4894" y="703"/>
                  </a:cubicBezTo>
                  <a:close/>
                  <a:moveTo>
                    <a:pt x="22146" y="703"/>
                  </a:moveTo>
                  <a:cubicBezTo>
                    <a:pt x="19979" y="2786"/>
                    <a:pt x="17836" y="5037"/>
                    <a:pt x="15681" y="7239"/>
                  </a:cubicBezTo>
                  <a:lnTo>
                    <a:pt x="14216" y="7227"/>
                  </a:lnTo>
                  <a:cubicBezTo>
                    <a:pt x="16478" y="5025"/>
                    <a:pt x="18764" y="2786"/>
                    <a:pt x="21050" y="703"/>
                  </a:cubicBezTo>
                  <a:close/>
                  <a:moveTo>
                    <a:pt x="54078" y="703"/>
                  </a:moveTo>
                  <a:cubicBezTo>
                    <a:pt x="51840" y="2786"/>
                    <a:pt x="49578" y="5049"/>
                    <a:pt x="47328" y="7239"/>
                  </a:cubicBezTo>
                  <a:lnTo>
                    <a:pt x="46446" y="7227"/>
                  </a:lnTo>
                  <a:cubicBezTo>
                    <a:pt x="48578" y="5037"/>
                    <a:pt x="50709" y="2786"/>
                    <a:pt x="52840" y="703"/>
                  </a:cubicBezTo>
                  <a:close/>
                  <a:moveTo>
                    <a:pt x="61079" y="1203"/>
                  </a:moveTo>
                  <a:lnTo>
                    <a:pt x="61651" y="1941"/>
                  </a:lnTo>
                  <a:cubicBezTo>
                    <a:pt x="59948" y="3691"/>
                    <a:pt x="58269" y="5453"/>
                    <a:pt x="56591" y="7239"/>
                  </a:cubicBezTo>
                  <a:lnTo>
                    <a:pt x="55591" y="7239"/>
                  </a:lnTo>
                  <a:cubicBezTo>
                    <a:pt x="55896" y="6944"/>
                    <a:pt x="56202" y="6604"/>
                    <a:pt x="56495" y="6299"/>
                  </a:cubicBezTo>
                  <a:cubicBezTo>
                    <a:pt x="58091" y="4668"/>
                    <a:pt x="59579" y="2917"/>
                    <a:pt x="61079" y="1203"/>
                  </a:cubicBezTo>
                  <a:close/>
                  <a:moveTo>
                    <a:pt x="8025" y="703"/>
                  </a:moveTo>
                  <a:cubicBezTo>
                    <a:pt x="5858" y="2786"/>
                    <a:pt x="3703" y="5013"/>
                    <a:pt x="1584" y="7251"/>
                  </a:cubicBezTo>
                  <a:lnTo>
                    <a:pt x="1334" y="7251"/>
                  </a:lnTo>
                  <a:lnTo>
                    <a:pt x="3941" y="3941"/>
                  </a:lnTo>
                  <a:lnTo>
                    <a:pt x="3715" y="3667"/>
                  </a:lnTo>
                  <a:cubicBezTo>
                    <a:pt x="4691" y="2655"/>
                    <a:pt x="5691" y="1596"/>
                    <a:pt x="6692" y="703"/>
                  </a:cubicBezTo>
                  <a:close/>
                  <a:moveTo>
                    <a:pt x="9847" y="703"/>
                  </a:moveTo>
                  <a:cubicBezTo>
                    <a:pt x="7596" y="2786"/>
                    <a:pt x="5358" y="5013"/>
                    <a:pt x="3143" y="7251"/>
                  </a:cubicBezTo>
                  <a:lnTo>
                    <a:pt x="2084" y="7251"/>
                  </a:lnTo>
                  <a:cubicBezTo>
                    <a:pt x="4370" y="5013"/>
                    <a:pt x="6644" y="2786"/>
                    <a:pt x="8906" y="703"/>
                  </a:cubicBezTo>
                  <a:close/>
                  <a:moveTo>
                    <a:pt x="11240" y="703"/>
                  </a:moveTo>
                  <a:cubicBezTo>
                    <a:pt x="9108" y="2786"/>
                    <a:pt x="7001" y="5013"/>
                    <a:pt x="4906" y="7251"/>
                  </a:cubicBezTo>
                  <a:lnTo>
                    <a:pt x="3465" y="7251"/>
                  </a:lnTo>
                  <a:cubicBezTo>
                    <a:pt x="5703" y="5013"/>
                    <a:pt x="7942" y="2786"/>
                    <a:pt x="10168" y="703"/>
                  </a:cubicBezTo>
                  <a:close/>
                  <a:moveTo>
                    <a:pt x="13026" y="703"/>
                  </a:moveTo>
                  <a:cubicBezTo>
                    <a:pt x="10859" y="2786"/>
                    <a:pt x="8716" y="5013"/>
                    <a:pt x="6608" y="7251"/>
                  </a:cubicBezTo>
                  <a:lnTo>
                    <a:pt x="5418" y="7251"/>
                  </a:lnTo>
                  <a:cubicBezTo>
                    <a:pt x="7489" y="5013"/>
                    <a:pt x="9561" y="2786"/>
                    <a:pt x="11656" y="703"/>
                  </a:cubicBezTo>
                  <a:close/>
                  <a:moveTo>
                    <a:pt x="16038" y="703"/>
                  </a:moveTo>
                  <a:cubicBezTo>
                    <a:pt x="13764" y="2786"/>
                    <a:pt x="11442" y="5013"/>
                    <a:pt x="9156" y="7251"/>
                  </a:cubicBezTo>
                  <a:lnTo>
                    <a:pt x="7108" y="7251"/>
                  </a:lnTo>
                  <a:cubicBezTo>
                    <a:pt x="9216" y="5013"/>
                    <a:pt x="11347" y="2786"/>
                    <a:pt x="13490" y="703"/>
                  </a:cubicBezTo>
                  <a:close/>
                  <a:moveTo>
                    <a:pt x="16347" y="667"/>
                  </a:moveTo>
                  <a:lnTo>
                    <a:pt x="18372" y="679"/>
                  </a:lnTo>
                  <a:cubicBezTo>
                    <a:pt x="16062" y="2870"/>
                    <a:pt x="13752" y="5013"/>
                    <a:pt x="11466" y="7251"/>
                  </a:cubicBezTo>
                  <a:lnTo>
                    <a:pt x="9620" y="7251"/>
                  </a:lnTo>
                  <a:cubicBezTo>
                    <a:pt x="11859" y="5013"/>
                    <a:pt x="14121" y="2870"/>
                    <a:pt x="16347" y="667"/>
                  </a:cubicBezTo>
                  <a:close/>
                  <a:moveTo>
                    <a:pt x="20658" y="703"/>
                  </a:moveTo>
                  <a:cubicBezTo>
                    <a:pt x="18336" y="2786"/>
                    <a:pt x="15978" y="5013"/>
                    <a:pt x="13752" y="7251"/>
                  </a:cubicBezTo>
                  <a:lnTo>
                    <a:pt x="11835" y="7251"/>
                  </a:lnTo>
                  <a:cubicBezTo>
                    <a:pt x="14085" y="5013"/>
                    <a:pt x="16336" y="2786"/>
                    <a:pt x="18586" y="703"/>
                  </a:cubicBezTo>
                  <a:close/>
                  <a:moveTo>
                    <a:pt x="24122" y="703"/>
                  </a:moveTo>
                  <a:cubicBezTo>
                    <a:pt x="21943" y="2786"/>
                    <a:pt x="19776" y="5013"/>
                    <a:pt x="17610" y="7251"/>
                  </a:cubicBezTo>
                  <a:lnTo>
                    <a:pt x="15824" y="7251"/>
                  </a:lnTo>
                  <a:cubicBezTo>
                    <a:pt x="18014" y="5013"/>
                    <a:pt x="20229" y="2786"/>
                    <a:pt x="22443" y="703"/>
                  </a:cubicBezTo>
                  <a:close/>
                  <a:moveTo>
                    <a:pt x="25420" y="703"/>
                  </a:moveTo>
                  <a:cubicBezTo>
                    <a:pt x="23229" y="2786"/>
                    <a:pt x="21122" y="5013"/>
                    <a:pt x="19038" y="7251"/>
                  </a:cubicBezTo>
                  <a:lnTo>
                    <a:pt x="17955" y="7251"/>
                  </a:lnTo>
                  <a:cubicBezTo>
                    <a:pt x="20110" y="5013"/>
                    <a:pt x="22265" y="2786"/>
                    <a:pt x="24444" y="703"/>
                  </a:cubicBezTo>
                  <a:close/>
                  <a:moveTo>
                    <a:pt x="27956" y="703"/>
                  </a:moveTo>
                  <a:cubicBezTo>
                    <a:pt x="27456" y="1143"/>
                    <a:pt x="26956" y="1667"/>
                    <a:pt x="26456" y="2155"/>
                  </a:cubicBezTo>
                  <a:cubicBezTo>
                    <a:pt x="24729" y="3858"/>
                    <a:pt x="23015" y="5465"/>
                    <a:pt x="21289" y="7251"/>
                  </a:cubicBezTo>
                  <a:lnTo>
                    <a:pt x="19348" y="7251"/>
                  </a:lnTo>
                  <a:cubicBezTo>
                    <a:pt x="21086" y="5310"/>
                    <a:pt x="22848" y="3548"/>
                    <a:pt x="24658" y="1762"/>
                  </a:cubicBezTo>
                  <a:cubicBezTo>
                    <a:pt x="25015" y="1393"/>
                    <a:pt x="25384" y="1000"/>
                    <a:pt x="25753" y="703"/>
                  </a:cubicBezTo>
                  <a:close/>
                  <a:moveTo>
                    <a:pt x="30194" y="703"/>
                  </a:moveTo>
                  <a:cubicBezTo>
                    <a:pt x="29599" y="1298"/>
                    <a:pt x="29004" y="1893"/>
                    <a:pt x="28432" y="2501"/>
                  </a:cubicBezTo>
                  <a:cubicBezTo>
                    <a:pt x="26896" y="4096"/>
                    <a:pt x="25361" y="5608"/>
                    <a:pt x="23801" y="7251"/>
                  </a:cubicBezTo>
                  <a:lnTo>
                    <a:pt x="21479" y="7251"/>
                  </a:lnTo>
                  <a:cubicBezTo>
                    <a:pt x="22944" y="5763"/>
                    <a:pt x="24420" y="4429"/>
                    <a:pt x="25849" y="3001"/>
                  </a:cubicBezTo>
                  <a:cubicBezTo>
                    <a:pt x="26623" y="2227"/>
                    <a:pt x="27396" y="1441"/>
                    <a:pt x="28170" y="703"/>
                  </a:cubicBezTo>
                  <a:close/>
                  <a:moveTo>
                    <a:pt x="33100" y="703"/>
                  </a:moveTo>
                  <a:cubicBezTo>
                    <a:pt x="31635" y="2191"/>
                    <a:pt x="30159" y="3632"/>
                    <a:pt x="28670" y="5084"/>
                  </a:cubicBezTo>
                  <a:cubicBezTo>
                    <a:pt x="27932" y="5811"/>
                    <a:pt x="27194" y="6501"/>
                    <a:pt x="26456" y="7251"/>
                  </a:cubicBezTo>
                  <a:lnTo>
                    <a:pt x="24087" y="7251"/>
                  </a:lnTo>
                  <a:cubicBezTo>
                    <a:pt x="25587" y="5608"/>
                    <a:pt x="27075" y="4179"/>
                    <a:pt x="28563" y="2632"/>
                  </a:cubicBezTo>
                  <a:cubicBezTo>
                    <a:pt x="29182" y="1977"/>
                    <a:pt x="29825" y="1298"/>
                    <a:pt x="30468" y="703"/>
                  </a:cubicBezTo>
                  <a:close/>
                  <a:moveTo>
                    <a:pt x="35005" y="703"/>
                  </a:moveTo>
                  <a:cubicBezTo>
                    <a:pt x="33219" y="2489"/>
                    <a:pt x="31397" y="4358"/>
                    <a:pt x="29528" y="6132"/>
                  </a:cubicBezTo>
                  <a:cubicBezTo>
                    <a:pt x="29135" y="6501"/>
                    <a:pt x="28742" y="6799"/>
                    <a:pt x="28349" y="7251"/>
                  </a:cubicBezTo>
                  <a:lnTo>
                    <a:pt x="26789" y="7251"/>
                  </a:lnTo>
                  <a:cubicBezTo>
                    <a:pt x="29040" y="5013"/>
                    <a:pt x="31290" y="2786"/>
                    <a:pt x="33528" y="703"/>
                  </a:cubicBezTo>
                  <a:close/>
                  <a:moveTo>
                    <a:pt x="36326" y="703"/>
                  </a:moveTo>
                  <a:cubicBezTo>
                    <a:pt x="34576" y="2334"/>
                    <a:pt x="32838" y="4120"/>
                    <a:pt x="31099" y="5834"/>
                  </a:cubicBezTo>
                  <a:cubicBezTo>
                    <a:pt x="30611" y="6299"/>
                    <a:pt x="30135" y="6799"/>
                    <a:pt x="29647" y="7251"/>
                  </a:cubicBezTo>
                  <a:lnTo>
                    <a:pt x="28635" y="7251"/>
                  </a:lnTo>
                  <a:cubicBezTo>
                    <a:pt x="28730" y="7096"/>
                    <a:pt x="28837" y="7061"/>
                    <a:pt x="28932" y="6965"/>
                  </a:cubicBezTo>
                  <a:cubicBezTo>
                    <a:pt x="31111" y="4918"/>
                    <a:pt x="33242" y="2786"/>
                    <a:pt x="35362" y="703"/>
                  </a:cubicBezTo>
                  <a:close/>
                  <a:moveTo>
                    <a:pt x="37683" y="703"/>
                  </a:moveTo>
                  <a:cubicBezTo>
                    <a:pt x="35540" y="2786"/>
                    <a:pt x="33397" y="5013"/>
                    <a:pt x="31266" y="7251"/>
                  </a:cubicBezTo>
                  <a:lnTo>
                    <a:pt x="29909" y="7251"/>
                  </a:lnTo>
                  <a:cubicBezTo>
                    <a:pt x="30099" y="6954"/>
                    <a:pt x="30290" y="6870"/>
                    <a:pt x="30480" y="6680"/>
                  </a:cubicBezTo>
                  <a:cubicBezTo>
                    <a:pt x="32516" y="4679"/>
                    <a:pt x="34576" y="2632"/>
                    <a:pt x="36636" y="703"/>
                  </a:cubicBezTo>
                  <a:close/>
                  <a:moveTo>
                    <a:pt x="39600" y="703"/>
                  </a:moveTo>
                  <a:cubicBezTo>
                    <a:pt x="37600" y="2632"/>
                    <a:pt x="35600" y="4608"/>
                    <a:pt x="33647" y="6596"/>
                  </a:cubicBezTo>
                  <a:cubicBezTo>
                    <a:pt x="33445"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2" y="7096"/>
                    <a:pt x="33647" y="6930"/>
                    <a:pt x="33814" y="6763"/>
                  </a:cubicBezTo>
                  <a:cubicBezTo>
                    <a:pt x="35814" y="4703"/>
                    <a:pt x="37898" y="2632"/>
                    <a:pt x="39993" y="703"/>
                  </a:cubicBezTo>
                  <a:close/>
                  <a:moveTo>
                    <a:pt x="44327" y="703"/>
                  </a:moveTo>
                  <a:cubicBezTo>
                    <a:pt x="42029" y="2786"/>
                    <a:pt x="39719" y="5013"/>
                    <a:pt x="37422" y="7251"/>
                  </a:cubicBezTo>
                  <a:lnTo>
                    <a:pt x="35445" y="7251"/>
                  </a:lnTo>
                  <a:cubicBezTo>
                    <a:pt x="37683" y="5013"/>
                    <a:pt x="39922" y="2786"/>
                    <a:pt x="42160" y="703"/>
                  </a:cubicBezTo>
                  <a:close/>
                  <a:moveTo>
                    <a:pt x="46220" y="703"/>
                  </a:moveTo>
                  <a:cubicBezTo>
                    <a:pt x="43994" y="2786"/>
                    <a:pt x="41744" y="5013"/>
                    <a:pt x="39481" y="7251"/>
                  </a:cubicBezTo>
                  <a:lnTo>
                    <a:pt x="37695" y="7251"/>
                  </a:lnTo>
                  <a:cubicBezTo>
                    <a:pt x="39993" y="5013"/>
                    <a:pt x="42315" y="2786"/>
                    <a:pt x="44613" y="703"/>
                  </a:cubicBezTo>
                  <a:close/>
                  <a:moveTo>
                    <a:pt x="49030" y="703"/>
                  </a:moveTo>
                  <a:cubicBezTo>
                    <a:pt x="46827" y="2786"/>
                    <a:pt x="44649" y="5013"/>
                    <a:pt x="42458" y="7251"/>
                  </a:cubicBezTo>
                  <a:lnTo>
                    <a:pt x="39791" y="7251"/>
                  </a:lnTo>
                  <a:cubicBezTo>
                    <a:pt x="42053" y="5013"/>
                    <a:pt x="44303" y="2786"/>
                    <a:pt x="46530" y="703"/>
                  </a:cubicBezTo>
                  <a:close/>
                  <a:moveTo>
                    <a:pt x="50804" y="703"/>
                  </a:moveTo>
                  <a:cubicBezTo>
                    <a:pt x="50721" y="703"/>
                    <a:pt x="50649" y="846"/>
                    <a:pt x="50578" y="917"/>
                  </a:cubicBezTo>
                  <a:cubicBezTo>
                    <a:pt x="48482" y="3048"/>
                    <a:pt x="46375" y="5168"/>
                    <a:pt x="44244" y="7251"/>
                  </a:cubicBezTo>
                  <a:lnTo>
                    <a:pt x="42756" y="7251"/>
                  </a:lnTo>
                  <a:cubicBezTo>
                    <a:pt x="44970" y="5013"/>
                    <a:pt x="47185" y="2786"/>
                    <a:pt x="49411" y="703"/>
                  </a:cubicBezTo>
                  <a:close/>
                  <a:moveTo>
                    <a:pt x="52673" y="703"/>
                  </a:moveTo>
                  <a:cubicBezTo>
                    <a:pt x="51745" y="1596"/>
                    <a:pt x="50804" y="2691"/>
                    <a:pt x="49852" y="3656"/>
                  </a:cubicBezTo>
                  <a:cubicBezTo>
                    <a:pt x="48661" y="4858"/>
                    <a:pt x="47470" y="6061"/>
                    <a:pt x="46280" y="7251"/>
                  </a:cubicBezTo>
                  <a:lnTo>
                    <a:pt x="44613" y="7251"/>
                  </a:lnTo>
                  <a:cubicBezTo>
                    <a:pt x="46673" y="5168"/>
                    <a:pt x="48732" y="3167"/>
                    <a:pt x="50768" y="1108"/>
                  </a:cubicBezTo>
                  <a:cubicBezTo>
                    <a:pt x="50899" y="977"/>
                    <a:pt x="51030" y="846"/>
                    <a:pt x="51161" y="703"/>
                  </a:cubicBezTo>
                  <a:close/>
                  <a:moveTo>
                    <a:pt x="56781" y="703"/>
                  </a:moveTo>
                  <a:cubicBezTo>
                    <a:pt x="54578" y="2786"/>
                    <a:pt x="52376" y="5013"/>
                    <a:pt x="50149" y="7251"/>
                  </a:cubicBezTo>
                  <a:lnTo>
                    <a:pt x="48090" y="7251"/>
                  </a:lnTo>
                  <a:cubicBezTo>
                    <a:pt x="50280" y="5013"/>
                    <a:pt x="52459" y="2786"/>
                    <a:pt x="54638" y="703"/>
                  </a:cubicBezTo>
                  <a:close/>
                  <a:moveTo>
                    <a:pt x="58484" y="703"/>
                  </a:moveTo>
                  <a:cubicBezTo>
                    <a:pt x="56364" y="2929"/>
                    <a:pt x="54197" y="5013"/>
                    <a:pt x="51983" y="7251"/>
                  </a:cubicBezTo>
                  <a:lnTo>
                    <a:pt x="50471" y="7251"/>
                  </a:lnTo>
                  <a:cubicBezTo>
                    <a:pt x="52709" y="5013"/>
                    <a:pt x="54924" y="2786"/>
                    <a:pt x="57138" y="703"/>
                  </a:cubicBezTo>
                  <a:close/>
                  <a:moveTo>
                    <a:pt x="59651" y="703"/>
                  </a:moveTo>
                  <a:cubicBezTo>
                    <a:pt x="58210" y="2191"/>
                    <a:pt x="56805" y="3929"/>
                    <a:pt x="55340" y="5501"/>
                  </a:cubicBezTo>
                  <a:cubicBezTo>
                    <a:pt x="54793" y="6084"/>
                    <a:pt x="54245" y="6656"/>
                    <a:pt x="53685" y="7251"/>
                  </a:cubicBezTo>
                  <a:lnTo>
                    <a:pt x="52566" y="7251"/>
                  </a:lnTo>
                  <a:cubicBezTo>
                    <a:pt x="54757" y="5013"/>
                    <a:pt x="56924" y="2929"/>
                    <a:pt x="58996" y="703"/>
                  </a:cubicBezTo>
                  <a:close/>
                  <a:moveTo>
                    <a:pt x="60663" y="703"/>
                  </a:moveTo>
                  <a:lnTo>
                    <a:pt x="60901" y="977"/>
                  </a:lnTo>
                  <a:cubicBezTo>
                    <a:pt x="59377" y="2703"/>
                    <a:pt x="57912" y="4501"/>
                    <a:pt x="56341" y="6156"/>
                  </a:cubicBezTo>
                  <a:cubicBezTo>
                    <a:pt x="55983" y="6513"/>
                    <a:pt x="55626" y="6799"/>
                    <a:pt x="55281" y="7251"/>
                  </a:cubicBezTo>
                  <a:lnTo>
                    <a:pt x="53876" y="7251"/>
                  </a:lnTo>
                  <a:cubicBezTo>
                    <a:pt x="55936" y="5013"/>
                    <a:pt x="57960" y="2786"/>
                    <a:pt x="59996" y="703"/>
                  </a:cubicBezTo>
                  <a:close/>
                  <a:moveTo>
                    <a:pt x="61841" y="2167"/>
                  </a:moveTo>
                  <a:lnTo>
                    <a:pt x="62675" y="3251"/>
                  </a:lnTo>
                  <a:cubicBezTo>
                    <a:pt x="61532" y="4608"/>
                    <a:pt x="60353" y="5906"/>
                    <a:pt x="59162" y="7251"/>
                  </a:cubicBezTo>
                  <a:lnTo>
                    <a:pt x="57007" y="7251"/>
                  </a:lnTo>
                  <a:cubicBezTo>
                    <a:pt x="58615" y="5465"/>
                    <a:pt x="60222" y="3846"/>
                    <a:pt x="61841" y="2167"/>
                  </a:cubicBezTo>
                  <a:close/>
                  <a:moveTo>
                    <a:pt x="62829" y="3441"/>
                  </a:moveTo>
                  <a:lnTo>
                    <a:pt x="63175" y="3882"/>
                  </a:lnTo>
                  <a:lnTo>
                    <a:pt x="60651" y="7251"/>
                  </a:lnTo>
                  <a:lnTo>
                    <a:pt x="59531" y="7251"/>
                  </a:lnTo>
                  <a:cubicBezTo>
                    <a:pt x="60651" y="5906"/>
                    <a:pt x="61758" y="4715"/>
                    <a:pt x="62829" y="3441"/>
                  </a:cubicBezTo>
                  <a:close/>
                  <a:moveTo>
                    <a:pt x="0" y="0"/>
                  </a:moveTo>
                  <a:lnTo>
                    <a:pt x="3120" y="3917"/>
                  </a:lnTo>
                  <a:lnTo>
                    <a:pt x="0" y="7847"/>
                  </a:lnTo>
                  <a:lnTo>
                    <a:pt x="60972" y="7847"/>
                  </a:lnTo>
                  <a:lnTo>
                    <a:pt x="63984" y="3846"/>
                  </a:lnTo>
                  <a:lnTo>
                    <a:pt x="6097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2529;p45">
              <a:extLst>
                <a:ext uri="{FF2B5EF4-FFF2-40B4-BE49-F238E27FC236}">
                  <a16:creationId xmlns:a16="http://schemas.microsoft.com/office/drawing/2014/main" id="{396FC040-2012-56E2-D431-94A01C86C166}"/>
                </a:ext>
              </a:extLst>
            </p:cNvPr>
            <p:cNvSpPr/>
            <p:nvPr/>
          </p:nvSpPr>
          <p:spPr>
            <a:xfrm>
              <a:off x="3117441" y="2317027"/>
              <a:ext cx="107385" cy="348377"/>
            </a:xfrm>
            <a:custGeom>
              <a:avLst/>
              <a:gdLst/>
              <a:ahLst/>
              <a:cxnLst/>
              <a:rect l="l" t="t" r="r" b="b"/>
              <a:pathLst>
                <a:path w="4918" h="15955" extrusionOk="0">
                  <a:moveTo>
                    <a:pt x="2156" y="0"/>
                  </a:moveTo>
                  <a:lnTo>
                    <a:pt x="2156" y="11025"/>
                  </a:lnTo>
                  <a:cubicBezTo>
                    <a:pt x="965" y="11192"/>
                    <a:pt x="1" y="12228"/>
                    <a:pt x="1" y="13478"/>
                  </a:cubicBezTo>
                  <a:cubicBezTo>
                    <a:pt x="1" y="14847"/>
                    <a:pt x="1108" y="15955"/>
                    <a:pt x="2477" y="15955"/>
                  </a:cubicBezTo>
                  <a:cubicBezTo>
                    <a:pt x="3835" y="15955"/>
                    <a:pt x="4918" y="14847"/>
                    <a:pt x="4918" y="13478"/>
                  </a:cubicBezTo>
                  <a:cubicBezTo>
                    <a:pt x="4918" y="12228"/>
                    <a:pt x="3942" y="11192"/>
                    <a:pt x="2751" y="11025"/>
                  </a:cubicBezTo>
                  <a:lnTo>
                    <a:pt x="2751"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2530;p45">
              <a:extLst>
                <a:ext uri="{FF2B5EF4-FFF2-40B4-BE49-F238E27FC236}">
                  <a16:creationId xmlns:a16="http://schemas.microsoft.com/office/drawing/2014/main" id="{1016BEE9-318C-765A-B92A-A6001C880BC7}"/>
                </a:ext>
              </a:extLst>
            </p:cNvPr>
            <p:cNvGrpSpPr/>
            <p:nvPr/>
          </p:nvGrpSpPr>
          <p:grpSpPr>
            <a:xfrm>
              <a:off x="2934539" y="1413813"/>
              <a:ext cx="241147" cy="371112"/>
              <a:chOff x="2895545" y="1451978"/>
              <a:chExt cx="241147" cy="371112"/>
            </a:xfrm>
          </p:grpSpPr>
          <p:sp>
            <p:nvSpPr>
              <p:cNvPr id="195" name="Google Shape;2532;p45">
                <a:extLst>
                  <a:ext uri="{FF2B5EF4-FFF2-40B4-BE49-F238E27FC236}">
                    <a16:creationId xmlns:a16="http://schemas.microsoft.com/office/drawing/2014/main" id="{3B3AF997-B6C1-A84F-5B00-C82E1385B757}"/>
                  </a:ext>
                </a:extLst>
              </p:cNvPr>
              <p:cNvSpPr/>
              <p:nvPr/>
            </p:nvSpPr>
            <p:spPr>
              <a:xfrm>
                <a:off x="2895545" y="1451978"/>
                <a:ext cx="70112" cy="23211"/>
              </a:xfrm>
              <a:custGeom>
                <a:avLst/>
                <a:gdLst/>
                <a:ahLst/>
                <a:cxnLst/>
                <a:rect l="l" t="t" r="r" b="b"/>
                <a:pathLst>
                  <a:path w="3211" h="1063" extrusionOk="0">
                    <a:moveTo>
                      <a:pt x="990" y="0"/>
                    </a:moveTo>
                    <a:cubicBezTo>
                      <a:pt x="745" y="0"/>
                      <a:pt x="510" y="39"/>
                      <a:pt x="298" y="136"/>
                    </a:cubicBezTo>
                    <a:cubicBezTo>
                      <a:pt x="1" y="279"/>
                      <a:pt x="1" y="803"/>
                      <a:pt x="298" y="934"/>
                    </a:cubicBezTo>
                    <a:cubicBezTo>
                      <a:pt x="505" y="1034"/>
                      <a:pt x="696" y="1063"/>
                      <a:pt x="894" y="1063"/>
                    </a:cubicBezTo>
                    <a:cubicBezTo>
                      <a:pt x="1049" y="1063"/>
                      <a:pt x="1209" y="1045"/>
                      <a:pt x="1382" y="1029"/>
                    </a:cubicBezTo>
                    <a:cubicBezTo>
                      <a:pt x="1617" y="1003"/>
                      <a:pt x="1852" y="984"/>
                      <a:pt x="2087" y="984"/>
                    </a:cubicBezTo>
                    <a:cubicBezTo>
                      <a:pt x="2281" y="984"/>
                      <a:pt x="2474" y="997"/>
                      <a:pt x="2668" y="1029"/>
                    </a:cubicBezTo>
                    <a:cubicBezTo>
                      <a:pt x="2684" y="1031"/>
                      <a:pt x="2700" y="1032"/>
                      <a:pt x="2716" y="1032"/>
                    </a:cubicBezTo>
                    <a:cubicBezTo>
                      <a:pt x="3063" y="1032"/>
                      <a:pt x="3210" y="547"/>
                      <a:pt x="2834" y="422"/>
                    </a:cubicBezTo>
                    <a:cubicBezTo>
                      <a:pt x="2304" y="251"/>
                      <a:pt x="1615" y="0"/>
                      <a:pt x="990"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537;p45">
                <a:extLst>
                  <a:ext uri="{FF2B5EF4-FFF2-40B4-BE49-F238E27FC236}">
                    <a16:creationId xmlns:a16="http://schemas.microsoft.com/office/drawing/2014/main" id="{B03B9E4A-52A7-B6D1-C4E8-B96DF5655CBE}"/>
                  </a:ext>
                </a:extLst>
              </p:cNvPr>
              <p:cNvSpPr/>
              <p:nvPr/>
            </p:nvSpPr>
            <p:spPr>
              <a:xfrm>
                <a:off x="3080489" y="1496478"/>
                <a:ext cx="35547" cy="34106"/>
              </a:xfrm>
              <a:custGeom>
                <a:avLst/>
                <a:gdLst/>
                <a:ahLst/>
                <a:cxnLst/>
                <a:rect l="l" t="t" r="r" b="b"/>
                <a:pathLst>
                  <a:path w="1628" h="1562" extrusionOk="0">
                    <a:moveTo>
                      <a:pt x="1272" y="0"/>
                    </a:moveTo>
                    <a:cubicBezTo>
                      <a:pt x="1236" y="0"/>
                      <a:pt x="1197" y="6"/>
                      <a:pt x="1151" y="15"/>
                    </a:cubicBezTo>
                    <a:cubicBezTo>
                      <a:pt x="1032" y="39"/>
                      <a:pt x="937" y="158"/>
                      <a:pt x="901" y="265"/>
                    </a:cubicBezTo>
                    <a:cubicBezTo>
                      <a:pt x="853" y="444"/>
                      <a:pt x="818" y="634"/>
                      <a:pt x="746" y="801"/>
                    </a:cubicBezTo>
                    <a:cubicBezTo>
                      <a:pt x="698" y="729"/>
                      <a:pt x="663" y="646"/>
                      <a:pt x="627" y="563"/>
                    </a:cubicBezTo>
                    <a:cubicBezTo>
                      <a:pt x="579" y="462"/>
                      <a:pt x="488" y="420"/>
                      <a:pt x="392" y="420"/>
                    </a:cubicBezTo>
                    <a:cubicBezTo>
                      <a:pt x="204" y="420"/>
                      <a:pt x="0" y="584"/>
                      <a:pt x="79" y="789"/>
                    </a:cubicBezTo>
                    <a:cubicBezTo>
                      <a:pt x="210" y="1160"/>
                      <a:pt x="401" y="1561"/>
                      <a:pt x="808" y="1561"/>
                    </a:cubicBezTo>
                    <a:cubicBezTo>
                      <a:pt x="845" y="1561"/>
                      <a:pt x="884" y="1558"/>
                      <a:pt x="925" y="1551"/>
                    </a:cubicBezTo>
                    <a:cubicBezTo>
                      <a:pt x="1389" y="1480"/>
                      <a:pt x="1568" y="729"/>
                      <a:pt x="1615" y="360"/>
                    </a:cubicBezTo>
                    <a:cubicBezTo>
                      <a:pt x="1627" y="241"/>
                      <a:pt x="1532" y="110"/>
                      <a:pt x="1437" y="51"/>
                    </a:cubicBezTo>
                    <a:cubicBezTo>
                      <a:pt x="1378" y="14"/>
                      <a:pt x="1329" y="0"/>
                      <a:pt x="1272"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540;p45">
                <a:extLst>
                  <a:ext uri="{FF2B5EF4-FFF2-40B4-BE49-F238E27FC236}">
                    <a16:creationId xmlns:a16="http://schemas.microsoft.com/office/drawing/2014/main" id="{3D9E79BE-F603-0B81-23F6-185F34CA0A2C}"/>
                  </a:ext>
                </a:extLst>
              </p:cNvPr>
              <p:cNvSpPr/>
              <p:nvPr/>
            </p:nvSpPr>
            <p:spPr>
              <a:xfrm>
                <a:off x="3092498" y="1798766"/>
                <a:ext cx="44194" cy="24324"/>
              </a:xfrm>
              <a:custGeom>
                <a:avLst/>
                <a:gdLst/>
                <a:ahLst/>
                <a:cxnLst/>
                <a:rect l="l" t="t" r="r" b="b"/>
                <a:pathLst>
                  <a:path w="2024" h="1114" extrusionOk="0">
                    <a:moveTo>
                      <a:pt x="1392" y="0"/>
                    </a:moveTo>
                    <a:cubicBezTo>
                      <a:pt x="1295" y="0"/>
                      <a:pt x="1193" y="34"/>
                      <a:pt x="1101" y="113"/>
                    </a:cubicBezTo>
                    <a:cubicBezTo>
                      <a:pt x="970" y="227"/>
                      <a:pt x="838" y="341"/>
                      <a:pt x="683" y="341"/>
                    </a:cubicBezTo>
                    <a:cubicBezTo>
                      <a:pt x="627" y="341"/>
                      <a:pt x="569" y="326"/>
                      <a:pt x="506" y="292"/>
                    </a:cubicBezTo>
                    <a:cubicBezTo>
                      <a:pt x="464" y="268"/>
                      <a:pt x="419" y="257"/>
                      <a:pt x="375" y="257"/>
                    </a:cubicBezTo>
                    <a:cubicBezTo>
                      <a:pt x="181" y="257"/>
                      <a:pt x="1" y="467"/>
                      <a:pt x="137" y="661"/>
                    </a:cubicBezTo>
                    <a:cubicBezTo>
                      <a:pt x="303" y="899"/>
                      <a:pt x="494" y="1101"/>
                      <a:pt x="815" y="1113"/>
                    </a:cubicBezTo>
                    <a:cubicBezTo>
                      <a:pt x="827" y="1114"/>
                      <a:pt x="838" y="1114"/>
                      <a:pt x="849" y="1114"/>
                    </a:cubicBezTo>
                    <a:cubicBezTo>
                      <a:pt x="1190" y="1114"/>
                      <a:pt x="1455" y="939"/>
                      <a:pt x="1708" y="709"/>
                    </a:cubicBezTo>
                    <a:cubicBezTo>
                      <a:pt x="2023" y="412"/>
                      <a:pt x="1733" y="0"/>
                      <a:pt x="1392"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2" name="Google Shape;2545;p45">
              <a:extLst>
                <a:ext uri="{FF2B5EF4-FFF2-40B4-BE49-F238E27FC236}">
                  <a16:creationId xmlns:a16="http://schemas.microsoft.com/office/drawing/2014/main" id="{D5CF9634-6D25-DA70-87EE-AB35E226171B}"/>
                </a:ext>
              </a:extLst>
            </p:cNvPr>
            <p:cNvSpPr txBox="1"/>
            <p:nvPr/>
          </p:nvSpPr>
          <p:spPr>
            <a:xfrm>
              <a:off x="2494033" y="2054070"/>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434343"/>
                  </a:solidFill>
                  <a:latin typeface="Fira Sans Extra Condensed Medium"/>
                  <a:ea typeface="Fira Sans Extra Condensed Medium"/>
                  <a:cs typeface="Fira Sans Extra Condensed Medium"/>
                  <a:sym typeface="Fira Sans Extra Condensed Medium"/>
                </a:rPr>
                <a:t>CAR REVIEW</a:t>
              </a:r>
              <a:endParaRPr sz="2000" b="1"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193" name="Google Shape;2546;p45">
              <a:extLst>
                <a:ext uri="{FF2B5EF4-FFF2-40B4-BE49-F238E27FC236}">
                  <a16:creationId xmlns:a16="http://schemas.microsoft.com/office/drawing/2014/main" id="{C1C3A0CB-D282-F91C-4C39-0CE1865E7B2E}"/>
                </a:ext>
              </a:extLst>
            </p:cNvPr>
            <p:cNvSpPr txBox="1"/>
            <p:nvPr/>
          </p:nvSpPr>
          <p:spPr>
            <a:xfrm>
              <a:off x="2494033" y="2858087"/>
              <a:ext cx="1354200" cy="765000"/>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EmployeeID</a:t>
              </a:r>
              <a:r>
                <a:rPr lang="en-US" sz="1600" dirty="0">
                  <a:effectLst/>
                  <a:latin typeface="Times New Roman" panose="02020603050405020304" pitchFamily="18" charset="0"/>
                  <a:ea typeface="Times New Roman" panose="02020603050405020304" pitchFamily="18" charset="0"/>
                </a:rPr>
                <a:t> (FK)</a:t>
              </a:r>
            </a:p>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CustomerID</a:t>
              </a:r>
              <a:r>
                <a:rPr lang="en-US" sz="1600" dirty="0">
                  <a:effectLst/>
                  <a:latin typeface="Times New Roman" panose="02020603050405020304" pitchFamily="18" charset="0"/>
                  <a:ea typeface="Times New Roman" panose="02020603050405020304" pitchFamily="18" charset="0"/>
                </a:rPr>
                <a:t> (FK)</a:t>
              </a:r>
            </a:p>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CarID</a:t>
              </a:r>
              <a:r>
                <a:rPr lang="en-US" sz="1600" dirty="0">
                  <a:effectLst/>
                  <a:latin typeface="Times New Roman" panose="02020603050405020304" pitchFamily="18" charset="0"/>
                  <a:ea typeface="Times New Roman" panose="02020603050405020304" pitchFamily="18" charset="0"/>
                </a:rPr>
                <a:t> (FK)</a:t>
              </a:r>
            </a:p>
          </p:txBody>
        </p:sp>
      </p:grpSp>
      <p:grpSp>
        <p:nvGrpSpPr>
          <p:cNvPr id="208" name="Google Shape;2547;p45">
            <a:extLst>
              <a:ext uri="{FF2B5EF4-FFF2-40B4-BE49-F238E27FC236}">
                <a16:creationId xmlns:a16="http://schemas.microsoft.com/office/drawing/2014/main" id="{5C88F82D-FC69-1760-4C3C-47AC3B1B69C0}"/>
              </a:ext>
            </a:extLst>
          </p:cNvPr>
          <p:cNvGrpSpPr/>
          <p:nvPr/>
        </p:nvGrpSpPr>
        <p:grpSpPr>
          <a:xfrm>
            <a:off x="7702536" y="2182824"/>
            <a:ext cx="2290777" cy="2407906"/>
            <a:chOff x="5295767" y="2054070"/>
            <a:chExt cx="1402440" cy="1569017"/>
          </a:xfrm>
        </p:grpSpPr>
        <p:sp>
          <p:nvSpPr>
            <p:cNvPr id="209" name="Google Shape;2548;p45">
              <a:extLst>
                <a:ext uri="{FF2B5EF4-FFF2-40B4-BE49-F238E27FC236}">
                  <a16:creationId xmlns:a16="http://schemas.microsoft.com/office/drawing/2014/main" id="{84F9B03E-2648-4B8E-D5BC-3745B5B34E9F}"/>
                </a:ext>
              </a:extLst>
            </p:cNvPr>
            <p:cNvSpPr/>
            <p:nvPr/>
          </p:nvSpPr>
          <p:spPr>
            <a:xfrm>
              <a:off x="5301095" y="2627397"/>
              <a:ext cx="1397112" cy="171339"/>
            </a:xfrm>
            <a:custGeom>
              <a:avLst/>
              <a:gdLst/>
              <a:ahLst/>
              <a:cxnLst/>
              <a:rect l="l" t="t" r="r" b="b"/>
              <a:pathLst>
                <a:path w="63985" h="7847" extrusionOk="0">
                  <a:moveTo>
                    <a:pt x="2680" y="703"/>
                  </a:moveTo>
                  <a:cubicBezTo>
                    <a:pt x="2418" y="846"/>
                    <a:pt x="2168" y="1179"/>
                    <a:pt x="1918" y="1429"/>
                  </a:cubicBezTo>
                  <a:lnTo>
                    <a:pt x="1334" y="703"/>
                  </a:lnTo>
                  <a:close/>
                  <a:moveTo>
                    <a:pt x="4239" y="703"/>
                  </a:moveTo>
                  <a:cubicBezTo>
                    <a:pt x="3704" y="1143"/>
                    <a:pt x="3168" y="1774"/>
                    <a:pt x="2632" y="2322"/>
                  </a:cubicBezTo>
                  <a:lnTo>
                    <a:pt x="2049" y="1572"/>
                  </a:lnTo>
                  <a:cubicBezTo>
                    <a:pt x="2358" y="1262"/>
                    <a:pt x="2668" y="1000"/>
                    <a:pt x="2977" y="703"/>
                  </a:cubicBezTo>
                  <a:close/>
                  <a:moveTo>
                    <a:pt x="6216" y="703"/>
                  </a:moveTo>
                  <a:cubicBezTo>
                    <a:pt x="5299" y="1596"/>
                    <a:pt x="4382" y="2477"/>
                    <a:pt x="3489" y="3394"/>
                  </a:cubicBezTo>
                  <a:lnTo>
                    <a:pt x="2918" y="2655"/>
                  </a:lnTo>
                  <a:cubicBezTo>
                    <a:pt x="3573" y="2001"/>
                    <a:pt x="4228" y="1298"/>
                    <a:pt x="4882" y="703"/>
                  </a:cubicBezTo>
                  <a:close/>
                  <a:moveTo>
                    <a:pt x="22135" y="703"/>
                  </a:moveTo>
                  <a:cubicBezTo>
                    <a:pt x="19968" y="2786"/>
                    <a:pt x="17825" y="5037"/>
                    <a:pt x="15669" y="7239"/>
                  </a:cubicBezTo>
                  <a:lnTo>
                    <a:pt x="14205" y="7227"/>
                  </a:lnTo>
                  <a:cubicBezTo>
                    <a:pt x="16467" y="5025"/>
                    <a:pt x="18753" y="2786"/>
                    <a:pt x="21039" y="703"/>
                  </a:cubicBezTo>
                  <a:close/>
                  <a:moveTo>
                    <a:pt x="54079" y="703"/>
                  </a:moveTo>
                  <a:cubicBezTo>
                    <a:pt x="51829" y="2786"/>
                    <a:pt x="49578" y="5049"/>
                    <a:pt x="47316" y="7239"/>
                  </a:cubicBezTo>
                  <a:lnTo>
                    <a:pt x="46447" y="7227"/>
                  </a:lnTo>
                  <a:cubicBezTo>
                    <a:pt x="48566" y="5037"/>
                    <a:pt x="50698" y="2786"/>
                    <a:pt x="52841" y="703"/>
                  </a:cubicBezTo>
                  <a:close/>
                  <a:moveTo>
                    <a:pt x="61080" y="1203"/>
                  </a:moveTo>
                  <a:lnTo>
                    <a:pt x="61651" y="1941"/>
                  </a:lnTo>
                  <a:cubicBezTo>
                    <a:pt x="59949" y="3691"/>
                    <a:pt x="58270" y="5453"/>
                    <a:pt x="56591" y="7239"/>
                  </a:cubicBezTo>
                  <a:lnTo>
                    <a:pt x="55580" y="7239"/>
                  </a:lnTo>
                  <a:cubicBezTo>
                    <a:pt x="55885" y="6944"/>
                    <a:pt x="56191" y="6604"/>
                    <a:pt x="56496" y="6299"/>
                  </a:cubicBezTo>
                  <a:cubicBezTo>
                    <a:pt x="58091" y="4668"/>
                    <a:pt x="59568" y="2917"/>
                    <a:pt x="61080" y="1203"/>
                  </a:cubicBezTo>
                  <a:close/>
                  <a:moveTo>
                    <a:pt x="8014" y="703"/>
                  </a:moveTo>
                  <a:cubicBezTo>
                    <a:pt x="5847" y="2786"/>
                    <a:pt x="3704" y="5013"/>
                    <a:pt x="1584" y="7251"/>
                  </a:cubicBezTo>
                  <a:lnTo>
                    <a:pt x="1334" y="7251"/>
                  </a:lnTo>
                  <a:lnTo>
                    <a:pt x="3942" y="3941"/>
                  </a:lnTo>
                  <a:lnTo>
                    <a:pt x="3704" y="3667"/>
                  </a:lnTo>
                  <a:cubicBezTo>
                    <a:pt x="4692" y="2655"/>
                    <a:pt x="5680" y="1596"/>
                    <a:pt x="6680" y="703"/>
                  </a:cubicBezTo>
                  <a:close/>
                  <a:moveTo>
                    <a:pt x="9835" y="703"/>
                  </a:moveTo>
                  <a:cubicBezTo>
                    <a:pt x="7585" y="2786"/>
                    <a:pt x="5347" y="5013"/>
                    <a:pt x="3132" y="7251"/>
                  </a:cubicBezTo>
                  <a:lnTo>
                    <a:pt x="2073" y="7251"/>
                  </a:lnTo>
                  <a:cubicBezTo>
                    <a:pt x="4359" y="5013"/>
                    <a:pt x="6633" y="2786"/>
                    <a:pt x="8907" y="703"/>
                  </a:cubicBezTo>
                  <a:close/>
                  <a:moveTo>
                    <a:pt x="11228" y="703"/>
                  </a:moveTo>
                  <a:cubicBezTo>
                    <a:pt x="9097" y="2786"/>
                    <a:pt x="6990" y="5013"/>
                    <a:pt x="4906" y="7251"/>
                  </a:cubicBezTo>
                  <a:lnTo>
                    <a:pt x="3454" y="7251"/>
                  </a:lnTo>
                  <a:cubicBezTo>
                    <a:pt x="5692" y="5013"/>
                    <a:pt x="7930" y="2786"/>
                    <a:pt x="10169" y="703"/>
                  </a:cubicBezTo>
                  <a:close/>
                  <a:moveTo>
                    <a:pt x="13014" y="703"/>
                  </a:moveTo>
                  <a:cubicBezTo>
                    <a:pt x="10859" y="2786"/>
                    <a:pt x="8704" y="5013"/>
                    <a:pt x="6609" y="7251"/>
                  </a:cubicBezTo>
                  <a:lnTo>
                    <a:pt x="5406" y="7251"/>
                  </a:lnTo>
                  <a:cubicBezTo>
                    <a:pt x="7478" y="5013"/>
                    <a:pt x="9550" y="2786"/>
                    <a:pt x="11645" y="703"/>
                  </a:cubicBezTo>
                  <a:close/>
                  <a:moveTo>
                    <a:pt x="16027" y="703"/>
                  </a:moveTo>
                  <a:cubicBezTo>
                    <a:pt x="13753" y="2786"/>
                    <a:pt x="11431" y="5013"/>
                    <a:pt x="9145" y="7251"/>
                  </a:cubicBezTo>
                  <a:lnTo>
                    <a:pt x="7097" y="7251"/>
                  </a:lnTo>
                  <a:cubicBezTo>
                    <a:pt x="9204" y="5013"/>
                    <a:pt x="11336" y="2786"/>
                    <a:pt x="13491" y="703"/>
                  </a:cubicBezTo>
                  <a:close/>
                  <a:moveTo>
                    <a:pt x="16336" y="667"/>
                  </a:moveTo>
                  <a:lnTo>
                    <a:pt x="18372" y="679"/>
                  </a:lnTo>
                  <a:cubicBezTo>
                    <a:pt x="16062" y="2870"/>
                    <a:pt x="13741" y="5013"/>
                    <a:pt x="11455" y="7251"/>
                  </a:cubicBezTo>
                  <a:lnTo>
                    <a:pt x="9609" y="7251"/>
                  </a:lnTo>
                  <a:cubicBezTo>
                    <a:pt x="11848" y="5013"/>
                    <a:pt x="14110" y="2870"/>
                    <a:pt x="16336" y="667"/>
                  </a:cubicBezTo>
                  <a:close/>
                  <a:moveTo>
                    <a:pt x="20658" y="703"/>
                  </a:moveTo>
                  <a:cubicBezTo>
                    <a:pt x="18325" y="2786"/>
                    <a:pt x="15967" y="5013"/>
                    <a:pt x="13741" y="7251"/>
                  </a:cubicBezTo>
                  <a:lnTo>
                    <a:pt x="11836" y="7251"/>
                  </a:lnTo>
                  <a:cubicBezTo>
                    <a:pt x="14074" y="5013"/>
                    <a:pt x="16324" y="2786"/>
                    <a:pt x="18587" y="703"/>
                  </a:cubicBezTo>
                  <a:close/>
                  <a:moveTo>
                    <a:pt x="24111" y="703"/>
                  </a:moveTo>
                  <a:cubicBezTo>
                    <a:pt x="21932" y="2786"/>
                    <a:pt x="19765" y="5013"/>
                    <a:pt x="17610" y="7251"/>
                  </a:cubicBezTo>
                  <a:lnTo>
                    <a:pt x="15812" y="7251"/>
                  </a:lnTo>
                  <a:cubicBezTo>
                    <a:pt x="18015" y="5013"/>
                    <a:pt x="20230" y="2786"/>
                    <a:pt x="22432" y="703"/>
                  </a:cubicBezTo>
                  <a:close/>
                  <a:moveTo>
                    <a:pt x="25409" y="703"/>
                  </a:moveTo>
                  <a:cubicBezTo>
                    <a:pt x="23230" y="2786"/>
                    <a:pt x="21111" y="5013"/>
                    <a:pt x="19027" y="7251"/>
                  </a:cubicBezTo>
                  <a:lnTo>
                    <a:pt x="17944" y="7251"/>
                  </a:lnTo>
                  <a:cubicBezTo>
                    <a:pt x="20099" y="5013"/>
                    <a:pt x="22266" y="2786"/>
                    <a:pt x="24432" y="703"/>
                  </a:cubicBezTo>
                  <a:close/>
                  <a:moveTo>
                    <a:pt x="27945" y="703"/>
                  </a:moveTo>
                  <a:cubicBezTo>
                    <a:pt x="27445" y="1143"/>
                    <a:pt x="26945" y="1667"/>
                    <a:pt x="26445" y="2155"/>
                  </a:cubicBezTo>
                  <a:cubicBezTo>
                    <a:pt x="24730" y="3858"/>
                    <a:pt x="23004" y="5465"/>
                    <a:pt x="21277" y="7251"/>
                  </a:cubicBezTo>
                  <a:lnTo>
                    <a:pt x="19337" y="7251"/>
                  </a:lnTo>
                  <a:cubicBezTo>
                    <a:pt x="21087" y="5310"/>
                    <a:pt x="22837" y="3548"/>
                    <a:pt x="24647" y="1762"/>
                  </a:cubicBezTo>
                  <a:cubicBezTo>
                    <a:pt x="25016" y="1393"/>
                    <a:pt x="25385" y="1000"/>
                    <a:pt x="25754" y="703"/>
                  </a:cubicBezTo>
                  <a:close/>
                  <a:moveTo>
                    <a:pt x="30183" y="703"/>
                  </a:moveTo>
                  <a:cubicBezTo>
                    <a:pt x="29588" y="1298"/>
                    <a:pt x="29004" y="1893"/>
                    <a:pt x="28421" y="2501"/>
                  </a:cubicBezTo>
                  <a:cubicBezTo>
                    <a:pt x="26897" y="4096"/>
                    <a:pt x="25349" y="5608"/>
                    <a:pt x="23801" y="7251"/>
                  </a:cubicBezTo>
                  <a:lnTo>
                    <a:pt x="21468" y="7251"/>
                  </a:lnTo>
                  <a:cubicBezTo>
                    <a:pt x="22944" y="5763"/>
                    <a:pt x="24409" y="4429"/>
                    <a:pt x="25837" y="3001"/>
                  </a:cubicBezTo>
                  <a:cubicBezTo>
                    <a:pt x="26611" y="2227"/>
                    <a:pt x="27385" y="1441"/>
                    <a:pt x="28171" y="703"/>
                  </a:cubicBezTo>
                  <a:close/>
                  <a:moveTo>
                    <a:pt x="33100" y="703"/>
                  </a:moveTo>
                  <a:cubicBezTo>
                    <a:pt x="31624" y="2191"/>
                    <a:pt x="30159" y="3632"/>
                    <a:pt x="28671" y="5084"/>
                  </a:cubicBezTo>
                  <a:cubicBezTo>
                    <a:pt x="27933" y="5811"/>
                    <a:pt x="27195" y="6501"/>
                    <a:pt x="26457" y="7251"/>
                  </a:cubicBezTo>
                  <a:lnTo>
                    <a:pt x="24087" y="7251"/>
                  </a:lnTo>
                  <a:cubicBezTo>
                    <a:pt x="25575" y="5608"/>
                    <a:pt x="27076" y="4179"/>
                    <a:pt x="28552" y="2632"/>
                  </a:cubicBezTo>
                  <a:cubicBezTo>
                    <a:pt x="29183" y="1977"/>
                    <a:pt x="29814" y="1298"/>
                    <a:pt x="30457" y="703"/>
                  </a:cubicBezTo>
                  <a:close/>
                  <a:moveTo>
                    <a:pt x="35005" y="703"/>
                  </a:moveTo>
                  <a:cubicBezTo>
                    <a:pt x="33207" y="2489"/>
                    <a:pt x="31386" y="4358"/>
                    <a:pt x="29516" y="6132"/>
                  </a:cubicBezTo>
                  <a:cubicBezTo>
                    <a:pt x="29124" y="6501"/>
                    <a:pt x="28731" y="6799"/>
                    <a:pt x="28350" y="7251"/>
                  </a:cubicBezTo>
                  <a:lnTo>
                    <a:pt x="26778" y="7251"/>
                  </a:lnTo>
                  <a:cubicBezTo>
                    <a:pt x="29040" y="5013"/>
                    <a:pt x="31290" y="2786"/>
                    <a:pt x="33517" y="703"/>
                  </a:cubicBezTo>
                  <a:close/>
                  <a:moveTo>
                    <a:pt x="36315" y="703"/>
                  </a:moveTo>
                  <a:cubicBezTo>
                    <a:pt x="34577" y="2334"/>
                    <a:pt x="32838" y="4120"/>
                    <a:pt x="31088" y="5834"/>
                  </a:cubicBezTo>
                  <a:cubicBezTo>
                    <a:pt x="30612" y="6299"/>
                    <a:pt x="30124" y="6799"/>
                    <a:pt x="29647" y="7251"/>
                  </a:cubicBezTo>
                  <a:lnTo>
                    <a:pt x="28635" y="7251"/>
                  </a:lnTo>
                  <a:cubicBezTo>
                    <a:pt x="28731" y="7096"/>
                    <a:pt x="28826" y="7061"/>
                    <a:pt x="28921" y="6965"/>
                  </a:cubicBezTo>
                  <a:cubicBezTo>
                    <a:pt x="31100" y="4918"/>
                    <a:pt x="33243" y="2786"/>
                    <a:pt x="35362" y="703"/>
                  </a:cubicBezTo>
                  <a:close/>
                  <a:moveTo>
                    <a:pt x="37684" y="703"/>
                  </a:moveTo>
                  <a:cubicBezTo>
                    <a:pt x="35541" y="2786"/>
                    <a:pt x="33398" y="5013"/>
                    <a:pt x="31255" y="7251"/>
                  </a:cubicBezTo>
                  <a:lnTo>
                    <a:pt x="29897" y="7251"/>
                  </a:lnTo>
                  <a:cubicBezTo>
                    <a:pt x="30088" y="6954"/>
                    <a:pt x="30278" y="6870"/>
                    <a:pt x="30469" y="6680"/>
                  </a:cubicBezTo>
                  <a:cubicBezTo>
                    <a:pt x="32517" y="4679"/>
                    <a:pt x="34565" y="2632"/>
                    <a:pt x="36624" y="703"/>
                  </a:cubicBezTo>
                  <a:close/>
                  <a:moveTo>
                    <a:pt x="39589" y="703"/>
                  </a:moveTo>
                  <a:cubicBezTo>
                    <a:pt x="37589" y="2632"/>
                    <a:pt x="35601" y="4608"/>
                    <a:pt x="33648" y="6596"/>
                  </a:cubicBezTo>
                  <a:cubicBezTo>
                    <a:pt x="33434" y="6811"/>
                    <a:pt x="33231" y="6954"/>
                    <a:pt x="33017" y="7251"/>
                  </a:cubicBezTo>
                  <a:lnTo>
                    <a:pt x="32267" y="7251"/>
                  </a:lnTo>
                  <a:cubicBezTo>
                    <a:pt x="34422" y="5013"/>
                    <a:pt x="36553" y="2786"/>
                    <a:pt x="38684" y="703"/>
                  </a:cubicBezTo>
                  <a:close/>
                  <a:moveTo>
                    <a:pt x="41542" y="703"/>
                  </a:moveTo>
                  <a:cubicBezTo>
                    <a:pt x="39363" y="2786"/>
                    <a:pt x="37196" y="5013"/>
                    <a:pt x="35005" y="7251"/>
                  </a:cubicBezTo>
                  <a:lnTo>
                    <a:pt x="33326" y="7251"/>
                  </a:lnTo>
                  <a:cubicBezTo>
                    <a:pt x="33493" y="7096"/>
                    <a:pt x="33648" y="6930"/>
                    <a:pt x="33803" y="6763"/>
                  </a:cubicBezTo>
                  <a:cubicBezTo>
                    <a:pt x="35815" y="4703"/>
                    <a:pt x="37898" y="2632"/>
                    <a:pt x="39994" y="703"/>
                  </a:cubicBezTo>
                  <a:close/>
                  <a:moveTo>
                    <a:pt x="44328" y="703"/>
                  </a:moveTo>
                  <a:cubicBezTo>
                    <a:pt x="42030" y="2786"/>
                    <a:pt x="39720" y="5013"/>
                    <a:pt x="37422" y="7251"/>
                  </a:cubicBezTo>
                  <a:lnTo>
                    <a:pt x="35446" y="7251"/>
                  </a:lnTo>
                  <a:cubicBezTo>
                    <a:pt x="37672" y="5013"/>
                    <a:pt x="39911" y="2786"/>
                    <a:pt x="42149" y="703"/>
                  </a:cubicBezTo>
                  <a:close/>
                  <a:moveTo>
                    <a:pt x="46209" y="703"/>
                  </a:moveTo>
                  <a:cubicBezTo>
                    <a:pt x="43983" y="2786"/>
                    <a:pt x="41744" y="5013"/>
                    <a:pt x="39482" y="7251"/>
                  </a:cubicBezTo>
                  <a:lnTo>
                    <a:pt x="37684" y="7251"/>
                  </a:lnTo>
                  <a:cubicBezTo>
                    <a:pt x="39994" y="5013"/>
                    <a:pt x="42304" y="2786"/>
                    <a:pt x="44614" y="703"/>
                  </a:cubicBezTo>
                  <a:close/>
                  <a:moveTo>
                    <a:pt x="49031" y="703"/>
                  </a:moveTo>
                  <a:cubicBezTo>
                    <a:pt x="46828" y="2786"/>
                    <a:pt x="44637" y="5013"/>
                    <a:pt x="42447" y="7251"/>
                  </a:cubicBezTo>
                  <a:lnTo>
                    <a:pt x="39780" y="7251"/>
                  </a:lnTo>
                  <a:cubicBezTo>
                    <a:pt x="42054" y="5013"/>
                    <a:pt x="44292" y="2786"/>
                    <a:pt x="46530" y="703"/>
                  </a:cubicBezTo>
                  <a:close/>
                  <a:moveTo>
                    <a:pt x="50793" y="703"/>
                  </a:moveTo>
                  <a:cubicBezTo>
                    <a:pt x="50721" y="703"/>
                    <a:pt x="50650" y="846"/>
                    <a:pt x="50579" y="917"/>
                  </a:cubicBezTo>
                  <a:cubicBezTo>
                    <a:pt x="48483" y="3048"/>
                    <a:pt x="46364" y="5168"/>
                    <a:pt x="44244" y="7251"/>
                  </a:cubicBezTo>
                  <a:lnTo>
                    <a:pt x="42744" y="7251"/>
                  </a:lnTo>
                  <a:cubicBezTo>
                    <a:pt x="44971" y="5013"/>
                    <a:pt x="47185" y="2786"/>
                    <a:pt x="49412" y="703"/>
                  </a:cubicBezTo>
                  <a:close/>
                  <a:moveTo>
                    <a:pt x="52662" y="703"/>
                  </a:moveTo>
                  <a:cubicBezTo>
                    <a:pt x="51734" y="1596"/>
                    <a:pt x="50805" y="2691"/>
                    <a:pt x="49840" y="3656"/>
                  </a:cubicBezTo>
                  <a:cubicBezTo>
                    <a:pt x="48662" y="4858"/>
                    <a:pt x="47471" y="6061"/>
                    <a:pt x="46280" y="7251"/>
                  </a:cubicBezTo>
                  <a:lnTo>
                    <a:pt x="44614" y="7251"/>
                  </a:lnTo>
                  <a:cubicBezTo>
                    <a:pt x="46661" y="5168"/>
                    <a:pt x="48721" y="3167"/>
                    <a:pt x="50757" y="1108"/>
                  </a:cubicBezTo>
                  <a:cubicBezTo>
                    <a:pt x="50888" y="977"/>
                    <a:pt x="51019" y="846"/>
                    <a:pt x="51162" y="703"/>
                  </a:cubicBezTo>
                  <a:close/>
                  <a:moveTo>
                    <a:pt x="56770" y="703"/>
                  </a:moveTo>
                  <a:cubicBezTo>
                    <a:pt x="54567" y="2786"/>
                    <a:pt x="52376" y="5013"/>
                    <a:pt x="50150" y="7251"/>
                  </a:cubicBezTo>
                  <a:lnTo>
                    <a:pt x="48090" y="7251"/>
                  </a:lnTo>
                  <a:cubicBezTo>
                    <a:pt x="50269" y="5013"/>
                    <a:pt x="52448" y="2786"/>
                    <a:pt x="54627" y="703"/>
                  </a:cubicBezTo>
                  <a:close/>
                  <a:moveTo>
                    <a:pt x="58484" y="703"/>
                  </a:moveTo>
                  <a:cubicBezTo>
                    <a:pt x="56365" y="2929"/>
                    <a:pt x="54186" y="5013"/>
                    <a:pt x="51984" y="7251"/>
                  </a:cubicBezTo>
                  <a:lnTo>
                    <a:pt x="50471" y="7251"/>
                  </a:lnTo>
                  <a:cubicBezTo>
                    <a:pt x="52710" y="5013"/>
                    <a:pt x="54924" y="2786"/>
                    <a:pt x="57139" y="703"/>
                  </a:cubicBezTo>
                  <a:close/>
                  <a:moveTo>
                    <a:pt x="59639" y="703"/>
                  </a:moveTo>
                  <a:cubicBezTo>
                    <a:pt x="58211" y="2191"/>
                    <a:pt x="56794" y="3929"/>
                    <a:pt x="55329" y="5501"/>
                  </a:cubicBezTo>
                  <a:cubicBezTo>
                    <a:pt x="54782" y="6084"/>
                    <a:pt x="54234" y="6656"/>
                    <a:pt x="53674" y="7251"/>
                  </a:cubicBezTo>
                  <a:lnTo>
                    <a:pt x="52555" y="7251"/>
                  </a:lnTo>
                  <a:cubicBezTo>
                    <a:pt x="54758" y="5013"/>
                    <a:pt x="56913" y="2929"/>
                    <a:pt x="58996" y="703"/>
                  </a:cubicBezTo>
                  <a:close/>
                  <a:moveTo>
                    <a:pt x="60651" y="703"/>
                  </a:moveTo>
                  <a:lnTo>
                    <a:pt x="60889" y="977"/>
                  </a:lnTo>
                  <a:cubicBezTo>
                    <a:pt x="59377" y="2703"/>
                    <a:pt x="57901" y="4501"/>
                    <a:pt x="56329" y="6156"/>
                  </a:cubicBezTo>
                  <a:cubicBezTo>
                    <a:pt x="55984" y="6513"/>
                    <a:pt x="55627" y="6799"/>
                    <a:pt x="55270" y="7251"/>
                  </a:cubicBezTo>
                  <a:lnTo>
                    <a:pt x="53877" y="7251"/>
                  </a:lnTo>
                  <a:cubicBezTo>
                    <a:pt x="55925" y="5013"/>
                    <a:pt x="57960" y="2786"/>
                    <a:pt x="59985" y="703"/>
                  </a:cubicBezTo>
                  <a:close/>
                  <a:moveTo>
                    <a:pt x="61830" y="2167"/>
                  </a:moveTo>
                  <a:lnTo>
                    <a:pt x="62675" y="3251"/>
                  </a:lnTo>
                  <a:cubicBezTo>
                    <a:pt x="61532" y="4608"/>
                    <a:pt x="60354" y="5906"/>
                    <a:pt x="59151" y="7251"/>
                  </a:cubicBezTo>
                  <a:lnTo>
                    <a:pt x="57008" y="7251"/>
                  </a:lnTo>
                  <a:cubicBezTo>
                    <a:pt x="58615" y="5465"/>
                    <a:pt x="60211" y="3846"/>
                    <a:pt x="61830" y="2167"/>
                  </a:cubicBezTo>
                  <a:close/>
                  <a:moveTo>
                    <a:pt x="62830" y="3441"/>
                  </a:moveTo>
                  <a:lnTo>
                    <a:pt x="63164" y="3882"/>
                  </a:lnTo>
                  <a:lnTo>
                    <a:pt x="60651" y="7251"/>
                  </a:lnTo>
                  <a:lnTo>
                    <a:pt x="59520" y="7251"/>
                  </a:lnTo>
                  <a:cubicBezTo>
                    <a:pt x="60639" y="5906"/>
                    <a:pt x="61747" y="4715"/>
                    <a:pt x="62830" y="3441"/>
                  </a:cubicBezTo>
                  <a:close/>
                  <a:moveTo>
                    <a:pt x="1" y="0"/>
                  </a:moveTo>
                  <a:lnTo>
                    <a:pt x="3120" y="3917"/>
                  </a:lnTo>
                  <a:lnTo>
                    <a:pt x="1" y="7847"/>
                  </a:lnTo>
                  <a:lnTo>
                    <a:pt x="60973" y="7847"/>
                  </a:lnTo>
                  <a:lnTo>
                    <a:pt x="63985" y="3846"/>
                  </a:lnTo>
                  <a:lnTo>
                    <a:pt x="60973" y="0"/>
                  </a:ln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549;p45">
              <a:extLst>
                <a:ext uri="{FF2B5EF4-FFF2-40B4-BE49-F238E27FC236}">
                  <a16:creationId xmlns:a16="http://schemas.microsoft.com/office/drawing/2014/main" id="{33520F11-E150-668D-14FE-EBF4450A8472}"/>
                </a:ext>
              </a:extLst>
            </p:cNvPr>
            <p:cNvSpPr/>
            <p:nvPr/>
          </p:nvSpPr>
          <p:spPr>
            <a:xfrm>
              <a:off x="5919175" y="2317027"/>
              <a:ext cx="107385" cy="348377"/>
            </a:xfrm>
            <a:custGeom>
              <a:avLst/>
              <a:gdLst/>
              <a:ahLst/>
              <a:cxnLst/>
              <a:rect l="l" t="t" r="r" b="b"/>
              <a:pathLst>
                <a:path w="4918" h="15955" extrusionOk="0">
                  <a:moveTo>
                    <a:pt x="2144" y="0"/>
                  </a:moveTo>
                  <a:lnTo>
                    <a:pt x="2144" y="11025"/>
                  </a:lnTo>
                  <a:cubicBezTo>
                    <a:pt x="953" y="11192"/>
                    <a:pt x="0" y="12228"/>
                    <a:pt x="0" y="13478"/>
                  </a:cubicBezTo>
                  <a:cubicBezTo>
                    <a:pt x="0" y="14847"/>
                    <a:pt x="1108" y="15955"/>
                    <a:pt x="2477" y="15955"/>
                  </a:cubicBezTo>
                  <a:cubicBezTo>
                    <a:pt x="3846" y="15955"/>
                    <a:pt x="4918" y="14847"/>
                    <a:pt x="4918" y="13478"/>
                  </a:cubicBezTo>
                  <a:cubicBezTo>
                    <a:pt x="4918" y="12228"/>
                    <a:pt x="4084" y="11192"/>
                    <a:pt x="2739" y="11025"/>
                  </a:cubicBezTo>
                  <a:lnTo>
                    <a:pt x="2739" y="0"/>
                  </a:ln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557;p45">
              <a:extLst>
                <a:ext uri="{FF2B5EF4-FFF2-40B4-BE49-F238E27FC236}">
                  <a16:creationId xmlns:a16="http://schemas.microsoft.com/office/drawing/2014/main" id="{42661FDD-5875-B3DC-12D4-1483D936517C}"/>
                </a:ext>
              </a:extLst>
            </p:cNvPr>
            <p:cNvSpPr txBox="1"/>
            <p:nvPr/>
          </p:nvSpPr>
          <p:spPr>
            <a:xfrm>
              <a:off x="5295767" y="2054070"/>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434343"/>
                  </a:solidFill>
                  <a:latin typeface="Fira Sans Extra Condensed Medium"/>
                  <a:ea typeface="Fira Sans Extra Condensed Medium"/>
                  <a:cs typeface="Fira Sans Extra Condensed Medium"/>
                  <a:sym typeface="Fira Sans Extra Condensed Medium"/>
                </a:rPr>
                <a:t>EMPLOYEE</a:t>
              </a:r>
            </a:p>
          </p:txBody>
        </p:sp>
        <p:sp>
          <p:nvSpPr>
            <p:cNvPr id="213" name="Google Shape;2558;p45">
              <a:extLst>
                <a:ext uri="{FF2B5EF4-FFF2-40B4-BE49-F238E27FC236}">
                  <a16:creationId xmlns:a16="http://schemas.microsoft.com/office/drawing/2014/main" id="{D8B049C4-3B1E-36C7-B7CD-633E2CE090F6}"/>
                </a:ext>
              </a:extLst>
            </p:cNvPr>
            <p:cNvSpPr txBox="1"/>
            <p:nvPr/>
          </p:nvSpPr>
          <p:spPr>
            <a:xfrm>
              <a:off x="5295767" y="2858087"/>
              <a:ext cx="1354200" cy="765000"/>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r>
                <a:rPr lang="en-US" sz="1800" dirty="0">
                  <a:effectLst/>
                  <a:latin typeface="Times New Roman" panose="02020603050405020304" pitchFamily="18" charset="0"/>
                  <a:ea typeface="Times New Roman" panose="02020603050405020304" pitchFamily="18" charset="0"/>
                </a:rPr>
                <a:t>Admin ID (FK)</a:t>
              </a:r>
            </a:p>
          </p:txBody>
        </p:sp>
      </p:grpSp>
      <p:sp>
        <p:nvSpPr>
          <p:cNvPr id="221" name="TextBox 220">
            <a:extLst>
              <a:ext uri="{FF2B5EF4-FFF2-40B4-BE49-F238E27FC236}">
                <a16:creationId xmlns:a16="http://schemas.microsoft.com/office/drawing/2014/main" id="{04B79F00-1D81-54C3-88E9-96A4ADE03E77}"/>
              </a:ext>
            </a:extLst>
          </p:cNvPr>
          <p:cNvSpPr txBox="1"/>
          <p:nvPr/>
        </p:nvSpPr>
        <p:spPr>
          <a:xfrm>
            <a:off x="177149" y="1976003"/>
            <a:ext cx="3177767" cy="1894749"/>
          </a:xfrm>
          <a:prstGeom prst="rect">
            <a:avLst/>
          </a:prstGeom>
          <a:noFill/>
        </p:spPr>
        <p:txBody>
          <a:bodyPr wrap="square">
            <a:spAutoFit/>
          </a:bodyPr>
          <a:lstStyle/>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CustomerID</a:t>
            </a:r>
            <a:r>
              <a:rPr lang="en-US" sz="1600" dirty="0">
                <a:effectLst/>
                <a:latin typeface="Times New Roman" panose="02020603050405020304" pitchFamily="18" charset="0"/>
                <a:ea typeface="Times New Roman" panose="02020603050405020304" pitchFamily="18" charset="0"/>
              </a:rPr>
              <a:t>(FK)</a:t>
            </a:r>
          </a:p>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CarID</a:t>
            </a:r>
            <a:r>
              <a:rPr lang="en-US" sz="1600" dirty="0">
                <a:effectLst/>
                <a:latin typeface="Times New Roman" panose="02020603050405020304" pitchFamily="18" charset="0"/>
                <a:ea typeface="Times New Roman" panose="02020603050405020304" pitchFamily="18" charset="0"/>
              </a:rPr>
              <a:t> (FK)</a:t>
            </a:r>
          </a:p>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PaymentMethodID</a:t>
            </a:r>
            <a:r>
              <a:rPr lang="en-US" sz="1600" dirty="0">
                <a:effectLst/>
                <a:latin typeface="Times New Roman" panose="02020603050405020304" pitchFamily="18" charset="0"/>
                <a:ea typeface="Times New Roman" panose="02020603050405020304" pitchFamily="18" charset="0"/>
              </a:rPr>
              <a:t>(FK)</a:t>
            </a:r>
          </a:p>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StatusID</a:t>
            </a:r>
            <a:r>
              <a:rPr lang="en-US" sz="1600" dirty="0">
                <a:effectLst/>
                <a:latin typeface="Times New Roman" panose="02020603050405020304" pitchFamily="18" charset="0"/>
                <a:ea typeface="Times New Roman" panose="02020603050405020304" pitchFamily="18" charset="0"/>
              </a:rPr>
              <a:t> (FK)</a:t>
            </a:r>
          </a:p>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RentalExtensionID</a:t>
            </a:r>
            <a:r>
              <a:rPr lang="en-US" sz="1600" dirty="0">
                <a:effectLst/>
                <a:latin typeface="Times New Roman" panose="02020603050405020304" pitchFamily="18" charset="0"/>
                <a:ea typeface="Times New Roman" panose="02020603050405020304" pitchFamily="18" charset="0"/>
              </a:rPr>
              <a:t> (FK)</a:t>
            </a:r>
          </a:p>
        </p:txBody>
      </p:sp>
      <p:sp>
        <p:nvSpPr>
          <p:cNvPr id="225" name="Speech Bubble: Oval 224">
            <a:extLst>
              <a:ext uri="{FF2B5EF4-FFF2-40B4-BE49-F238E27FC236}">
                <a16:creationId xmlns:a16="http://schemas.microsoft.com/office/drawing/2014/main" id="{303BF443-8C31-74EE-C104-EEBE251DCDBE}"/>
              </a:ext>
            </a:extLst>
          </p:cNvPr>
          <p:cNvSpPr/>
          <p:nvPr/>
        </p:nvSpPr>
        <p:spPr>
          <a:xfrm>
            <a:off x="2947679" y="66572"/>
            <a:ext cx="2865120" cy="2022290"/>
          </a:xfrm>
          <a:prstGeom prst="wedgeEllipseCallout">
            <a:avLst/>
          </a:prstGeom>
          <a:solidFill>
            <a:srgbClr val="FCBD24"/>
          </a:solidFill>
          <a:ln w="4762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extBox 225">
            <a:extLst>
              <a:ext uri="{FF2B5EF4-FFF2-40B4-BE49-F238E27FC236}">
                <a16:creationId xmlns:a16="http://schemas.microsoft.com/office/drawing/2014/main" id="{48A7EAC1-6198-7E93-7ABA-279C4C96BF30}"/>
              </a:ext>
            </a:extLst>
          </p:cNvPr>
          <p:cNvSpPr txBox="1"/>
          <p:nvPr/>
        </p:nvSpPr>
        <p:spPr>
          <a:xfrm>
            <a:off x="3394480" y="560293"/>
            <a:ext cx="3221813" cy="954107"/>
          </a:xfrm>
          <a:prstGeom prst="rect">
            <a:avLst/>
          </a:prstGeom>
          <a:noFill/>
        </p:spPr>
        <p:txBody>
          <a:bodyPr wrap="square" rtlCol="0">
            <a:spAutoFit/>
          </a:bodyPr>
          <a:lstStyle/>
          <a:p>
            <a:r>
              <a:rPr lang="en-US" sz="2800" b="1" dirty="0">
                <a:latin typeface="Bahnschrift Condensed" panose="020B0502040204020203" pitchFamily="34" charset="0"/>
              </a:rPr>
              <a:t>FOREIGN </a:t>
            </a:r>
          </a:p>
          <a:p>
            <a:r>
              <a:rPr lang="en-US" sz="2800" b="1">
                <a:latin typeface="Bahnschrift Condensed" panose="020B0502040204020203" pitchFamily="34" charset="0"/>
              </a:rPr>
              <a:t>             KEYS</a:t>
            </a:r>
            <a:endParaRPr lang="en-US" sz="2800" b="1" dirty="0">
              <a:latin typeface="Bahnschrift Condensed" panose="020B0502040204020203" pitchFamily="34" charset="0"/>
            </a:endParaRPr>
          </a:p>
        </p:txBody>
      </p:sp>
    </p:spTree>
    <p:extLst>
      <p:ext uri="{BB962C8B-B14F-4D97-AF65-F5344CB8AC3E}">
        <p14:creationId xmlns:p14="http://schemas.microsoft.com/office/powerpoint/2010/main" val="209882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wheel(1)">
                                      <p:cBhvr>
                                        <p:cTn id="7" dur="2000"/>
                                        <p:tgtEl>
                                          <p:spTgt spid="22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26">
                                            <p:txEl>
                                              <p:pRg st="0" end="0"/>
                                            </p:txEl>
                                          </p:spTgt>
                                        </p:tgtEl>
                                        <p:attrNameLst>
                                          <p:attrName>style.visibility</p:attrName>
                                        </p:attrNameLst>
                                      </p:cBhvr>
                                      <p:to>
                                        <p:strVal val="visible"/>
                                      </p:to>
                                    </p:set>
                                    <p:animEffect transition="in" filter="fade">
                                      <p:cBhvr>
                                        <p:cTn id="12" dur="1000"/>
                                        <p:tgtEl>
                                          <p:spTgt spid="226">
                                            <p:txEl>
                                              <p:pRg st="0" end="0"/>
                                            </p:txEl>
                                          </p:spTgt>
                                        </p:tgtEl>
                                      </p:cBhvr>
                                    </p:animEffect>
                                    <p:anim calcmode="lin" valueType="num">
                                      <p:cBhvr>
                                        <p:cTn id="13" dur="1000" fill="hold"/>
                                        <p:tgtEl>
                                          <p:spTgt spid="22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6">
                                            <p:txEl>
                                              <p:pRg st="1" end="1"/>
                                            </p:txEl>
                                          </p:spTgt>
                                        </p:tgtEl>
                                        <p:attrNameLst>
                                          <p:attrName>style.visibility</p:attrName>
                                        </p:attrNameLst>
                                      </p:cBhvr>
                                      <p:to>
                                        <p:strVal val="visible"/>
                                      </p:to>
                                    </p:set>
                                    <p:animEffect transition="in" filter="fade">
                                      <p:cBhvr>
                                        <p:cTn id="19" dur="1000"/>
                                        <p:tgtEl>
                                          <p:spTgt spid="226">
                                            <p:txEl>
                                              <p:pRg st="1" end="1"/>
                                            </p:txEl>
                                          </p:spTgt>
                                        </p:tgtEl>
                                      </p:cBhvr>
                                    </p:animEffect>
                                    <p:anim calcmode="lin" valueType="num">
                                      <p:cBhvr>
                                        <p:cTn id="20" dur="1000" fill="hold"/>
                                        <p:tgtEl>
                                          <p:spTgt spid="22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fill="hold"/>
                                        <p:tgtEl>
                                          <p:spTgt spid="37"/>
                                        </p:tgtEl>
                                        <p:attrNameLst>
                                          <p:attrName>ppt_x</p:attrName>
                                        </p:attrNameLst>
                                      </p:cBhvr>
                                      <p:tavLst>
                                        <p:tav tm="0">
                                          <p:val>
                                            <p:strVal val="#ppt_x"/>
                                          </p:val>
                                        </p:tav>
                                        <p:tav tm="100000">
                                          <p:val>
                                            <p:strVal val="#ppt_x"/>
                                          </p:val>
                                        </p:tav>
                                      </p:tavLst>
                                    </p:anim>
                                    <p:anim calcmode="lin" valueType="num">
                                      <p:cBhvr additive="base">
                                        <p:cTn id="27" dur="500" fill="hold"/>
                                        <p:tgtEl>
                                          <p:spTgt spid="37"/>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76"/>
                                        </p:tgtEl>
                                        <p:attrNameLst>
                                          <p:attrName>style.visibility</p:attrName>
                                        </p:attrNameLst>
                                      </p:cBhvr>
                                      <p:to>
                                        <p:strVal val="visible"/>
                                      </p:to>
                                    </p:set>
                                    <p:anim calcmode="lin" valueType="num">
                                      <p:cBhvr additive="base">
                                        <p:cTn id="30" dur="500" fill="hold"/>
                                        <p:tgtEl>
                                          <p:spTgt spid="176"/>
                                        </p:tgtEl>
                                        <p:attrNameLst>
                                          <p:attrName>ppt_x</p:attrName>
                                        </p:attrNameLst>
                                      </p:cBhvr>
                                      <p:tavLst>
                                        <p:tav tm="0">
                                          <p:val>
                                            <p:strVal val="#ppt_x"/>
                                          </p:val>
                                        </p:tav>
                                        <p:tav tm="100000">
                                          <p:val>
                                            <p:strVal val="#ppt_x"/>
                                          </p:val>
                                        </p:tav>
                                      </p:tavLst>
                                    </p:anim>
                                    <p:anim calcmode="lin" valueType="num">
                                      <p:cBhvr additive="base">
                                        <p:cTn id="31" dur="500" fill="hold"/>
                                        <p:tgtEl>
                                          <p:spTgt spid="17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08"/>
                                        </p:tgtEl>
                                        <p:attrNameLst>
                                          <p:attrName>style.visibility</p:attrName>
                                        </p:attrNameLst>
                                      </p:cBhvr>
                                      <p:to>
                                        <p:strVal val="visible"/>
                                      </p:to>
                                    </p:set>
                                    <p:anim calcmode="lin" valueType="num">
                                      <p:cBhvr additive="base">
                                        <p:cTn id="36" dur="500" fill="hold"/>
                                        <p:tgtEl>
                                          <p:spTgt spid="208"/>
                                        </p:tgtEl>
                                        <p:attrNameLst>
                                          <p:attrName>ppt_x</p:attrName>
                                        </p:attrNameLst>
                                      </p:cBhvr>
                                      <p:tavLst>
                                        <p:tav tm="0">
                                          <p:val>
                                            <p:strVal val="#ppt_x"/>
                                          </p:val>
                                        </p:tav>
                                        <p:tav tm="100000">
                                          <p:val>
                                            <p:strVal val="#ppt_x"/>
                                          </p:val>
                                        </p:tav>
                                      </p:tavLst>
                                    </p:anim>
                                    <p:anim calcmode="lin" valueType="num">
                                      <p:cBhvr additive="base">
                                        <p:cTn id="37" dur="500" fill="hold"/>
                                        <p:tgtEl>
                                          <p:spTgt spid="20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67"/>
                                        </p:tgtEl>
                                        <p:attrNameLst>
                                          <p:attrName>style.visibility</p:attrName>
                                        </p:attrNameLst>
                                      </p:cBhvr>
                                      <p:to>
                                        <p:strVal val="visible"/>
                                      </p:to>
                                    </p:set>
                                    <p:anim calcmode="lin" valueType="num">
                                      <p:cBhvr additive="base">
                                        <p:cTn id="42" dur="500" fill="hold"/>
                                        <p:tgtEl>
                                          <p:spTgt spid="167"/>
                                        </p:tgtEl>
                                        <p:attrNameLst>
                                          <p:attrName>ppt_x</p:attrName>
                                        </p:attrNameLst>
                                      </p:cBhvr>
                                      <p:tavLst>
                                        <p:tav tm="0">
                                          <p:val>
                                            <p:strVal val="#ppt_x"/>
                                          </p:val>
                                        </p:tav>
                                        <p:tav tm="100000">
                                          <p:val>
                                            <p:strVal val="#ppt_x"/>
                                          </p:val>
                                        </p:tav>
                                      </p:tavLst>
                                    </p:anim>
                                    <p:anim calcmode="lin" valueType="num">
                                      <p:cBhvr additive="base">
                                        <p:cTn id="43"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88"/>
                                        </p:tgtEl>
                                        <p:attrNameLst>
                                          <p:attrName>style.visibility</p:attrName>
                                        </p:attrNameLst>
                                      </p:cBhvr>
                                      <p:to>
                                        <p:strVal val="visible"/>
                                      </p:to>
                                    </p:set>
                                    <p:anim calcmode="lin" valueType="num">
                                      <p:cBhvr additive="base">
                                        <p:cTn id="48" dur="500" fill="hold"/>
                                        <p:tgtEl>
                                          <p:spTgt spid="188"/>
                                        </p:tgtEl>
                                        <p:attrNameLst>
                                          <p:attrName>ppt_x</p:attrName>
                                        </p:attrNameLst>
                                      </p:cBhvr>
                                      <p:tavLst>
                                        <p:tav tm="0">
                                          <p:val>
                                            <p:strVal val="#ppt_x"/>
                                          </p:val>
                                        </p:tav>
                                        <p:tav tm="100000">
                                          <p:val>
                                            <p:strVal val="#ppt_x"/>
                                          </p:val>
                                        </p:tav>
                                      </p:tavLst>
                                    </p:anim>
                                    <p:anim calcmode="lin" valueType="num">
                                      <p:cBhvr additive="base">
                                        <p:cTn id="49" dur="500" fill="hold"/>
                                        <p:tgtEl>
                                          <p:spTgt spid="188"/>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51"/>
                                        </p:tgtEl>
                                        <p:attrNameLst>
                                          <p:attrName>style.visibility</p:attrName>
                                        </p:attrNameLst>
                                      </p:cBhvr>
                                      <p:to>
                                        <p:strVal val="visible"/>
                                      </p:to>
                                    </p:set>
                                    <p:anim calcmode="lin" valueType="num">
                                      <p:cBhvr additive="base">
                                        <p:cTn id="54" dur="500" fill="hold"/>
                                        <p:tgtEl>
                                          <p:spTgt spid="151"/>
                                        </p:tgtEl>
                                        <p:attrNameLst>
                                          <p:attrName>ppt_x</p:attrName>
                                        </p:attrNameLst>
                                      </p:cBhvr>
                                      <p:tavLst>
                                        <p:tav tm="0">
                                          <p:val>
                                            <p:strVal val="#ppt_x"/>
                                          </p:val>
                                        </p:tav>
                                        <p:tav tm="100000">
                                          <p:val>
                                            <p:strVal val="#ppt_x"/>
                                          </p:val>
                                        </p:tav>
                                      </p:tavLst>
                                    </p:anim>
                                    <p:anim calcmode="lin" valueType="num">
                                      <p:cBhvr additive="base">
                                        <p:cTn id="55"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21"/>
                                        </p:tgtEl>
                                        <p:attrNameLst>
                                          <p:attrName>style.visibility</p:attrName>
                                        </p:attrNameLst>
                                      </p:cBhvr>
                                      <p:to>
                                        <p:strVal val="visible"/>
                                      </p:to>
                                    </p:set>
                                    <p:anim calcmode="lin" valueType="num">
                                      <p:cBhvr additive="base">
                                        <p:cTn id="60" dur="500" fill="hold"/>
                                        <p:tgtEl>
                                          <p:spTgt spid="221"/>
                                        </p:tgtEl>
                                        <p:attrNameLst>
                                          <p:attrName>ppt_x</p:attrName>
                                        </p:attrNameLst>
                                      </p:cBhvr>
                                      <p:tavLst>
                                        <p:tav tm="0">
                                          <p:val>
                                            <p:strVal val="#ppt_x"/>
                                          </p:val>
                                        </p:tav>
                                        <p:tav tm="100000">
                                          <p:val>
                                            <p:strVal val="#ppt_x"/>
                                          </p:val>
                                        </p:tav>
                                      </p:tavLst>
                                    </p:anim>
                                    <p:anim calcmode="lin" valueType="num">
                                      <p:cBhvr additive="base">
                                        <p:cTn id="61"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21" grpId="0"/>
      <p:bldP spid="2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490;p45">
            <a:extLst>
              <a:ext uri="{FF2B5EF4-FFF2-40B4-BE49-F238E27FC236}">
                <a16:creationId xmlns:a16="http://schemas.microsoft.com/office/drawing/2014/main" id="{1C46DD89-865C-4113-BC3A-D6374E497C16}"/>
              </a:ext>
            </a:extLst>
          </p:cNvPr>
          <p:cNvGrpSpPr/>
          <p:nvPr/>
        </p:nvGrpSpPr>
        <p:grpSpPr>
          <a:xfrm>
            <a:off x="664148" y="2769336"/>
            <a:ext cx="2309811" cy="3639795"/>
            <a:chOff x="1071829" y="1759837"/>
            <a:chExt cx="1397112" cy="2549619"/>
          </a:xfrm>
        </p:grpSpPr>
        <p:sp>
          <p:nvSpPr>
            <p:cNvPr id="5" name="Google Shape;2491;p45">
              <a:extLst>
                <a:ext uri="{FF2B5EF4-FFF2-40B4-BE49-F238E27FC236}">
                  <a16:creationId xmlns:a16="http://schemas.microsoft.com/office/drawing/2014/main" id="{E7B222E0-D28A-5E9B-EF1B-B56B9807A22E}"/>
                </a:ext>
              </a:extLst>
            </p:cNvPr>
            <p:cNvSpPr/>
            <p:nvPr/>
          </p:nvSpPr>
          <p:spPr>
            <a:xfrm>
              <a:off x="1071829" y="2610537"/>
              <a:ext cx="1397112" cy="171339"/>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92;p45">
              <a:extLst>
                <a:ext uri="{FF2B5EF4-FFF2-40B4-BE49-F238E27FC236}">
                  <a16:creationId xmlns:a16="http://schemas.microsoft.com/office/drawing/2014/main" id="{D1823372-43AA-CDDF-1C62-B6416D895631}"/>
                </a:ext>
              </a:extLst>
            </p:cNvPr>
            <p:cNvSpPr/>
            <p:nvPr/>
          </p:nvSpPr>
          <p:spPr>
            <a:xfrm>
              <a:off x="1716683" y="2726744"/>
              <a:ext cx="107406" cy="344229"/>
            </a:xfrm>
            <a:custGeom>
              <a:avLst/>
              <a:gdLst/>
              <a:ahLst/>
              <a:cxnLst/>
              <a:rect l="l" t="t" r="r" b="b"/>
              <a:pathLst>
                <a:path w="4919" h="15765" extrusionOk="0">
                  <a:moveTo>
                    <a:pt x="2454" y="0"/>
                  </a:moveTo>
                  <a:cubicBezTo>
                    <a:pt x="1084" y="0"/>
                    <a:pt x="1" y="1108"/>
                    <a:pt x="1" y="2477"/>
                  </a:cubicBezTo>
                  <a:cubicBezTo>
                    <a:pt x="1" y="3727"/>
                    <a:pt x="977" y="4763"/>
                    <a:pt x="2168" y="4918"/>
                  </a:cubicBezTo>
                  <a:lnTo>
                    <a:pt x="2168" y="15764"/>
                  </a:lnTo>
                  <a:lnTo>
                    <a:pt x="2763" y="15764"/>
                  </a:lnTo>
                  <a:lnTo>
                    <a:pt x="2763" y="4918"/>
                  </a:lnTo>
                  <a:cubicBezTo>
                    <a:pt x="3954" y="4763"/>
                    <a:pt x="4918" y="3727"/>
                    <a:pt x="4918" y="2477"/>
                  </a:cubicBezTo>
                  <a:cubicBezTo>
                    <a:pt x="4918" y="1108"/>
                    <a:pt x="3823" y="0"/>
                    <a:pt x="2454"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493;p45">
              <a:extLst>
                <a:ext uri="{FF2B5EF4-FFF2-40B4-BE49-F238E27FC236}">
                  <a16:creationId xmlns:a16="http://schemas.microsoft.com/office/drawing/2014/main" id="{8D5F39A5-6E82-C3CA-7AFB-57892748F6F3}"/>
                </a:ext>
              </a:extLst>
            </p:cNvPr>
            <p:cNvGrpSpPr/>
            <p:nvPr/>
          </p:nvGrpSpPr>
          <p:grpSpPr>
            <a:xfrm>
              <a:off x="1218579" y="3419216"/>
              <a:ext cx="1103613" cy="890240"/>
              <a:chOff x="1259262" y="3408616"/>
              <a:chExt cx="1103613" cy="890240"/>
            </a:xfrm>
          </p:grpSpPr>
          <p:sp>
            <p:nvSpPr>
              <p:cNvPr id="10" name="Google Shape;2494;p45">
                <a:extLst>
                  <a:ext uri="{FF2B5EF4-FFF2-40B4-BE49-F238E27FC236}">
                    <a16:creationId xmlns:a16="http://schemas.microsoft.com/office/drawing/2014/main" id="{4A7B86E8-6EE0-32FB-A0A9-C42AEA325A62}"/>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95;p45">
                <a:extLst>
                  <a:ext uri="{FF2B5EF4-FFF2-40B4-BE49-F238E27FC236}">
                    <a16:creationId xmlns:a16="http://schemas.microsoft.com/office/drawing/2014/main" id="{70C42F59-B150-9BA3-E713-115361DF360B}"/>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96;p45">
                <a:extLst>
                  <a:ext uri="{FF2B5EF4-FFF2-40B4-BE49-F238E27FC236}">
                    <a16:creationId xmlns:a16="http://schemas.microsoft.com/office/drawing/2014/main" id="{2BC32DDF-19E1-E57D-3C6D-87BF2750A505}"/>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97;p45">
                <a:extLst>
                  <a:ext uri="{FF2B5EF4-FFF2-40B4-BE49-F238E27FC236}">
                    <a16:creationId xmlns:a16="http://schemas.microsoft.com/office/drawing/2014/main" id="{0FFA3B2D-4B37-6007-51C6-55048E4644E4}"/>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98;p45">
                <a:extLst>
                  <a:ext uri="{FF2B5EF4-FFF2-40B4-BE49-F238E27FC236}">
                    <a16:creationId xmlns:a16="http://schemas.microsoft.com/office/drawing/2014/main" id="{746C6692-7AA3-23CE-2F23-9D4C9DC69EAD}"/>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99;p45">
                <a:extLst>
                  <a:ext uri="{FF2B5EF4-FFF2-40B4-BE49-F238E27FC236}">
                    <a16:creationId xmlns:a16="http://schemas.microsoft.com/office/drawing/2014/main" id="{595B4597-7A9B-A7BB-53F0-68B67D971018}"/>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00;p45">
                <a:extLst>
                  <a:ext uri="{FF2B5EF4-FFF2-40B4-BE49-F238E27FC236}">
                    <a16:creationId xmlns:a16="http://schemas.microsoft.com/office/drawing/2014/main" id="{AC8A0FA7-06FF-8614-5F9A-11BF930D641E}"/>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01;p45">
                <a:extLst>
                  <a:ext uri="{FF2B5EF4-FFF2-40B4-BE49-F238E27FC236}">
                    <a16:creationId xmlns:a16="http://schemas.microsoft.com/office/drawing/2014/main" id="{89084FD6-7AC3-CBC7-4E8F-C78457575E50}"/>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02;p45">
                <a:extLst>
                  <a:ext uri="{FF2B5EF4-FFF2-40B4-BE49-F238E27FC236}">
                    <a16:creationId xmlns:a16="http://schemas.microsoft.com/office/drawing/2014/main" id="{6050F3FF-FCCD-9C3B-3034-E11569211405}"/>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03;p45">
                <a:extLst>
                  <a:ext uri="{FF2B5EF4-FFF2-40B4-BE49-F238E27FC236}">
                    <a16:creationId xmlns:a16="http://schemas.microsoft.com/office/drawing/2014/main" id="{D0054162-2598-1F4B-10A1-329B0792EEB7}"/>
                  </a:ext>
                </a:extLst>
              </p:cNvPr>
              <p:cNvSpPr/>
              <p:nvPr/>
            </p:nvSpPr>
            <p:spPr>
              <a:xfrm>
                <a:off x="1388569" y="3571550"/>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 name="Google Shape;2504;p45">
              <a:extLst>
                <a:ext uri="{FF2B5EF4-FFF2-40B4-BE49-F238E27FC236}">
                  <a16:creationId xmlns:a16="http://schemas.microsoft.com/office/drawing/2014/main" id="{CC227641-64ED-41E2-46AC-3ADE852EF96F}"/>
                </a:ext>
              </a:extLst>
            </p:cNvPr>
            <p:cNvSpPr txBox="1"/>
            <p:nvPr/>
          </p:nvSpPr>
          <p:spPr>
            <a:xfrm>
              <a:off x="1093286" y="1759837"/>
              <a:ext cx="1354200" cy="765000"/>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endParaRPr lang="en-US" sz="1600" dirty="0">
                <a:effectLst/>
                <a:latin typeface="Times New Roman" panose="02020603050405020304" pitchFamily="18" charset="0"/>
                <a:ea typeface="Times New Roman" panose="02020603050405020304" pitchFamily="18" charset="0"/>
              </a:endParaRPr>
            </a:p>
          </p:txBody>
        </p:sp>
        <p:sp>
          <p:nvSpPr>
            <p:cNvPr id="9" name="Google Shape;2505;p45">
              <a:extLst>
                <a:ext uri="{FF2B5EF4-FFF2-40B4-BE49-F238E27FC236}">
                  <a16:creationId xmlns:a16="http://schemas.microsoft.com/office/drawing/2014/main" id="{A0A6C378-3724-2EB2-C7D8-2D9B184FE279}"/>
                </a:ext>
              </a:extLst>
            </p:cNvPr>
            <p:cNvSpPr txBox="1"/>
            <p:nvPr/>
          </p:nvSpPr>
          <p:spPr>
            <a:xfrm>
              <a:off x="1085905" y="3109958"/>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434343"/>
                  </a:solidFill>
                  <a:latin typeface="Fira Sans Extra Condensed Medium"/>
                  <a:ea typeface="Fira Sans Extra Condensed Medium"/>
                  <a:cs typeface="Fira Sans Extra Condensed Medium"/>
                  <a:sym typeface="Fira Sans Extra Condensed Medium"/>
                </a:rPr>
                <a:t>CAR CATEGORY</a:t>
              </a:r>
              <a:endParaRPr sz="2000" b="1" dirty="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20" name="Google Shape;2506;p45">
            <a:extLst>
              <a:ext uri="{FF2B5EF4-FFF2-40B4-BE49-F238E27FC236}">
                <a16:creationId xmlns:a16="http://schemas.microsoft.com/office/drawing/2014/main" id="{EBD3F3E2-0C25-67D3-54E0-4B8422CC1FBF}"/>
              </a:ext>
            </a:extLst>
          </p:cNvPr>
          <p:cNvGrpSpPr/>
          <p:nvPr/>
        </p:nvGrpSpPr>
        <p:grpSpPr>
          <a:xfrm>
            <a:off x="4957033" y="2006902"/>
            <a:ext cx="2712367" cy="3806623"/>
            <a:chOff x="3610179" y="1722469"/>
            <a:chExt cx="1660257" cy="2501180"/>
          </a:xfrm>
        </p:grpSpPr>
        <p:sp>
          <p:nvSpPr>
            <p:cNvPr id="21" name="Google Shape;2507;p45">
              <a:extLst>
                <a:ext uri="{FF2B5EF4-FFF2-40B4-BE49-F238E27FC236}">
                  <a16:creationId xmlns:a16="http://schemas.microsoft.com/office/drawing/2014/main" id="{D2FF7858-398D-9FE6-A9DC-BB1E3DEB9173}"/>
                </a:ext>
              </a:extLst>
            </p:cNvPr>
            <p:cNvSpPr/>
            <p:nvPr/>
          </p:nvSpPr>
          <p:spPr>
            <a:xfrm>
              <a:off x="3873564" y="2610537"/>
              <a:ext cx="1396872" cy="171339"/>
            </a:xfrm>
            <a:custGeom>
              <a:avLst/>
              <a:gdLst/>
              <a:ahLst/>
              <a:cxnLst/>
              <a:rect l="l" t="t" r="r" b="b"/>
              <a:pathLst>
                <a:path w="63974" h="7847" extrusionOk="0">
                  <a:moveTo>
                    <a:pt x="2668" y="703"/>
                  </a:moveTo>
                  <a:cubicBezTo>
                    <a:pt x="2418" y="846"/>
                    <a:pt x="2168" y="1179"/>
                    <a:pt x="1918" y="1429"/>
                  </a:cubicBezTo>
                  <a:lnTo>
                    <a:pt x="1334" y="703"/>
                  </a:lnTo>
                  <a:close/>
                  <a:moveTo>
                    <a:pt x="4228" y="703"/>
                  </a:moveTo>
                  <a:cubicBezTo>
                    <a:pt x="3692" y="1143"/>
                    <a:pt x="3168" y="1774"/>
                    <a:pt x="2632" y="2322"/>
                  </a:cubicBezTo>
                  <a:lnTo>
                    <a:pt x="2037" y="1572"/>
                  </a:lnTo>
                  <a:cubicBezTo>
                    <a:pt x="2347" y="1262"/>
                    <a:pt x="2668" y="1000"/>
                    <a:pt x="2978" y="703"/>
                  </a:cubicBezTo>
                  <a:close/>
                  <a:moveTo>
                    <a:pt x="6204" y="703"/>
                  </a:moveTo>
                  <a:cubicBezTo>
                    <a:pt x="5287" y="1596"/>
                    <a:pt x="4382" y="2477"/>
                    <a:pt x="3490" y="3394"/>
                  </a:cubicBezTo>
                  <a:lnTo>
                    <a:pt x="2906" y="2655"/>
                  </a:lnTo>
                  <a:cubicBezTo>
                    <a:pt x="3573" y="2001"/>
                    <a:pt x="4228" y="1298"/>
                    <a:pt x="4883" y="703"/>
                  </a:cubicBezTo>
                  <a:close/>
                  <a:moveTo>
                    <a:pt x="22135" y="703"/>
                  </a:moveTo>
                  <a:cubicBezTo>
                    <a:pt x="19968" y="2786"/>
                    <a:pt x="17825" y="5037"/>
                    <a:pt x="15670" y="7239"/>
                  </a:cubicBezTo>
                  <a:lnTo>
                    <a:pt x="14205" y="7227"/>
                  </a:lnTo>
                  <a:cubicBezTo>
                    <a:pt x="16467" y="5025"/>
                    <a:pt x="18753" y="2786"/>
                    <a:pt x="21039" y="703"/>
                  </a:cubicBezTo>
                  <a:close/>
                  <a:moveTo>
                    <a:pt x="54067" y="703"/>
                  </a:moveTo>
                  <a:cubicBezTo>
                    <a:pt x="51829" y="2786"/>
                    <a:pt x="49579" y="5049"/>
                    <a:pt x="47316" y="7239"/>
                  </a:cubicBezTo>
                  <a:lnTo>
                    <a:pt x="46435" y="7227"/>
                  </a:lnTo>
                  <a:cubicBezTo>
                    <a:pt x="48567" y="5037"/>
                    <a:pt x="50698" y="2786"/>
                    <a:pt x="52829" y="703"/>
                  </a:cubicBezTo>
                  <a:close/>
                  <a:moveTo>
                    <a:pt x="61080" y="1203"/>
                  </a:moveTo>
                  <a:lnTo>
                    <a:pt x="61652" y="1941"/>
                  </a:lnTo>
                  <a:cubicBezTo>
                    <a:pt x="59949" y="3691"/>
                    <a:pt x="58258" y="5453"/>
                    <a:pt x="56591" y="7239"/>
                  </a:cubicBezTo>
                  <a:lnTo>
                    <a:pt x="55580" y="7239"/>
                  </a:lnTo>
                  <a:cubicBezTo>
                    <a:pt x="55885" y="6944"/>
                    <a:pt x="56191" y="6604"/>
                    <a:pt x="56484" y="6299"/>
                  </a:cubicBezTo>
                  <a:cubicBezTo>
                    <a:pt x="58092" y="4668"/>
                    <a:pt x="59568" y="2917"/>
                    <a:pt x="61080" y="1203"/>
                  </a:cubicBezTo>
                  <a:close/>
                  <a:moveTo>
                    <a:pt x="8014" y="703"/>
                  </a:moveTo>
                  <a:cubicBezTo>
                    <a:pt x="5847" y="2786"/>
                    <a:pt x="3704" y="5013"/>
                    <a:pt x="1585" y="7251"/>
                  </a:cubicBezTo>
                  <a:lnTo>
                    <a:pt x="1334" y="7251"/>
                  </a:lnTo>
                  <a:lnTo>
                    <a:pt x="3942" y="3941"/>
                  </a:lnTo>
                  <a:lnTo>
                    <a:pt x="3704" y="3667"/>
                  </a:lnTo>
                  <a:cubicBezTo>
                    <a:pt x="4680" y="2655"/>
                    <a:pt x="5680" y="1596"/>
                    <a:pt x="6680" y="703"/>
                  </a:cubicBezTo>
                  <a:close/>
                  <a:moveTo>
                    <a:pt x="9836" y="703"/>
                  </a:moveTo>
                  <a:cubicBezTo>
                    <a:pt x="7585" y="2786"/>
                    <a:pt x="5347" y="5013"/>
                    <a:pt x="3132" y="7251"/>
                  </a:cubicBezTo>
                  <a:lnTo>
                    <a:pt x="2073" y="7251"/>
                  </a:lnTo>
                  <a:cubicBezTo>
                    <a:pt x="4359" y="5013"/>
                    <a:pt x="6633" y="2786"/>
                    <a:pt x="8907" y="703"/>
                  </a:cubicBezTo>
                  <a:close/>
                  <a:moveTo>
                    <a:pt x="11229" y="703"/>
                  </a:moveTo>
                  <a:cubicBezTo>
                    <a:pt x="9097" y="2786"/>
                    <a:pt x="6990" y="5013"/>
                    <a:pt x="4906" y="7251"/>
                  </a:cubicBezTo>
                  <a:lnTo>
                    <a:pt x="3454" y="7251"/>
                  </a:lnTo>
                  <a:cubicBezTo>
                    <a:pt x="5692" y="5013"/>
                    <a:pt x="7931" y="2786"/>
                    <a:pt x="10157" y="703"/>
                  </a:cubicBezTo>
                  <a:close/>
                  <a:moveTo>
                    <a:pt x="13015" y="703"/>
                  </a:moveTo>
                  <a:cubicBezTo>
                    <a:pt x="10848" y="2786"/>
                    <a:pt x="8704" y="5013"/>
                    <a:pt x="6597" y="7251"/>
                  </a:cubicBezTo>
                  <a:lnTo>
                    <a:pt x="5406" y="7251"/>
                  </a:lnTo>
                  <a:cubicBezTo>
                    <a:pt x="7478" y="5013"/>
                    <a:pt x="9550" y="2786"/>
                    <a:pt x="11645" y="703"/>
                  </a:cubicBezTo>
                  <a:close/>
                  <a:moveTo>
                    <a:pt x="16027" y="703"/>
                  </a:moveTo>
                  <a:cubicBezTo>
                    <a:pt x="13753" y="2786"/>
                    <a:pt x="11431" y="5013"/>
                    <a:pt x="9145" y="7251"/>
                  </a:cubicBezTo>
                  <a:lnTo>
                    <a:pt x="7097" y="7251"/>
                  </a:lnTo>
                  <a:cubicBezTo>
                    <a:pt x="9205" y="5013"/>
                    <a:pt x="11336" y="2786"/>
                    <a:pt x="13491" y="703"/>
                  </a:cubicBezTo>
                  <a:close/>
                  <a:moveTo>
                    <a:pt x="16336" y="667"/>
                  </a:moveTo>
                  <a:lnTo>
                    <a:pt x="18372" y="679"/>
                  </a:lnTo>
                  <a:cubicBezTo>
                    <a:pt x="16063" y="2870"/>
                    <a:pt x="13741" y="5013"/>
                    <a:pt x="11455" y="7251"/>
                  </a:cubicBezTo>
                  <a:lnTo>
                    <a:pt x="9609" y="7251"/>
                  </a:lnTo>
                  <a:cubicBezTo>
                    <a:pt x="11848" y="5013"/>
                    <a:pt x="14110" y="2870"/>
                    <a:pt x="16336" y="667"/>
                  </a:cubicBezTo>
                  <a:close/>
                  <a:moveTo>
                    <a:pt x="20658" y="703"/>
                  </a:moveTo>
                  <a:cubicBezTo>
                    <a:pt x="18325" y="2786"/>
                    <a:pt x="15967" y="5013"/>
                    <a:pt x="13741" y="7251"/>
                  </a:cubicBezTo>
                  <a:lnTo>
                    <a:pt x="11836" y="7251"/>
                  </a:lnTo>
                  <a:cubicBezTo>
                    <a:pt x="14074" y="5013"/>
                    <a:pt x="16324" y="2786"/>
                    <a:pt x="18587" y="703"/>
                  </a:cubicBezTo>
                  <a:close/>
                  <a:moveTo>
                    <a:pt x="24111" y="703"/>
                  </a:moveTo>
                  <a:cubicBezTo>
                    <a:pt x="21932" y="2786"/>
                    <a:pt x="19765" y="5013"/>
                    <a:pt x="17598" y="7251"/>
                  </a:cubicBezTo>
                  <a:lnTo>
                    <a:pt x="15812" y="7251"/>
                  </a:lnTo>
                  <a:cubicBezTo>
                    <a:pt x="18015" y="5013"/>
                    <a:pt x="20230" y="2786"/>
                    <a:pt x="22432" y="703"/>
                  </a:cubicBezTo>
                  <a:close/>
                  <a:moveTo>
                    <a:pt x="25409" y="703"/>
                  </a:moveTo>
                  <a:cubicBezTo>
                    <a:pt x="23218" y="2786"/>
                    <a:pt x="21111" y="5013"/>
                    <a:pt x="19027" y="7251"/>
                  </a:cubicBezTo>
                  <a:lnTo>
                    <a:pt x="17944" y="7251"/>
                  </a:lnTo>
                  <a:cubicBezTo>
                    <a:pt x="20099" y="5013"/>
                    <a:pt x="22254" y="2786"/>
                    <a:pt x="24433" y="703"/>
                  </a:cubicBezTo>
                  <a:close/>
                  <a:moveTo>
                    <a:pt x="27945" y="703"/>
                  </a:moveTo>
                  <a:cubicBezTo>
                    <a:pt x="27445" y="1143"/>
                    <a:pt x="26945" y="1667"/>
                    <a:pt x="26445" y="2155"/>
                  </a:cubicBezTo>
                  <a:cubicBezTo>
                    <a:pt x="24730" y="3858"/>
                    <a:pt x="23004" y="5465"/>
                    <a:pt x="21277" y="7251"/>
                  </a:cubicBezTo>
                  <a:lnTo>
                    <a:pt x="19337" y="7251"/>
                  </a:lnTo>
                  <a:cubicBezTo>
                    <a:pt x="21087" y="5310"/>
                    <a:pt x="22837" y="3548"/>
                    <a:pt x="24647" y="1762"/>
                  </a:cubicBezTo>
                  <a:cubicBezTo>
                    <a:pt x="25016" y="1393"/>
                    <a:pt x="25385" y="1000"/>
                    <a:pt x="25754" y="703"/>
                  </a:cubicBezTo>
                  <a:close/>
                  <a:moveTo>
                    <a:pt x="30183" y="703"/>
                  </a:moveTo>
                  <a:cubicBezTo>
                    <a:pt x="29588" y="1298"/>
                    <a:pt x="29005" y="1893"/>
                    <a:pt x="28421" y="2501"/>
                  </a:cubicBezTo>
                  <a:cubicBezTo>
                    <a:pt x="26885" y="4096"/>
                    <a:pt x="25349" y="5608"/>
                    <a:pt x="23802" y="7251"/>
                  </a:cubicBezTo>
                  <a:lnTo>
                    <a:pt x="21468" y="7251"/>
                  </a:lnTo>
                  <a:cubicBezTo>
                    <a:pt x="22944" y="5763"/>
                    <a:pt x="24409" y="4429"/>
                    <a:pt x="25838" y="3001"/>
                  </a:cubicBezTo>
                  <a:cubicBezTo>
                    <a:pt x="26611" y="2227"/>
                    <a:pt x="27385" y="1441"/>
                    <a:pt x="28159" y="703"/>
                  </a:cubicBezTo>
                  <a:close/>
                  <a:moveTo>
                    <a:pt x="33088" y="703"/>
                  </a:moveTo>
                  <a:cubicBezTo>
                    <a:pt x="31624" y="2191"/>
                    <a:pt x="30160" y="3632"/>
                    <a:pt x="28659" y="5084"/>
                  </a:cubicBezTo>
                  <a:cubicBezTo>
                    <a:pt x="27921" y="5811"/>
                    <a:pt x="27183" y="6501"/>
                    <a:pt x="26445" y="7251"/>
                  </a:cubicBezTo>
                  <a:lnTo>
                    <a:pt x="24075" y="7251"/>
                  </a:lnTo>
                  <a:cubicBezTo>
                    <a:pt x="25576" y="5608"/>
                    <a:pt x="27076" y="4179"/>
                    <a:pt x="28552" y="2632"/>
                  </a:cubicBezTo>
                  <a:cubicBezTo>
                    <a:pt x="29183" y="1977"/>
                    <a:pt x="29814" y="1298"/>
                    <a:pt x="30457" y="703"/>
                  </a:cubicBezTo>
                  <a:close/>
                  <a:moveTo>
                    <a:pt x="35005" y="703"/>
                  </a:moveTo>
                  <a:cubicBezTo>
                    <a:pt x="33208" y="2489"/>
                    <a:pt x="31386" y="4358"/>
                    <a:pt x="29517" y="6132"/>
                  </a:cubicBezTo>
                  <a:cubicBezTo>
                    <a:pt x="29124" y="6501"/>
                    <a:pt x="28731" y="6799"/>
                    <a:pt x="28338" y="7251"/>
                  </a:cubicBezTo>
                  <a:lnTo>
                    <a:pt x="26778" y="7251"/>
                  </a:lnTo>
                  <a:cubicBezTo>
                    <a:pt x="29040" y="5013"/>
                    <a:pt x="31279" y="2786"/>
                    <a:pt x="33517" y="703"/>
                  </a:cubicBezTo>
                  <a:close/>
                  <a:moveTo>
                    <a:pt x="36315" y="703"/>
                  </a:moveTo>
                  <a:cubicBezTo>
                    <a:pt x="34577" y="2334"/>
                    <a:pt x="32838" y="4120"/>
                    <a:pt x="31088" y="5834"/>
                  </a:cubicBezTo>
                  <a:cubicBezTo>
                    <a:pt x="30612" y="6299"/>
                    <a:pt x="30124" y="6799"/>
                    <a:pt x="29636" y="7251"/>
                  </a:cubicBezTo>
                  <a:lnTo>
                    <a:pt x="28624" y="7251"/>
                  </a:lnTo>
                  <a:cubicBezTo>
                    <a:pt x="28731" y="7096"/>
                    <a:pt x="28826" y="7061"/>
                    <a:pt x="28921" y="6965"/>
                  </a:cubicBezTo>
                  <a:cubicBezTo>
                    <a:pt x="31100" y="4918"/>
                    <a:pt x="33243" y="2786"/>
                    <a:pt x="35363" y="703"/>
                  </a:cubicBezTo>
                  <a:close/>
                  <a:moveTo>
                    <a:pt x="37684" y="703"/>
                  </a:moveTo>
                  <a:cubicBezTo>
                    <a:pt x="35529" y="2786"/>
                    <a:pt x="33386" y="5013"/>
                    <a:pt x="31255" y="7251"/>
                  </a:cubicBezTo>
                  <a:lnTo>
                    <a:pt x="29898" y="7251"/>
                  </a:lnTo>
                  <a:cubicBezTo>
                    <a:pt x="30088" y="6954"/>
                    <a:pt x="30279" y="6870"/>
                    <a:pt x="30469" y="6680"/>
                  </a:cubicBezTo>
                  <a:cubicBezTo>
                    <a:pt x="32505" y="4679"/>
                    <a:pt x="34565" y="2632"/>
                    <a:pt x="36625" y="703"/>
                  </a:cubicBezTo>
                  <a:close/>
                  <a:moveTo>
                    <a:pt x="39589" y="703"/>
                  </a:moveTo>
                  <a:cubicBezTo>
                    <a:pt x="37589" y="2632"/>
                    <a:pt x="35601" y="4608"/>
                    <a:pt x="33648" y="6596"/>
                  </a:cubicBezTo>
                  <a:cubicBezTo>
                    <a:pt x="33434" y="6811"/>
                    <a:pt x="33219" y="6954"/>
                    <a:pt x="33017" y="7251"/>
                  </a:cubicBezTo>
                  <a:lnTo>
                    <a:pt x="32267" y="7251"/>
                  </a:lnTo>
                  <a:cubicBezTo>
                    <a:pt x="34410" y="5013"/>
                    <a:pt x="36553" y="2786"/>
                    <a:pt x="38684" y="703"/>
                  </a:cubicBezTo>
                  <a:close/>
                  <a:moveTo>
                    <a:pt x="41542" y="703"/>
                  </a:moveTo>
                  <a:cubicBezTo>
                    <a:pt x="39363" y="2786"/>
                    <a:pt x="37196" y="5013"/>
                    <a:pt x="35005" y="7251"/>
                  </a:cubicBezTo>
                  <a:lnTo>
                    <a:pt x="33327" y="7251"/>
                  </a:lnTo>
                  <a:cubicBezTo>
                    <a:pt x="33481" y="7096"/>
                    <a:pt x="33648" y="6930"/>
                    <a:pt x="33803" y="6763"/>
                  </a:cubicBezTo>
                  <a:cubicBezTo>
                    <a:pt x="35803" y="4703"/>
                    <a:pt x="37899" y="2632"/>
                    <a:pt x="39994" y="703"/>
                  </a:cubicBezTo>
                  <a:close/>
                  <a:moveTo>
                    <a:pt x="44316" y="703"/>
                  </a:moveTo>
                  <a:cubicBezTo>
                    <a:pt x="42018" y="2786"/>
                    <a:pt x="39708" y="5013"/>
                    <a:pt x="37422" y="7251"/>
                  </a:cubicBezTo>
                  <a:lnTo>
                    <a:pt x="35446" y="7251"/>
                  </a:lnTo>
                  <a:cubicBezTo>
                    <a:pt x="37672" y="5013"/>
                    <a:pt x="39911" y="2786"/>
                    <a:pt x="42149" y="703"/>
                  </a:cubicBezTo>
                  <a:close/>
                  <a:moveTo>
                    <a:pt x="46209" y="703"/>
                  </a:moveTo>
                  <a:cubicBezTo>
                    <a:pt x="43983" y="2786"/>
                    <a:pt x="41732" y="5013"/>
                    <a:pt x="39482" y="7251"/>
                  </a:cubicBezTo>
                  <a:lnTo>
                    <a:pt x="37684" y="7251"/>
                  </a:lnTo>
                  <a:cubicBezTo>
                    <a:pt x="39982" y="5013"/>
                    <a:pt x="42304" y="2786"/>
                    <a:pt x="44614" y="703"/>
                  </a:cubicBezTo>
                  <a:close/>
                  <a:moveTo>
                    <a:pt x="49019" y="703"/>
                  </a:moveTo>
                  <a:cubicBezTo>
                    <a:pt x="46828" y="2786"/>
                    <a:pt x="44638" y="5013"/>
                    <a:pt x="42447" y="7251"/>
                  </a:cubicBezTo>
                  <a:lnTo>
                    <a:pt x="39780" y="7251"/>
                  </a:lnTo>
                  <a:cubicBezTo>
                    <a:pt x="42042" y="5013"/>
                    <a:pt x="44292" y="2786"/>
                    <a:pt x="46531" y="703"/>
                  </a:cubicBezTo>
                  <a:close/>
                  <a:moveTo>
                    <a:pt x="50793" y="703"/>
                  </a:moveTo>
                  <a:cubicBezTo>
                    <a:pt x="50722" y="703"/>
                    <a:pt x="50650" y="846"/>
                    <a:pt x="50567" y="917"/>
                  </a:cubicBezTo>
                  <a:cubicBezTo>
                    <a:pt x="48483" y="3048"/>
                    <a:pt x="46364" y="5168"/>
                    <a:pt x="44233" y="7251"/>
                  </a:cubicBezTo>
                  <a:lnTo>
                    <a:pt x="42744" y="7251"/>
                  </a:lnTo>
                  <a:cubicBezTo>
                    <a:pt x="44959" y="5013"/>
                    <a:pt x="47185" y="2786"/>
                    <a:pt x="49400" y="703"/>
                  </a:cubicBezTo>
                  <a:close/>
                  <a:moveTo>
                    <a:pt x="52662" y="703"/>
                  </a:moveTo>
                  <a:cubicBezTo>
                    <a:pt x="51734" y="1596"/>
                    <a:pt x="50805" y="2691"/>
                    <a:pt x="49841" y="3656"/>
                  </a:cubicBezTo>
                  <a:cubicBezTo>
                    <a:pt x="48650" y="4858"/>
                    <a:pt x="47459" y="6061"/>
                    <a:pt x="46281" y="7251"/>
                  </a:cubicBezTo>
                  <a:lnTo>
                    <a:pt x="44602" y="7251"/>
                  </a:lnTo>
                  <a:cubicBezTo>
                    <a:pt x="46662" y="5168"/>
                    <a:pt x="48721" y="3167"/>
                    <a:pt x="50757" y="1108"/>
                  </a:cubicBezTo>
                  <a:cubicBezTo>
                    <a:pt x="50888" y="977"/>
                    <a:pt x="51019" y="846"/>
                    <a:pt x="51150" y="703"/>
                  </a:cubicBezTo>
                  <a:close/>
                  <a:moveTo>
                    <a:pt x="56770" y="703"/>
                  </a:moveTo>
                  <a:cubicBezTo>
                    <a:pt x="54567" y="2786"/>
                    <a:pt x="52365" y="5013"/>
                    <a:pt x="50150" y="7251"/>
                  </a:cubicBezTo>
                  <a:lnTo>
                    <a:pt x="48078" y="7251"/>
                  </a:lnTo>
                  <a:cubicBezTo>
                    <a:pt x="50269" y="5013"/>
                    <a:pt x="52448" y="2786"/>
                    <a:pt x="54627" y="703"/>
                  </a:cubicBezTo>
                  <a:close/>
                  <a:moveTo>
                    <a:pt x="58484" y="703"/>
                  </a:moveTo>
                  <a:cubicBezTo>
                    <a:pt x="56353" y="2929"/>
                    <a:pt x="54186" y="5013"/>
                    <a:pt x="51984" y="7251"/>
                  </a:cubicBezTo>
                  <a:lnTo>
                    <a:pt x="50460" y="7251"/>
                  </a:lnTo>
                  <a:cubicBezTo>
                    <a:pt x="52698" y="5013"/>
                    <a:pt x="54925" y="2786"/>
                    <a:pt x="57127" y="703"/>
                  </a:cubicBezTo>
                  <a:close/>
                  <a:moveTo>
                    <a:pt x="59639" y="703"/>
                  </a:moveTo>
                  <a:cubicBezTo>
                    <a:pt x="58211" y="2191"/>
                    <a:pt x="56794" y="3929"/>
                    <a:pt x="55329" y="5501"/>
                  </a:cubicBezTo>
                  <a:cubicBezTo>
                    <a:pt x="54782" y="6084"/>
                    <a:pt x="54234" y="6656"/>
                    <a:pt x="53674" y="7251"/>
                  </a:cubicBezTo>
                  <a:lnTo>
                    <a:pt x="52555" y="7251"/>
                  </a:lnTo>
                  <a:cubicBezTo>
                    <a:pt x="54758" y="5013"/>
                    <a:pt x="56913" y="2929"/>
                    <a:pt x="58996" y="703"/>
                  </a:cubicBezTo>
                  <a:close/>
                  <a:moveTo>
                    <a:pt x="60651" y="703"/>
                  </a:moveTo>
                  <a:lnTo>
                    <a:pt x="60890" y="977"/>
                  </a:lnTo>
                  <a:cubicBezTo>
                    <a:pt x="59366" y="2703"/>
                    <a:pt x="57901" y="4501"/>
                    <a:pt x="56329" y="6156"/>
                  </a:cubicBezTo>
                  <a:cubicBezTo>
                    <a:pt x="55984" y="6513"/>
                    <a:pt x="55627" y="6799"/>
                    <a:pt x="55270" y="7251"/>
                  </a:cubicBezTo>
                  <a:lnTo>
                    <a:pt x="53877" y="7251"/>
                  </a:lnTo>
                  <a:cubicBezTo>
                    <a:pt x="55925" y="5013"/>
                    <a:pt x="57961" y="2786"/>
                    <a:pt x="59985" y="703"/>
                  </a:cubicBezTo>
                  <a:close/>
                  <a:moveTo>
                    <a:pt x="61830" y="2167"/>
                  </a:moveTo>
                  <a:lnTo>
                    <a:pt x="62675" y="3251"/>
                  </a:lnTo>
                  <a:cubicBezTo>
                    <a:pt x="61521" y="4608"/>
                    <a:pt x="60342" y="5906"/>
                    <a:pt x="59151" y="7251"/>
                  </a:cubicBezTo>
                  <a:lnTo>
                    <a:pt x="57008" y="7251"/>
                  </a:lnTo>
                  <a:cubicBezTo>
                    <a:pt x="58604" y="5465"/>
                    <a:pt x="60211" y="3846"/>
                    <a:pt x="61830" y="2167"/>
                  </a:cubicBezTo>
                  <a:close/>
                  <a:moveTo>
                    <a:pt x="62830" y="3441"/>
                  </a:moveTo>
                  <a:lnTo>
                    <a:pt x="63164" y="3882"/>
                  </a:lnTo>
                  <a:lnTo>
                    <a:pt x="60651" y="7251"/>
                  </a:lnTo>
                  <a:lnTo>
                    <a:pt x="59520" y="7251"/>
                  </a:lnTo>
                  <a:cubicBezTo>
                    <a:pt x="60640" y="5906"/>
                    <a:pt x="61747" y="4715"/>
                    <a:pt x="62830" y="3441"/>
                  </a:cubicBezTo>
                  <a:close/>
                  <a:moveTo>
                    <a:pt x="1" y="0"/>
                  </a:moveTo>
                  <a:lnTo>
                    <a:pt x="3120" y="3917"/>
                  </a:lnTo>
                  <a:lnTo>
                    <a:pt x="1" y="7847"/>
                  </a:lnTo>
                  <a:lnTo>
                    <a:pt x="60973" y="7847"/>
                  </a:lnTo>
                  <a:lnTo>
                    <a:pt x="63973" y="3846"/>
                  </a:lnTo>
                  <a:lnTo>
                    <a:pt x="60961"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08;p45">
              <a:extLst>
                <a:ext uri="{FF2B5EF4-FFF2-40B4-BE49-F238E27FC236}">
                  <a16:creationId xmlns:a16="http://schemas.microsoft.com/office/drawing/2014/main" id="{61F4DEBA-FEA5-3511-16B5-794DABFF71DE}"/>
                </a:ext>
              </a:extLst>
            </p:cNvPr>
            <p:cNvSpPr/>
            <p:nvPr/>
          </p:nvSpPr>
          <p:spPr>
            <a:xfrm>
              <a:off x="4518177" y="2726744"/>
              <a:ext cx="107647" cy="344229"/>
            </a:xfrm>
            <a:custGeom>
              <a:avLst/>
              <a:gdLst/>
              <a:ahLst/>
              <a:cxnLst/>
              <a:rect l="l" t="t" r="r" b="b"/>
              <a:pathLst>
                <a:path w="4930" h="15765" extrusionOk="0">
                  <a:moveTo>
                    <a:pt x="2465" y="0"/>
                  </a:moveTo>
                  <a:cubicBezTo>
                    <a:pt x="1096" y="0"/>
                    <a:pt x="1" y="1108"/>
                    <a:pt x="1" y="2477"/>
                  </a:cubicBezTo>
                  <a:cubicBezTo>
                    <a:pt x="1" y="3727"/>
                    <a:pt x="965" y="4763"/>
                    <a:pt x="2156" y="4918"/>
                  </a:cubicBezTo>
                  <a:lnTo>
                    <a:pt x="2156" y="15764"/>
                  </a:lnTo>
                  <a:lnTo>
                    <a:pt x="2751" y="15764"/>
                  </a:lnTo>
                  <a:lnTo>
                    <a:pt x="2751" y="4918"/>
                  </a:lnTo>
                  <a:cubicBezTo>
                    <a:pt x="4096" y="4763"/>
                    <a:pt x="4930" y="3727"/>
                    <a:pt x="4930" y="2477"/>
                  </a:cubicBezTo>
                  <a:cubicBezTo>
                    <a:pt x="4930" y="1108"/>
                    <a:pt x="3834" y="0"/>
                    <a:pt x="2465"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509;p45">
              <a:extLst>
                <a:ext uri="{FF2B5EF4-FFF2-40B4-BE49-F238E27FC236}">
                  <a16:creationId xmlns:a16="http://schemas.microsoft.com/office/drawing/2014/main" id="{9037B052-E1FE-2AE1-5B20-C46AB4CB00A1}"/>
                </a:ext>
              </a:extLst>
            </p:cNvPr>
            <p:cNvGrpSpPr/>
            <p:nvPr/>
          </p:nvGrpSpPr>
          <p:grpSpPr>
            <a:xfrm>
              <a:off x="4306563" y="3419216"/>
              <a:ext cx="530874" cy="804433"/>
              <a:chOff x="4244303" y="3429906"/>
              <a:chExt cx="530874" cy="804433"/>
            </a:xfrm>
          </p:grpSpPr>
          <p:sp>
            <p:nvSpPr>
              <p:cNvPr id="26" name="Google Shape;2510;p45">
                <a:extLst>
                  <a:ext uri="{FF2B5EF4-FFF2-40B4-BE49-F238E27FC236}">
                    <a16:creationId xmlns:a16="http://schemas.microsoft.com/office/drawing/2014/main" id="{7690E59B-F842-282C-14E4-8F7BBF9CA19B}"/>
                  </a:ext>
                </a:extLst>
              </p:cNvPr>
              <p:cNvSpPr/>
              <p:nvPr/>
            </p:nvSpPr>
            <p:spPr>
              <a:xfrm>
                <a:off x="4244303" y="4143505"/>
                <a:ext cx="530874" cy="90834"/>
              </a:xfrm>
              <a:custGeom>
                <a:avLst/>
                <a:gdLst/>
                <a:ahLst/>
                <a:cxnLst/>
                <a:rect l="l" t="t" r="r" b="b"/>
                <a:pathLst>
                  <a:path w="24313" h="4160" extrusionOk="0">
                    <a:moveTo>
                      <a:pt x="3501" y="848"/>
                    </a:moveTo>
                    <a:cubicBezTo>
                      <a:pt x="3613" y="848"/>
                      <a:pt x="3736" y="861"/>
                      <a:pt x="3870" y="886"/>
                    </a:cubicBezTo>
                    <a:cubicBezTo>
                      <a:pt x="4513" y="886"/>
                      <a:pt x="5168" y="958"/>
                      <a:pt x="5811" y="1005"/>
                    </a:cubicBezTo>
                    <a:cubicBezTo>
                      <a:pt x="6270" y="1041"/>
                      <a:pt x="6734" y="1053"/>
                      <a:pt x="7198" y="1053"/>
                    </a:cubicBezTo>
                    <a:cubicBezTo>
                      <a:pt x="8150" y="1053"/>
                      <a:pt x="9108" y="1003"/>
                      <a:pt x="10054" y="1003"/>
                    </a:cubicBezTo>
                    <a:cubicBezTo>
                      <a:pt x="10175" y="1003"/>
                      <a:pt x="10297" y="1004"/>
                      <a:pt x="10418" y="1005"/>
                    </a:cubicBezTo>
                    <a:cubicBezTo>
                      <a:pt x="13681" y="1029"/>
                      <a:pt x="16955" y="1160"/>
                      <a:pt x="20205" y="1267"/>
                    </a:cubicBezTo>
                    <a:cubicBezTo>
                      <a:pt x="20379" y="1235"/>
                      <a:pt x="20540" y="1219"/>
                      <a:pt x="20689" y="1219"/>
                    </a:cubicBezTo>
                    <a:cubicBezTo>
                      <a:pt x="21588" y="1219"/>
                      <a:pt x="22022" y="1807"/>
                      <a:pt x="21991" y="2982"/>
                    </a:cubicBezTo>
                    <a:cubicBezTo>
                      <a:pt x="21360" y="3232"/>
                      <a:pt x="20503" y="3184"/>
                      <a:pt x="19824" y="3196"/>
                    </a:cubicBezTo>
                    <a:cubicBezTo>
                      <a:pt x="18229" y="3220"/>
                      <a:pt x="16633" y="3291"/>
                      <a:pt x="15026" y="3303"/>
                    </a:cubicBezTo>
                    <a:cubicBezTo>
                      <a:pt x="14826" y="3306"/>
                      <a:pt x="14627" y="3307"/>
                      <a:pt x="14427" y="3307"/>
                    </a:cubicBezTo>
                    <a:cubicBezTo>
                      <a:pt x="12748" y="3307"/>
                      <a:pt x="11076" y="3223"/>
                      <a:pt x="9394" y="3149"/>
                    </a:cubicBezTo>
                    <a:cubicBezTo>
                      <a:pt x="7227" y="3041"/>
                      <a:pt x="4894" y="3232"/>
                      <a:pt x="2763" y="2708"/>
                    </a:cubicBezTo>
                    <a:cubicBezTo>
                      <a:pt x="2471" y="1468"/>
                      <a:pt x="2717" y="848"/>
                      <a:pt x="3501" y="848"/>
                    </a:cubicBezTo>
                    <a:close/>
                    <a:moveTo>
                      <a:pt x="3958" y="1"/>
                    </a:moveTo>
                    <a:cubicBezTo>
                      <a:pt x="2636" y="1"/>
                      <a:pt x="1749" y="295"/>
                      <a:pt x="917" y="1470"/>
                    </a:cubicBezTo>
                    <a:cubicBezTo>
                      <a:pt x="0" y="2744"/>
                      <a:pt x="1846" y="3577"/>
                      <a:pt x="2715" y="3708"/>
                    </a:cubicBezTo>
                    <a:cubicBezTo>
                      <a:pt x="2731" y="3710"/>
                      <a:pt x="2747" y="3711"/>
                      <a:pt x="2763" y="3711"/>
                    </a:cubicBezTo>
                    <a:cubicBezTo>
                      <a:pt x="2838" y="3711"/>
                      <a:pt x="2904" y="3688"/>
                      <a:pt x="2953" y="3649"/>
                    </a:cubicBezTo>
                    <a:cubicBezTo>
                      <a:pt x="4391" y="3970"/>
                      <a:pt x="5932" y="4031"/>
                      <a:pt x="7470" y="4031"/>
                    </a:cubicBezTo>
                    <a:cubicBezTo>
                      <a:pt x="8433" y="4031"/>
                      <a:pt x="9396" y="4007"/>
                      <a:pt x="10332" y="4007"/>
                    </a:cubicBezTo>
                    <a:cubicBezTo>
                      <a:pt x="10784" y="4007"/>
                      <a:pt x="11231" y="4013"/>
                      <a:pt x="11668" y="4030"/>
                    </a:cubicBezTo>
                    <a:cubicBezTo>
                      <a:pt x="13506" y="4107"/>
                      <a:pt x="15369" y="4160"/>
                      <a:pt x="17227" y="4160"/>
                    </a:cubicBezTo>
                    <a:cubicBezTo>
                      <a:pt x="18499" y="4160"/>
                      <a:pt x="19769" y="4135"/>
                      <a:pt x="21027" y="4077"/>
                    </a:cubicBezTo>
                    <a:cubicBezTo>
                      <a:pt x="23789" y="3946"/>
                      <a:pt x="24313" y="1458"/>
                      <a:pt x="21646" y="541"/>
                    </a:cubicBezTo>
                    <a:cubicBezTo>
                      <a:pt x="20542" y="158"/>
                      <a:pt x="19209" y="90"/>
                      <a:pt x="17884" y="90"/>
                    </a:cubicBezTo>
                    <a:cubicBezTo>
                      <a:pt x="17155" y="90"/>
                      <a:pt x="16429" y="111"/>
                      <a:pt x="15745" y="111"/>
                    </a:cubicBezTo>
                    <a:cubicBezTo>
                      <a:pt x="15393" y="111"/>
                      <a:pt x="15052" y="105"/>
                      <a:pt x="14728" y="89"/>
                    </a:cubicBezTo>
                    <a:cubicBezTo>
                      <a:pt x="13799" y="43"/>
                      <a:pt x="12869" y="29"/>
                      <a:pt x="11939" y="29"/>
                    </a:cubicBezTo>
                    <a:cubicBezTo>
                      <a:pt x="10357" y="29"/>
                      <a:pt x="8775" y="70"/>
                      <a:pt x="7195" y="70"/>
                    </a:cubicBezTo>
                    <a:cubicBezTo>
                      <a:pt x="6316" y="70"/>
                      <a:pt x="5438" y="57"/>
                      <a:pt x="4560" y="17"/>
                    </a:cubicBezTo>
                    <a:cubicBezTo>
                      <a:pt x="4350" y="7"/>
                      <a:pt x="4149" y="1"/>
                      <a:pt x="395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11;p45">
                <a:extLst>
                  <a:ext uri="{FF2B5EF4-FFF2-40B4-BE49-F238E27FC236}">
                    <a16:creationId xmlns:a16="http://schemas.microsoft.com/office/drawing/2014/main" id="{FA496CD5-0140-5AD6-F0E3-EAD04118BFCB}"/>
                  </a:ext>
                </a:extLst>
              </p:cNvPr>
              <p:cNvSpPr/>
              <p:nvPr/>
            </p:nvSpPr>
            <p:spPr>
              <a:xfrm>
                <a:off x="4244303" y="4013781"/>
                <a:ext cx="530874" cy="90834"/>
              </a:xfrm>
              <a:custGeom>
                <a:avLst/>
                <a:gdLst/>
                <a:ahLst/>
                <a:cxnLst/>
                <a:rect l="l" t="t" r="r" b="b"/>
                <a:pathLst>
                  <a:path w="24313" h="4160" extrusionOk="0">
                    <a:moveTo>
                      <a:pt x="3501" y="848"/>
                    </a:moveTo>
                    <a:cubicBezTo>
                      <a:pt x="3613" y="848"/>
                      <a:pt x="3736" y="861"/>
                      <a:pt x="3870" y="886"/>
                    </a:cubicBezTo>
                    <a:cubicBezTo>
                      <a:pt x="4513" y="886"/>
                      <a:pt x="5168" y="958"/>
                      <a:pt x="5811" y="1005"/>
                    </a:cubicBezTo>
                    <a:cubicBezTo>
                      <a:pt x="6270" y="1041"/>
                      <a:pt x="6734" y="1053"/>
                      <a:pt x="7198" y="1053"/>
                    </a:cubicBezTo>
                    <a:cubicBezTo>
                      <a:pt x="8150" y="1053"/>
                      <a:pt x="9108" y="1003"/>
                      <a:pt x="10054" y="1003"/>
                    </a:cubicBezTo>
                    <a:cubicBezTo>
                      <a:pt x="10175" y="1003"/>
                      <a:pt x="10297" y="1003"/>
                      <a:pt x="10418" y="1005"/>
                    </a:cubicBezTo>
                    <a:cubicBezTo>
                      <a:pt x="13681" y="1029"/>
                      <a:pt x="16955" y="1160"/>
                      <a:pt x="20205" y="1267"/>
                    </a:cubicBezTo>
                    <a:cubicBezTo>
                      <a:pt x="20379" y="1235"/>
                      <a:pt x="20540" y="1219"/>
                      <a:pt x="20689" y="1219"/>
                    </a:cubicBezTo>
                    <a:cubicBezTo>
                      <a:pt x="21588" y="1219"/>
                      <a:pt x="22022" y="1807"/>
                      <a:pt x="21991" y="2982"/>
                    </a:cubicBezTo>
                    <a:cubicBezTo>
                      <a:pt x="21360" y="3232"/>
                      <a:pt x="20503" y="3184"/>
                      <a:pt x="19824" y="3196"/>
                    </a:cubicBezTo>
                    <a:cubicBezTo>
                      <a:pt x="18229" y="3220"/>
                      <a:pt x="16633" y="3291"/>
                      <a:pt x="15026" y="3303"/>
                    </a:cubicBezTo>
                    <a:cubicBezTo>
                      <a:pt x="14826" y="3306"/>
                      <a:pt x="14627" y="3307"/>
                      <a:pt x="14427" y="3307"/>
                    </a:cubicBezTo>
                    <a:cubicBezTo>
                      <a:pt x="12748" y="3307"/>
                      <a:pt x="11076" y="3223"/>
                      <a:pt x="9394" y="3148"/>
                    </a:cubicBezTo>
                    <a:cubicBezTo>
                      <a:pt x="7227" y="3041"/>
                      <a:pt x="4894" y="3232"/>
                      <a:pt x="2763" y="2708"/>
                    </a:cubicBezTo>
                    <a:cubicBezTo>
                      <a:pt x="2471" y="1468"/>
                      <a:pt x="2717" y="848"/>
                      <a:pt x="3501" y="848"/>
                    </a:cubicBezTo>
                    <a:close/>
                    <a:moveTo>
                      <a:pt x="3958" y="0"/>
                    </a:moveTo>
                    <a:cubicBezTo>
                      <a:pt x="2636" y="0"/>
                      <a:pt x="1749" y="294"/>
                      <a:pt x="917" y="1470"/>
                    </a:cubicBezTo>
                    <a:cubicBezTo>
                      <a:pt x="0" y="2744"/>
                      <a:pt x="1846" y="3577"/>
                      <a:pt x="2715" y="3708"/>
                    </a:cubicBezTo>
                    <a:cubicBezTo>
                      <a:pt x="2731" y="3710"/>
                      <a:pt x="2747" y="3711"/>
                      <a:pt x="2763" y="3711"/>
                    </a:cubicBezTo>
                    <a:cubicBezTo>
                      <a:pt x="2838" y="3711"/>
                      <a:pt x="2904" y="3688"/>
                      <a:pt x="2953" y="3648"/>
                    </a:cubicBezTo>
                    <a:cubicBezTo>
                      <a:pt x="4391" y="3969"/>
                      <a:pt x="5932" y="4031"/>
                      <a:pt x="7470" y="4031"/>
                    </a:cubicBezTo>
                    <a:cubicBezTo>
                      <a:pt x="8433" y="4031"/>
                      <a:pt x="9396" y="4007"/>
                      <a:pt x="10332" y="4007"/>
                    </a:cubicBezTo>
                    <a:cubicBezTo>
                      <a:pt x="10784" y="4007"/>
                      <a:pt x="11231" y="4013"/>
                      <a:pt x="11668" y="4029"/>
                    </a:cubicBezTo>
                    <a:cubicBezTo>
                      <a:pt x="13506" y="4107"/>
                      <a:pt x="15369" y="4160"/>
                      <a:pt x="17227" y="4160"/>
                    </a:cubicBezTo>
                    <a:cubicBezTo>
                      <a:pt x="18499" y="4160"/>
                      <a:pt x="19769" y="4135"/>
                      <a:pt x="21027" y="4077"/>
                    </a:cubicBezTo>
                    <a:cubicBezTo>
                      <a:pt x="23789" y="3946"/>
                      <a:pt x="24313" y="1458"/>
                      <a:pt x="21646" y="541"/>
                    </a:cubicBezTo>
                    <a:cubicBezTo>
                      <a:pt x="20542" y="158"/>
                      <a:pt x="19209" y="90"/>
                      <a:pt x="17884" y="90"/>
                    </a:cubicBezTo>
                    <a:cubicBezTo>
                      <a:pt x="17155" y="90"/>
                      <a:pt x="16429" y="110"/>
                      <a:pt x="15745" y="110"/>
                    </a:cubicBezTo>
                    <a:cubicBezTo>
                      <a:pt x="15393" y="110"/>
                      <a:pt x="15052" y="105"/>
                      <a:pt x="14728" y="88"/>
                    </a:cubicBezTo>
                    <a:cubicBezTo>
                      <a:pt x="13799" y="43"/>
                      <a:pt x="12869" y="28"/>
                      <a:pt x="11939" y="28"/>
                    </a:cubicBezTo>
                    <a:cubicBezTo>
                      <a:pt x="10357" y="28"/>
                      <a:pt x="8775" y="70"/>
                      <a:pt x="7195" y="70"/>
                    </a:cubicBezTo>
                    <a:cubicBezTo>
                      <a:pt x="6316" y="70"/>
                      <a:pt x="5438" y="57"/>
                      <a:pt x="4560" y="17"/>
                    </a:cubicBezTo>
                    <a:cubicBezTo>
                      <a:pt x="4350" y="6"/>
                      <a:pt x="4149" y="0"/>
                      <a:pt x="39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12;p45">
                <a:extLst>
                  <a:ext uri="{FF2B5EF4-FFF2-40B4-BE49-F238E27FC236}">
                    <a16:creationId xmlns:a16="http://schemas.microsoft.com/office/drawing/2014/main" id="{C4D2315D-7877-B066-63B8-30BA2081E72A}"/>
                  </a:ext>
                </a:extLst>
              </p:cNvPr>
              <p:cNvSpPr/>
              <p:nvPr/>
            </p:nvSpPr>
            <p:spPr>
              <a:xfrm>
                <a:off x="4246639" y="3429906"/>
                <a:ext cx="515699" cy="515350"/>
              </a:xfrm>
              <a:custGeom>
                <a:avLst/>
                <a:gdLst/>
                <a:ahLst/>
                <a:cxnLst/>
                <a:rect l="l" t="t" r="r" b="b"/>
                <a:pathLst>
                  <a:path w="23618" h="23602" extrusionOk="0">
                    <a:moveTo>
                      <a:pt x="8886" y="8055"/>
                    </a:moveTo>
                    <a:cubicBezTo>
                      <a:pt x="9122" y="8055"/>
                      <a:pt x="9374" y="8117"/>
                      <a:pt x="9645" y="8255"/>
                    </a:cubicBezTo>
                    <a:cubicBezTo>
                      <a:pt x="10418" y="8648"/>
                      <a:pt x="11145" y="9481"/>
                      <a:pt x="11133" y="10386"/>
                    </a:cubicBezTo>
                    <a:cubicBezTo>
                      <a:pt x="11123" y="11265"/>
                      <a:pt x="10034" y="11858"/>
                      <a:pt x="9145" y="11858"/>
                    </a:cubicBezTo>
                    <a:cubicBezTo>
                      <a:pt x="8903" y="11858"/>
                      <a:pt x="8676" y="11814"/>
                      <a:pt x="8490" y="11719"/>
                    </a:cubicBezTo>
                    <a:cubicBezTo>
                      <a:pt x="7573" y="11231"/>
                      <a:pt x="7287" y="9945"/>
                      <a:pt x="7287" y="8921"/>
                    </a:cubicBezTo>
                    <a:cubicBezTo>
                      <a:pt x="7370" y="8921"/>
                      <a:pt x="7454" y="8874"/>
                      <a:pt x="7525" y="8791"/>
                    </a:cubicBezTo>
                    <a:cubicBezTo>
                      <a:pt x="7946" y="8337"/>
                      <a:pt x="8383" y="8055"/>
                      <a:pt x="8886" y="8055"/>
                    </a:cubicBezTo>
                    <a:close/>
                    <a:moveTo>
                      <a:pt x="16116" y="13824"/>
                    </a:moveTo>
                    <a:cubicBezTo>
                      <a:pt x="16288" y="13824"/>
                      <a:pt x="16469" y="13854"/>
                      <a:pt x="16657" y="13922"/>
                    </a:cubicBezTo>
                    <a:cubicBezTo>
                      <a:pt x="17491" y="14220"/>
                      <a:pt x="18146" y="15125"/>
                      <a:pt x="18360" y="15934"/>
                    </a:cubicBezTo>
                    <a:cubicBezTo>
                      <a:pt x="18658" y="17042"/>
                      <a:pt x="17586" y="17661"/>
                      <a:pt x="16622" y="17732"/>
                    </a:cubicBezTo>
                    <a:cubicBezTo>
                      <a:pt x="16580" y="17735"/>
                      <a:pt x="16539" y="17737"/>
                      <a:pt x="16499" y="17737"/>
                    </a:cubicBezTo>
                    <a:cubicBezTo>
                      <a:pt x="15163" y="17737"/>
                      <a:pt x="14478" y="16039"/>
                      <a:pt x="14478" y="14779"/>
                    </a:cubicBezTo>
                    <a:cubicBezTo>
                      <a:pt x="14929" y="14253"/>
                      <a:pt x="15469" y="13824"/>
                      <a:pt x="16116" y="13824"/>
                    </a:cubicBezTo>
                    <a:close/>
                    <a:moveTo>
                      <a:pt x="3735" y="18926"/>
                    </a:moveTo>
                    <a:cubicBezTo>
                      <a:pt x="4450" y="18926"/>
                      <a:pt x="5231" y="19197"/>
                      <a:pt x="5501" y="19863"/>
                    </a:cubicBezTo>
                    <a:cubicBezTo>
                      <a:pt x="6013" y="21125"/>
                      <a:pt x="4763" y="22530"/>
                      <a:pt x="3525" y="22554"/>
                    </a:cubicBezTo>
                    <a:cubicBezTo>
                      <a:pt x="3518" y="22554"/>
                      <a:pt x="3511" y="22554"/>
                      <a:pt x="3504" y="22554"/>
                    </a:cubicBezTo>
                    <a:cubicBezTo>
                      <a:pt x="2382" y="22554"/>
                      <a:pt x="1477" y="21607"/>
                      <a:pt x="1453" y="20542"/>
                    </a:cubicBezTo>
                    <a:cubicBezTo>
                      <a:pt x="1905" y="19875"/>
                      <a:pt x="2144" y="19268"/>
                      <a:pt x="3084" y="19006"/>
                    </a:cubicBezTo>
                    <a:cubicBezTo>
                      <a:pt x="3281" y="18954"/>
                      <a:pt x="3505" y="18926"/>
                      <a:pt x="3735" y="18926"/>
                    </a:cubicBezTo>
                    <a:close/>
                    <a:moveTo>
                      <a:pt x="22876" y="1"/>
                    </a:moveTo>
                    <a:cubicBezTo>
                      <a:pt x="22107" y="1"/>
                      <a:pt x="21645" y="1162"/>
                      <a:pt x="21194" y="1694"/>
                    </a:cubicBezTo>
                    <a:cubicBezTo>
                      <a:pt x="20443" y="2575"/>
                      <a:pt x="19503" y="3337"/>
                      <a:pt x="18979" y="4385"/>
                    </a:cubicBezTo>
                    <a:cubicBezTo>
                      <a:pt x="18865" y="4604"/>
                      <a:pt x="19032" y="4899"/>
                      <a:pt x="19256" y="4899"/>
                    </a:cubicBezTo>
                    <a:cubicBezTo>
                      <a:pt x="19312" y="4899"/>
                      <a:pt x="19372" y="4881"/>
                      <a:pt x="19431" y="4838"/>
                    </a:cubicBezTo>
                    <a:cubicBezTo>
                      <a:pt x="20146" y="4326"/>
                      <a:pt x="20872" y="3683"/>
                      <a:pt x="21515" y="2968"/>
                    </a:cubicBezTo>
                    <a:lnTo>
                      <a:pt x="21515" y="2968"/>
                    </a:lnTo>
                    <a:cubicBezTo>
                      <a:pt x="21122" y="4171"/>
                      <a:pt x="20896" y="5659"/>
                      <a:pt x="20503" y="6707"/>
                    </a:cubicBezTo>
                    <a:cubicBezTo>
                      <a:pt x="19693" y="8874"/>
                      <a:pt x="18419" y="10874"/>
                      <a:pt x="17693" y="13065"/>
                    </a:cubicBezTo>
                    <a:cubicBezTo>
                      <a:pt x="17467" y="12922"/>
                      <a:pt x="17241" y="12803"/>
                      <a:pt x="17003" y="12708"/>
                    </a:cubicBezTo>
                    <a:cubicBezTo>
                      <a:pt x="16728" y="12596"/>
                      <a:pt x="16435" y="12541"/>
                      <a:pt x="16142" y="12541"/>
                    </a:cubicBezTo>
                    <a:cubicBezTo>
                      <a:pt x="15748" y="12541"/>
                      <a:pt x="15356" y="12641"/>
                      <a:pt x="15014" y="12839"/>
                    </a:cubicBezTo>
                    <a:cubicBezTo>
                      <a:pt x="14764" y="12993"/>
                      <a:pt x="14574" y="13160"/>
                      <a:pt x="14431" y="13351"/>
                    </a:cubicBezTo>
                    <a:cubicBezTo>
                      <a:pt x="14026" y="13005"/>
                      <a:pt x="13609" y="12660"/>
                      <a:pt x="13216" y="12279"/>
                    </a:cubicBezTo>
                    <a:cubicBezTo>
                      <a:pt x="12883" y="11958"/>
                      <a:pt x="12562" y="11636"/>
                      <a:pt x="12216" y="11315"/>
                    </a:cubicBezTo>
                    <a:cubicBezTo>
                      <a:pt x="12300" y="11148"/>
                      <a:pt x="12371" y="10957"/>
                      <a:pt x="12407" y="10767"/>
                    </a:cubicBezTo>
                    <a:cubicBezTo>
                      <a:pt x="12716" y="9279"/>
                      <a:pt x="11550" y="7802"/>
                      <a:pt x="10311" y="7124"/>
                    </a:cubicBezTo>
                    <a:cubicBezTo>
                      <a:pt x="9867" y="6878"/>
                      <a:pt x="9359" y="6747"/>
                      <a:pt x="8870" y="6747"/>
                    </a:cubicBezTo>
                    <a:cubicBezTo>
                      <a:pt x="7982" y="6747"/>
                      <a:pt x="7159" y="7180"/>
                      <a:pt x="6906" y="8148"/>
                    </a:cubicBezTo>
                    <a:cubicBezTo>
                      <a:pt x="6799" y="8171"/>
                      <a:pt x="6716" y="8231"/>
                      <a:pt x="6668" y="8350"/>
                    </a:cubicBezTo>
                    <a:cubicBezTo>
                      <a:pt x="6323" y="9457"/>
                      <a:pt x="6442" y="10910"/>
                      <a:pt x="7120" y="11922"/>
                    </a:cubicBezTo>
                    <a:cubicBezTo>
                      <a:pt x="6597" y="12886"/>
                      <a:pt x="6061" y="13839"/>
                      <a:pt x="5537" y="14803"/>
                    </a:cubicBezTo>
                    <a:cubicBezTo>
                      <a:pt x="5025" y="15720"/>
                      <a:pt x="4311" y="16708"/>
                      <a:pt x="4037" y="17744"/>
                    </a:cubicBezTo>
                    <a:cubicBezTo>
                      <a:pt x="3910" y="17736"/>
                      <a:pt x="3790" y="17727"/>
                      <a:pt x="3667" y="17727"/>
                    </a:cubicBezTo>
                    <a:cubicBezTo>
                      <a:pt x="3616" y="17727"/>
                      <a:pt x="3565" y="17729"/>
                      <a:pt x="3513" y="17732"/>
                    </a:cubicBezTo>
                    <a:cubicBezTo>
                      <a:pt x="2298" y="17780"/>
                      <a:pt x="0" y="19089"/>
                      <a:pt x="703" y="20566"/>
                    </a:cubicBezTo>
                    <a:cubicBezTo>
                      <a:pt x="560" y="21102"/>
                      <a:pt x="608" y="21602"/>
                      <a:pt x="953" y="22185"/>
                    </a:cubicBezTo>
                    <a:cubicBezTo>
                      <a:pt x="1382" y="22923"/>
                      <a:pt x="2215" y="23388"/>
                      <a:pt x="3037" y="23542"/>
                    </a:cubicBezTo>
                    <a:cubicBezTo>
                      <a:pt x="3238" y="23583"/>
                      <a:pt x="3435" y="23602"/>
                      <a:pt x="3627" y="23602"/>
                    </a:cubicBezTo>
                    <a:cubicBezTo>
                      <a:pt x="5369" y="23602"/>
                      <a:pt x="6698" y="22028"/>
                      <a:pt x="6751" y="20280"/>
                    </a:cubicBezTo>
                    <a:cubicBezTo>
                      <a:pt x="6799" y="18923"/>
                      <a:pt x="5727" y="18101"/>
                      <a:pt x="4537" y="17827"/>
                    </a:cubicBezTo>
                    <a:cubicBezTo>
                      <a:pt x="5120" y="17149"/>
                      <a:pt x="5525" y="16280"/>
                      <a:pt x="5977" y="15529"/>
                    </a:cubicBezTo>
                    <a:cubicBezTo>
                      <a:pt x="6561" y="14553"/>
                      <a:pt x="7132" y="13553"/>
                      <a:pt x="7704" y="12553"/>
                    </a:cubicBezTo>
                    <a:cubicBezTo>
                      <a:pt x="7835" y="12660"/>
                      <a:pt x="7978" y="12767"/>
                      <a:pt x="8132" y="12839"/>
                    </a:cubicBezTo>
                    <a:cubicBezTo>
                      <a:pt x="8468" y="13006"/>
                      <a:pt x="8844" y="13083"/>
                      <a:pt x="9231" y="13083"/>
                    </a:cubicBezTo>
                    <a:cubicBezTo>
                      <a:pt x="10217" y="13083"/>
                      <a:pt x="11271" y="12584"/>
                      <a:pt x="11895" y="11815"/>
                    </a:cubicBezTo>
                    <a:cubicBezTo>
                      <a:pt x="12466" y="12684"/>
                      <a:pt x="13300" y="13470"/>
                      <a:pt x="14097" y="14101"/>
                    </a:cubicBezTo>
                    <a:cubicBezTo>
                      <a:pt x="14074" y="14220"/>
                      <a:pt x="14050" y="14339"/>
                      <a:pt x="14038" y="14470"/>
                    </a:cubicBezTo>
                    <a:cubicBezTo>
                      <a:pt x="13752" y="15327"/>
                      <a:pt x="13716" y="16137"/>
                      <a:pt x="14026" y="17042"/>
                    </a:cubicBezTo>
                    <a:cubicBezTo>
                      <a:pt x="14371" y="18042"/>
                      <a:pt x="15169" y="18816"/>
                      <a:pt x="16252" y="18935"/>
                    </a:cubicBezTo>
                    <a:cubicBezTo>
                      <a:pt x="16375" y="18948"/>
                      <a:pt x="16498" y="18955"/>
                      <a:pt x="16621" y="18955"/>
                    </a:cubicBezTo>
                    <a:cubicBezTo>
                      <a:pt x="18224" y="18955"/>
                      <a:pt x="19825" y="17825"/>
                      <a:pt x="19681" y="16089"/>
                    </a:cubicBezTo>
                    <a:cubicBezTo>
                      <a:pt x="19586" y="15053"/>
                      <a:pt x="19003" y="14113"/>
                      <a:pt x="18205" y="13446"/>
                    </a:cubicBezTo>
                    <a:cubicBezTo>
                      <a:pt x="19372" y="11184"/>
                      <a:pt x="20205" y="8695"/>
                      <a:pt x="21205" y="6350"/>
                    </a:cubicBezTo>
                    <a:cubicBezTo>
                      <a:pt x="21432" y="5814"/>
                      <a:pt x="21944" y="4802"/>
                      <a:pt x="22229" y="3838"/>
                    </a:cubicBezTo>
                    <a:cubicBezTo>
                      <a:pt x="22313" y="4576"/>
                      <a:pt x="22468" y="5290"/>
                      <a:pt x="22718" y="5897"/>
                    </a:cubicBezTo>
                    <a:cubicBezTo>
                      <a:pt x="22801" y="6099"/>
                      <a:pt x="23009" y="6205"/>
                      <a:pt x="23201" y="6205"/>
                    </a:cubicBezTo>
                    <a:cubicBezTo>
                      <a:pt x="23419" y="6205"/>
                      <a:pt x="23618" y="6069"/>
                      <a:pt x="23599" y="5778"/>
                    </a:cubicBezTo>
                    <a:cubicBezTo>
                      <a:pt x="23539" y="4945"/>
                      <a:pt x="23325" y="4135"/>
                      <a:pt x="23253" y="3302"/>
                    </a:cubicBezTo>
                    <a:cubicBezTo>
                      <a:pt x="23170" y="2385"/>
                      <a:pt x="23253" y="1492"/>
                      <a:pt x="23384" y="575"/>
                    </a:cubicBezTo>
                    <a:cubicBezTo>
                      <a:pt x="23432" y="266"/>
                      <a:pt x="23265" y="28"/>
                      <a:pt x="22944" y="4"/>
                    </a:cubicBezTo>
                    <a:cubicBezTo>
                      <a:pt x="22921" y="2"/>
                      <a:pt x="22898" y="1"/>
                      <a:pt x="22876"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513;p45">
              <a:extLst>
                <a:ext uri="{FF2B5EF4-FFF2-40B4-BE49-F238E27FC236}">
                  <a16:creationId xmlns:a16="http://schemas.microsoft.com/office/drawing/2014/main" id="{70A2A322-4655-049F-8C2B-6B68A1867EA9}"/>
                </a:ext>
              </a:extLst>
            </p:cNvPr>
            <p:cNvSpPr txBox="1"/>
            <p:nvPr/>
          </p:nvSpPr>
          <p:spPr>
            <a:xfrm>
              <a:off x="3901842" y="3107011"/>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434343"/>
                  </a:solidFill>
                  <a:latin typeface="Fira Sans Extra Condensed Medium"/>
                  <a:ea typeface="Fira Sans Extra Condensed Medium"/>
                  <a:cs typeface="Fira Sans Extra Condensed Medium"/>
                  <a:sym typeface="Fira Sans Extra Condensed Medium"/>
                </a:rPr>
                <a:t>CAR</a:t>
              </a:r>
              <a:endParaRPr sz="2000" b="1"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5" name="Google Shape;2514;p45">
              <a:extLst>
                <a:ext uri="{FF2B5EF4-FFF2-40B4-BE49-F238E27FC236}">
                  <a16:creationId xmlns:a16="http://schemas.microsoft.com/office/drawing/2014/main" id="{B84D2634-5BA9-37E6-945A-95E38AC0BFDF}"/>
                </a:ext>
              </a:extLst>
            </p:cNvPr>
            <p:cNvSpPr txBox="1"/>
            <p:nvPr/>
          </p:nvSpPr>
          <p:spPr>
            <a:xfrm>
              <a:off x="3610179" y="1722469"/>
              <a:ext cx="1638921" cy="802368"/>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CarCategoryID</a:t>
              </a:r>
              <a:r>
                <a:rPr lang="en-US" sz="1600" dirty="0">
                  <a:effectLst/>
                  <a:latin typeface="Times New Roman" panose="02020603050405020304" pitchFamily="18" charset="0"/>
                  <a:ea typeface="Times New Roman" panose="02020603050405020304" pitchFamily="18" charset="0"/>
                </a:rPr>
                <a:t>(</a:t>
              </a:r>
              <a:r>
                <a:rPr lang="en-US" sz="1600" dirty="0">
                  <a:latin typeface="Times New Roman" panose="02020603050405020304" pitchFamily="18" charset="0"/>
                  <a:ea typeface="Times New Roman" panose="02020603050405020304" pitchFamily="18" charset="0"/>
                </a:rPr>
                <a:t>F</a:t>
              </a:r>
              <a:r>
                <a:rPr lang="en-US" sz="1600" dirty="0">
                  <a:effectLst/>
                  <a:latin typeface="Times New Roman" panose="02020603050405020304" pitchFamily="18" charset="0"/>
                  <a:ea typeface="Times New Roman" panose="02020603050405020304" pitchFamily="18" charset="0"/>
                </a:rPr>
                <a:t>K)</a:t>
              </a:r>
            </a:p>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CarAvailabilityID</a:t>
              </a:r>
              <a:r>
                <a:rPr lang="en-US" sz="1600" dirty="0">
                  <a:effectLst/>
                  <a:latin typeface="Times New Roman" panose="02020603050405020304" pitchFamily="18" charset="0"/>
                  <a:ea typeface="Times New Roman" panose="02020603050405020304" pitchFamily="18" charset="0"/>
                </a:rPr>
                <a:t> (FK)</a:t>
              </a:r>
            </a:p>
          </p:txBody>
        </p:sp>
      </p:grpSp>
      <p:grpSp>
        <p:nvGrpSpPr>
          <p:cNvPr id="29" name="Google Shape;2515;p45">
            <a:extLst>
              <a:ext uri="{FF2B5EF4-FFF2-40B4-BE49-F238E27FC236}">
                <a16:creationId xmlns:a16="http://schemas.microsoft.com/office/drawing/2014/main" id="{A30434AE-4B86-3292-C144-56957823683F}"/>
              </a:ext>
            </a:extLst>
          </p:cNvPr>
          <p:cNvGrpSpPr/>
          <p:nvPr/>
        </p:nvGrpSpPr>
        <p:grpSpPr>
          <a:xfrm>
            <a:off x="9985554" y="1719636"/>
            <a:ext cx="2082901" cy="3438088"/>
            <a:chOff x="6696514" y="1973151"/>
            <a:chExt cx="1397112" cy="2215640"/>
          </a:xfrm>
        </p:grpSpPr>
        <p:sp>
          <p:nvSpPr>
            <p:cNvPr id="30" name="Google Shape;2516;p45">
              <a:extLst>
                <a:ext uri="{FF2B5EF4-FFF2-40B4-BE49-F238E27FC236}">
                  <a16:creationId xmlns:a16="http://schemas.microsoft.com/office/drawing/2014/main" id="{85371518-D531-FB77-4914-89ECB894900D}"/>
                </a:ext>
              </a:extLst>
            </p:cNvPr>
            <p:cNvSpPr/>
            <p:nvPr/>
          </p:nvSpPr>
          <p:spPr>
            <a:xfrm>
              <a:off x="6696514" y="2617351"/>
              <a:ext cx="1397112" cy="183622"/>
            </a:xfrm>
            <a:custGeom>
              <a:avLst/>
              <a:gdLst/>
              <a:ahLst/>
              <a:cxnLst/>
              <a:rect l="l" t="t" r="r" b="b"/>
              <a:pathLst>
                <a:path w="63985" h="7847" extrusionOk="0">
                  <a:moveTo>
                    <a:pt x="2680" y="703"/>
                  </a:moveTo>
                  <a:cubicBezTo>
                    <a:pt x="2418" y="846"/>
                    <a:pt x="2168" y="1179"/>
                    <a:pt x="1918" y="1429"/>
                  </a:cubicBezTo>
                  <a:lnTo>
                    <a:pt x="1334" y="703"/>
                  </a:lnTo>
                  <a:close/>
                  <a:moveTo>
                    <a:pt x="4239" y="703"/>
                  </a:moveTo>
                  <a:cubicBezTo>
                    <a:pt x="3704" y="1143"/>
                    <a:pt x="3168" y="1774"/>
                    <a:pt x="2632" y="2322"/>
                  </a:cubicBezTo>
                  <a:lnTo>
                    <a:pt x="2049" y="1572"/>
                  </a:lnTo>
                  <a:cubicBezTo>
                    <a:pt x="2358" y="1262"/>
                    <a:pt x="2668" y="1000"/>
                    <a:pt x="2977" y="703"/>
                  </a:cubicBezTo>
                  <a:close/>
                  <a:moveTo>
                    <a:pt x="6216" y="703"/>
                  </a:moveTo>
                  <a:cubicBezTo>
                    <a:pt x="5299" y="1596"/>
                    <a:pt x="4382" y="2477"/>
                    <a:pt x="3489" y="3394"/>
                  </a:cubicBezTo>
                  <a:lnTo>
                    <a:pt x="2918" y="2655"/>
                  </a:lnTo>
                  <a:cubicBezTo>
                    <a:pt x="3573" y="2001"/>
                    <a:pt x="4227" y="1298"/>
                    <a:pt x="4882" y="703"/>
                  </a:cubicBezTo>
                  <a:close/>
                  <a:moveTo>
                    <a:pt x="22134" y="703"/>
                  </a:moveTo>
                  <a:cubicBezTo>
                    <a:pt x="19979" y="2786"/>
                    <a:pt x="17824" y="5037"/>
                    <a:pt x="15669" y="7239"/>
                  </a:cubicBezTo>
                  <a:lnTo>
                    <a:pt x="14205" y="7227"/>
                  </a:lnTo>
                  <a:cubicBezTo>
                    <a:pt x="16467" y="5025"/>
                    <a:pt x="18753" y="2786"/>
                    <a:pt x="21039" y="703"/>
                  </a:cubicBezTo>
                  <a:close/>
                  <a:moveTo>
                    <a:pt x="54079" y="703"/>
                  </a:moveTo>
                  <a:cubicBezTo>
                    <a:pt x="51829" y="2786"/>
                    <a:pt x="49578" y="5049"/>
                    <a:pt x="47328" y="7239"/>
                  </a:cubicBezTo>
                  <a:lnTo>
                    <a:pt x="46447" y="7227"/>
                  </a:lnTo>
                  <a:cubicBezTo>
                    <a:pt x="48566" y="5037"/>
                    <a:pt x="50698" y="2786"/>
                    <a:pt x="52841" y="703"/>
                  </a:cubicBezTo>
                  <a:close/>
                  <a:moveTo>
                    <a:pt x="61080" y="1203"/>
                  </a:moveTo>
                  <a:lnTo>
                    <a:pt x="61651" y="1941"/>
                  </a:lnTo>
                  <a:cubicBezTo>
                    <a:pt x="59949" y="3691"/>
                    <a:pt x="58270" y="5453"/>
                    <a:pt x="56591" y="7239"/>
                  </a:cubicBezTo>
                  <a:lnTo>
                    <a:pt x="55580" y="7239"/>
                  </a:lnTo>
                  <a:cubicBezTo>
                    <a:pt x="55885" y="6944"/>
                    <a:pt x="56190" y="6604"/>
                    <a:pt x="56496" y="6299"/>
                  </a:cubicBezTo>
                  <a:cubicBezTo>
                    <a:pt x="58091" y="4668"/>
                    <a:pt x="59568" y="2917"/>
                    <a:pt x="61080" y="1203"/>
                  </a:cubicBezTo>
                  <a:close/>
                  <a:moveTo>
                    <a:pt x="8014" y="703"/>
                  </a:moveTo>
                  <a:cubicBezTo>
                    <a:pt x="5859" y="2786"/>
                    <a:pt x="3704" y="5013"/>
                    <a:pt x="1584" y="7251"/>
                  </a:cubicBezTo>
                  <a:lnTo>
                    <a:pt x="1334" y="7251"/>
                  </a:lnTo>
                  <a:lnTo>
                    <a:pt x="3942" y="3941"/>
                  </a:lnTo>
                  <a:lnTo>
                    <a:pt x="3704" y="3667"/>
                  </a:lnTo>
                  <a:cubicBezTo>
                    <a:pt x="4692" y="2655"/>
                    <a:pt x="5680" y="1596"/>
                    <a:pt x="6680" y="703"/>
                  </a:cubicBezTo>
                  <a:close/>
                  <a:moveTo>
                    <a:pt x="9835" y="703"/>
                  </a:moveTo>
                  <a:cubicBezTo>
                    <a:pt x="7597" y="2786"/>
                    <a:pt x="5359" y="5013"/>
                    <a:pt x="3132" y="7251"/>
                  </a:cubicBezTo>
                  <a:lnTo>
                    <a:pt x="2084" y="7251"/>
                  </a:lnTo>
                  <a:cubicBezTo>
                    <a:pt x="4370" y="5013"/>
                    <a:pt x="6644" y="2786"/>
                    <a:pt x="8907" y="703"/>
                  </a:cubicBezTo>
                  <a:close/>
                  <a:moveTo>
                    <a:pt x="11240" y="703"/>
                  </a:moveTo>
                  <a:cubicBezTo>
                    <a:pt x="9109" y="2786"/>
                    <a:pt x="6990" y="5013"/>
                    <a:pt x="4906" y="7251"/>
                  </a:cubicBezTo>
                  <a:lnTo>
                    <a:pt x="3454" y="7251"/>
                  </a:lnTo>
                  <a:cubicBezTo>
                    <a:pt x="5704" y="5013"/>
                    <a:pt x="7930" y="2786"/>
                    <a:pt x="10169" y="703"/>
                  </a:cubicBezTo>
                  <a:close/>
                  <a:moveTo>
                    <a:pt x="13026" y="703"/>
                  </a:moveTo>
                  <a:cubicBezTo>
                    <a:pt x="10859" y="2786"/>
                    <a:pt x="8704" y="5013"/>
                    <a:pt x="6609" y="7251"/>
                  </a:cubicBezTo>
                  <a:lnTo>
                    <a:pt x="5406" y="7251"/>
                  </a:lnTo>
                  <a:cubicBezTo>
                    <a:pt x="7490" y="5013"/>
                    <a:pt x="9561" y="2786"/>
                    <a:pt x="11645" y="703"/>
                  </a:cubicBezTo>
                  <a:close/>
                  <a:moveTo>
                    <a:pt x="16038" y="703"/>
                  </a:moveTo>
                  <a:cubicBezTo>
                    <a:pt x="13752" y="2786"/>
                    <a:pt x="11431" y="5013"/>
                    <a:pt x="9145" y="7251"/>
                  </a:cubicBezTo>
                  <a:lnTo>
                    <a:pt x="7097" y="7251"/>
                  </a:lnTo>
                  <a:cubicBezTo>
                    <a:pt x="9204" y="5013"/>
                    <a:pt x="11347" y="2786"/>
                    <a:pt x="13491" y="703"/>
                  </a:cubicBezTo>
                  <a:close/>
                  <a:moveTo>
                    <a:pt x="16348" y="667"/>
                  </a:moveTo>
                  <a:lnTo>
                    <a:pt x="18372" y="679"/>
                  </a:lnTo>
                  <a:cubicBezTo>
                    <a:pt x="16062" y="2870"/>
                    <a:pt x="13741" y="5013"/>
                    <a:pt x="11455" y="7251"/>
                  </a:cubicBezTo>
                  <a:lnTo>
                    <a:pt x="9621" y="7251"/>
                  </a:lnTo>
                  <a:cubicBezTo>
                    <a:pt x="11859" y="5013"/>
                    <a:pt x="14110" y="2870"/>
                    <a:pt x="16348" y="667"/>
                  </a:cubicBezTo>
                  <a:close/>
                  <a:moveTo>
                    <a:pt x="20658" y="703"/>
                  </a:moveTo>
                  <a:cubicBezTo>
                    <a:pt x="18324" y="2786"/>
                    <a:pt x="15979" y="5013"/>
                    <a:pt x="13741" y="7251"/>
                  </a:cubicBezTo>
                  <a:lnTo>
                    <a:pt x="11836" y="7251"/>
                  </a:lnTo>
                  <a:cubicBezTo>
                    <a:pt x="14086" y="5013"/>
                    <a:pt x="16336" y="2786"/>
                    <a:pt x="18586" y="703"/>
                  </a:cubicBezTo>
                  <a:close/>
                  <a:moveTo>
                    <a:pt x="24123" y="703"/>
                  </a:moveTo>
                  <a:cubicBezTo>
                    <a:pt x="21944" y="2786"/>
                    <a:pt x="19765" y="5013"/>
                    <a:pt x="17610" y="7251"/>
                  </a:cubicBezTo>
                  <a:lnTo>
                    <a:pt x="15824" y="7251"/>
                  </a:lnTo>
                  <a:cubicBezTo>
                    <a:pt x="18015" y="5013"/>
                    <a:pt x="20229" y="2786"/>
                    <a:pt x="22444" y="703"/>
                  </a:cubicBezTo>
                  <a:close/>
                  <a:moveTo>
                    <a:pt x="25409" y="703"/>
                  </a:moveTo>
                  <a:cubicBezTo>
                    <a:pt x="23230" y="2786"/>
                    <a:pt x="21111" y="5013"/>
                    <a:pt x="19039" y="7251"/>
                  </a:cubicBezTo>
                  <a:lnTo>
                    <a:pt x="17955" y="7251"/>
                  </a:lnTo>
                  <a:cubicBezTo>
                    <a:pt x="20098" y="5013"/>
                    <a:pt x="22265" y="2786"/>
                    <a:pt x="24432" y="703"/>
                  </a:cubicBezTo>
                  <a:close/>
                  <a:moveTo>
                    <a:pt x="27957" y="703"/>
                  </a:moveTo>
                  <a:cubicBezTo>
                    <a:pt x="27445" y="1143"/>
                    <a:pt x="26945" y="1667"/>
                    <a:pt x="26456" y="2155"/>
                  </a:cubicBezTo>
                  <a:cubicBezTo>
                    <a:pt x="24730" y="3858"/>
                    <a:pt x="23004" y="5465"/>
                    <a:pt x="21277" y="7251"/>
                  </a:cubicBezTo>
                  <a:lnTo>
                    <a:pt x="19348" y="7251"/>
                  </a:lnTo>
                  <a:cubicBezTo>
                    <a:pt x="21087" y="5310"/>
                    <a:pt x="22849" y="3548"/>
                    <a:pt x="24659" y="1762"/>
                  </a:cubicBezTo>
                  <a:cubicBezTo>
                    <a:pt x="25016" y="1393"/>
                    <a:pt x="25385" y="1000"/>
                    <a:pt x="25754" y="703"/>
                  </a:cubicBezTo>
                  <a:close/>
                  <a:moveTo>
                    <a:pt x="30183" y="703"/>
                  </a:moveTo>
                  <a:cubicBezTo>
                    <a:pt x="29600" y="1298"/>
                    <a:pt x="29004" y="1893"/>
                    <a:pt x="28421" y="2501"/>
                  </a:cubicBezTo>
                  <a:cubicBezTo>
                    <a:pt x="26897" y="4096"/>
                    <a:pt x="25349" y="5608"/>
                    <a:pt x="23801" y="7251"/>
                  </a:cubicBezTo>
                  <a:lnTo>
                    <a:pt x="21468" y="7251"/>
                  </a:lnTo>
                  <a:cubicBezTo>
                    <a:pt x="22944" y="5763"/>
                    <a:pt x="24420" y="4429"/>
                    <a:pt x="25849" y="3001"/>
                  </a:cubicBezTo>
                  <a:cubicBezTo>
                    <a:pt x="26611" y="2227"/>
                    <a:pt x="27385" y="1441"/>
                    <a:pt x="28171" y="703"/>
                  </a:cubicBezTo>
                  <a:close/>
                  <a:moveTo>
                    <a:pt x="33100" y="703"/>
                  </a:moveTo>
                  <a:cubicBezTo>
                    <a:pt x="31636" y="2191"/>
                    <a:pt x="30159" y="3632"/>
                    <a:pt x="28671" y="5084"/>
                  </a:cubicBezTo>
                  <a:cubicBezTo>
                    <a:pt x="27933" y="5811"/>
                    <a:pt x="27195" y="6501"/>
                    <a:pt x="26456" y="7251"/>
                  </a:cubicBezTo>
                  <a:lnTo>
                    <a:pt x="24087" y="7251"/>
                  </a:lnTo>
                  <a:cubicBezTo>
                    <a:pt x="25587" y="5608"/>
                    <a:pt x="27076" y="4179"/>
                    <a:pt x="28564" y="2632"/>
                  </a:cubicBezTo>
                  <a:cubicBezTo>
                    <a:pt x="29183" y="1977"/>
                    <a:pt x="29826" y="1298"/>
                    <a:pt x="30469" y="703"/>
                  </a:cubicBezTo>
                  <a:close/>
                  <a:moveTo>
                    <a:pt x="35005" y="703"/>
                  </a:moveTo>
                  <a:cubicBezTo>
                    <a:pt x="33207" y="2489"/>
                    <a:pt x="31398" y="4358"/>
                    <a:pt x="29516" y="6132"/>
                  </a:cubicBezTo>
                  <a:cubicBezTo>
                    <a:pt x="29123" y="6501"/>
                    <a:pt x="28742" y="6799"/>
                    <a:pt x="28350" y="7251"/>
                  </a:cubicBezTo>
                  <a:lnTo>
                    <a:pt x="26778" y="7251"/>
                  </a:lnTo>
                  <a:cubicBezTo>
                    <a:pt x="29040" y="5013"/>
                    <a:pt x="31290" y="2786"/>
                    <a:pt x="33517" y="703"/>
                  </a:cubicBezTo>
                  <a:close/>
                  <a:moveTo>
                    <a:pt x="36315" y="703"/>
                  </a:moveTo>
                  <a:cubicBezTo>
                    <a:pt x="34576" y="2334"/>
                    <a:pt x="32838" y="4120"/>
                    <a:pt x="31100" y="5834"/>
                  </a:cubicBezTo>
                  <a:cubicBezTo>
                    <a:pt x="30612" y="6299"/>
                    <a:pt x="30124" y="6799"/>
                    <a:pt x="29647" y="7251"/>
                  </a:cubicBezTo>
                  <a:lnTo>
                    <a:pt x="28635" y="7251"/>
                  </a:lnTo>
                  <a:cubicBezTo>
                    <a:pt x="28731" y="7096"/>
                    <a:pt x="28826" y="7061"/>
                    <a:pt x="28921" y="6965"/>
                  </a:cubicBezTo>
                  <a:cubicBezTo>
                    <a:pt x="31112" y="4918"/>
                    <a:pt x="33243" y="2786"/>
                    <a:pt x="35362" y="703"/>
                  </a:cubicBezTo>
                  <a:close/>
                  <a:moveTo>
                    <a:pt x="37684" y="703"/>
                  </a:moveTo>
                  <a:cubicBezTo>
                    <a:pt x="35541" y="2786"/>
                    <a:pt x="33398" y="5013"/>
                    <a:pt x="31267" y="7251"/>
                  </a:cubicBezTo>
                  <a:lnTo>
                    <a:pt x="29897" y="7251"/>
                  </a:lnTo>
                  <a:cubicBezTo>
                    <a:pt x="30088" y="6954"/>
                    <a:pt x="30290" y="6870"/>
                    <a:pt x="30481" y="6680"/>
                  </a:cubicBezTo>
                  <a:cubicBezTo>
                    <a:pt x="32517" y="4679"/>
                    <a:pt x="34576" y="2632"/>
                    <a:pt x="36636" y="703"/>
                  </a:cubicBezTo>
                  <a:close/>
                  <a:moveTo>
                    <a:pt x="39601" y="703"/>
                  </a:moveTo>
                  <a:cubicBezTo>
                    <a:pt x="37601" y="2632"/>
                    <a:pt x="35600" y="4608"/>
                    <a:pt x="33648" y="6596"/>
                  </a:cubicBezTo>
                  <a:cubicBezTo>
                    <a:pt x="33433" y="6811"/>
                    <a:pt x="33231" y="6954"/>
                    <a:pt x="33017" y="7251"/>
                  </a:cubicBezTo>
                  <a:lnTo>
                    <a:pt x="32267" y="7251"/>
                  </a:lnTo>
                  <a:cubicBezTo>
                    <a:pt x="34422" y="5013"/>
                    <a:pt x="36553" y="2786"/>
                    <a:pt x="38684" y="703"/>
                  </a:cubicBezTo>
                  <a:close/>
                  <a:moveTo>
                    <a:pt x="41542" y="703"/>
                  </a:moveTo>
                  <a:cubicBezTo>
                    <a:pt x="39375" y="2786"/>
                    <a:pt x="37196" y="5013"/>
                    <a:pt x="35005" y="7251"/>
                  </a:cubicBezTo>
                  <a:lnTo>
                    <a:pt x="33326" y="7251"/>
                  </a:lnTo>
                  <a:cubicBezTo>
                    <a:pt x="33493" y="7096"/>
                    <a:pt x="33648" y="6930"/>
                    <a:pt x="33803" y="6763"/>
                  </a:cubicBezTo>
                  <a:cubicBezTo>
                    <a:pt x="35815" y="4703"/>
                    <a:pt x="37898" y="2632"/>
                    <a:pt x="39994" y="703"/>
                  </a:cubicBezTo>
                  <a:close/>
                  <a:moveTo>
                    <a:pt x="44328" y="703"/>
                  </a:moveTo>
                  <a:cubicBezTo>
                    <a:pt x="42030" y="2786"/>
                    <a:pt x="39720" y="5013"/>
                    <a:pt x="37422" y="7251"/>
                  </a:cubicBezTo>
                  <a:lnTo>
                    <a:pt x="35446" y="7251"/>
                  </a:lnTo>
                  <a:cubicBezTo>
                    <a:pt x="37672" y="5013"/>
                    <a:pt x="39922" y="2786"/>
                    <a:pt x="42149" y="703"/>
                  </a:cubicBezTo>
                  <a:close/>
                  <a:moveTo>
                    <a:pt x="46209" y="703"/>
                  </a:moveTo>
                  <a:cubicBezTo>
                    <a:pt x="43982" y="2786"/>
                    <a:pt x="41744" y="5013"/>
                    <a:pt x="39482" y="7251"/>
                  </a:cubicBezTo>
                  <a:lnTo>
                    <a:pt x="37684" y="7251"/>
                  </a:lnTo>
                  <a:cubicBezTo>
                    <a:pt x="39994" y="5013"/>
                    <a:pt x="42304" y="2786"/>
                    <a:pt x="44613" y="703"/>
                  </a:cubicBezTo>
                  <a:close/>
                  <a:moveTo>
                    <a:pt x="49031" y="703"/>
                  </a:moveTo>
                  <a:cubicBezTo>
                    <a:pt x="46828" y="2786"/>
                    <a:pt x="44649" y="5013"/>
                    <a:pt x="42447" y="7251"/>
                  </a:cubicBezTo>
                  <a:lnTo>
                    <a:pt x="39791" y="7251"/>
                  </a:lnTo>
                  <a:cubicBezTo>
                    <a:pt x="42054" y="5013"/>
                    <a:pt x="44304" y="2786"/>
                    <a:pt x="46530" y="703"/>
                  </a:cubicBezTo>
                  <a:close/>
                  <a:moveTo>
                    <a:pt x="50793" y="703"/>
                  </a:moveTo>
                  <a:cubicBezTo>
                    <a:pt x="50721" y="703"/>
                    <a:pt x="50650" y="846"/>
                    <a:pt x="50579" y="917"/>
                  </a:cubicBezTo>
                  <a:cubicBezTo>
                    <a:pt x="48483" y="3048"/>
                    <a:pt x="46364" y="5168"/>
                    <a:pt x="44244" y="7251"/>
                  </a:cubicBezTo>
                  <a:lnTo>
                    <a:pt x="42744" y="7251"/>
                  </a:lnTo>
                  <a:cubicBezTo>
                    <a:pt x="44971" y="5013"/>
                    <a:pt x="47185" y="2786"/>
                    <a:pt x="49412" y="703"/>
                  </a:cubicBezTo>
                  <a:close/>
                  <a:moveTo>
                    <a:pt x="52662" y="703"/>
                  </a:moveTo>
                  <a:cubicBezTo>
                    <a:pt x="51733" y="1596"/>
                    <a:pt x="50805" y="2691"/>
                    <a:pt x="49852" y="3656"/>
                  </a:cubicBezTo>
                  <a:cubicBezTo>
                    <a:pt x="48662" y="4858"/>
                    <a:pt x="47471" y="6061"/>
                    <a:pt x="46280" y="7251"/>
                  </a:cubicBezTo>
                  <a:lnTo>
                    <a:pt x="44613" y="7251"/>
                  </a:lnTo>
                  <a:cubicBezTo>
                    <a:pt x="46673" y="5168"/>
                    <a:pt x="48721" y="3167"/>
                    <a:pt x="50757" y="1108"/>
                  </a:cubicBezTo>
                  <a:cubicBezTo>
                    <a:pt x="50900" y="977"/>
                    <a:pt x="51031" y="846"/>
                    <a:pt x="51162" y="703"/>
                  </a:cubicBezTo>
                  <a:close/>
                  <a:moveTo>
                    <a:pt x="56770" y="703"/>
                  </a:moveTo>
                  <a:cubicBezTo>
                    <a:pt x="54579" y="2786"/>
                    <a:pt x="52376" y="5013"/>
                    <a:pt x="50150" y="7251"/>
                  </a:cubicBezTo>
                  <a:lnTo>
                    <a:pt x="48090" y="7251"/>
                  </a:lnTo>
                  <a:cubicBezTo>
                    <a:pt x="50269" y="5013"/>
                    <a:pt x="52460" y="2786"/>
                    <a:pt x="54627" y="703"/>
                  </a:cubicBezTo>
                  <a:close/>
                  <a:moveTo>
                    <a:pt x="58484" y="703"/>
                  </a:moveTo>
                  <a:cubicBezTo>
                    <a:pt x="56365" y="2929"/>
                    <a:pt x="54186" y="5013"/>
                    <a:pt x="51983" y="7251"/>
                  </a:cubicBezTo>
                  <a:lnTo>
                    <a:pt x="50471" y="7251"/>
                  </a:lnTo>
                  <a:cubicBezTo>
                    <a:pt x="52710" y="5013"/>
                    <a:pt x="54924" y="2786"/>
                    <a:pt x="57139" y="703"/>
                  </a:cubicBezTo>
                  <a:close/>
                  <a:moveTo>
                    <a:pt x="59639" y="703"/>
                  </a:moveTo>
                  <a:cubicBezTo>
                    <a:pt x="58210" y="2191"/>
                    <a:pt x="56794" y="3929"/>
                    <a:pt x="55329" y="5501"/>
                  </a:cubicBezTo>
                  <a:cubicBezTo>
                    <a:pt x="54793" y="6084"/>
                    <a:pt x="54234" y="6656"/>
                    <a:pt x="53686" y="7251"/>
                  </a:cubicBezTo>
                  <a:lnTo>
                    <a:pt x="52567" y="7251"/>
                  </a:lnTo>
                  <a:cubicBezTo>
                    <a:pt x="54758" y="5013"/>
                    <a:pt x="56925" y="2929"/>
                    <a:pt x="58996" y="703"/>
                  </a:cubicBezTo>
                  <a:close/>
                  <a:moveTo>
                    <a:pt x="60651" y="703"/>
                  </a:moveTo>
                  <a:lnTo>
                    <a:pt x="60901" y="977"/>
                  </a:lnTo>
                  <a:cubicBezTo>
                    <a:pt x="59377" y="2703"/>
                    <a:pt x="57901" y="4501"/>
                    <a:pt x="56329" y="6156"/>
                  </a:cubicBezTo>
                  <a:cubicBezTo>
                    <a:pt x="55984" y="6513"/>
                    <a:pt x="55627" y="6799"/>
                    <a:pt x="55270" y="7251"/>
                  </a:cubicBezTo>
                  <a:lnTo>
                    <a:pt x="53877" y="7251"/>
                  </a:lnTo>
                  <a:cubicBezTo>
                    <a:pt x="55936" y="5013"/>
                    <a:pt x="57960" y="2786"/>
                    <a:pt x="59984" y="703"/>
                  </a:cubicBezTo>
                  <a:close/>
                  <a:moveTo>
                    <a:pt x="61830" y="2167"/>
                  </a:moveTo>
                  <a:lnTo>
                    <a:pt x="62675" y="3251"/>
                  </a:lnTo>
                  <a:cubicBezTo>
                    <a:pt x="61532" y="4608"/>
                    <a:pt x="60354" y="5906"/>
                    <a:pt x="59163" y="7251"/>
                  </a:cubicBezTo>
                  <a:lnTo>
                    <a:pt x="57008" y="7251"/>
                  </a:lnTo>
                  <a:cubicBezTo>
                    <a:pt x="58615" y="5465"/>
                    <a:pt x="60223" y="3846"/>
                    <a:pt x="61830" y="2167"/>
                  </a:cubicBezTo>
                  <a:close/>
                  <a:moveTo>
                    <a:pt x="62830" y="3441"/>
                  </a:moveTo>
                  <a:lnTo>
                    <a:pt x="63175" y="3882"/>
                  </a:lnTo>
                  <a:lnTo>
                    <a:pt x="60651" y="7251"/>
                  </a:lnTo>
                  <a:lnTo>
                    <a:pt x="59532" y="7251"/>
                  </a:lnTo>
                  <a:cubicBezTo>
                    <a:pt x="60651" y="5906"/>
                    <a:pt x="61747" y="4715"/>
                    <a:pt x="62830" y="3441"/>
                  </a:cubicBezTo>
                  <a:close/>
                  <a:moveTo>
                    <a:pt x="1" y="0"/>
                  </a:moveTo>
                  <a:lnTo>
                    <a:pt x="3120" y="3917"/>
                  </a:lnTo>
                  <a:lnTo>
                    <a:pt x="1" y="7847"/>
                  </a:lnTo>
                  <a:lnTo>
                    <a:pt x="60973" y="7847"/>
                  </a:lnTo>
                  <a:lnTo>
                    <a:pt x="63985" y="3846"/>
                  </a:lnTo>
                  <a:lnTo>
                    <a:pt x="60973" y="0"/>
                  </a:ln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517;p45">
              <a:extLst>
                <a:ext uri="{FF2B5EF4-FFF2-40B4-BE49-F238E27FC236}">
                  <a16:creationId xmlns:a16="http://schemas.microsoft.com/office/drawing/2014/main" id="{21410767-4BB4-A68E-AF02-D4485FA0FB8A}"/>
                </a:ext>
              </a:extLst>
            </p:cNvPr>
            <p:cNvSpPr/>
            <p:nvPr/>
          </p:nvSpPr>
          <p:spPr>
            <a:xfrm>
              <a:off x="7319791" y="2726744"/>
              <a:ext cx="107647" cy="344229"/>
            </a:xfrm>
            <a:custGeom>
              <a:avLst/>
              <a:gdLst/>
              <a:ahLst/>
              <a:cxnLst/>
              <a:rect l="l" t="t" r="r" b="b"/>
              <a:pathLst>
                <a:path w="4930" h="15765" extrusionOk="0">
                  <a:moveTo>
                    <a:pt x="2465" y="0"/>
                  </a:moveTo>
                  <a:cubicBezTo>
                    <a:pt x="1108" y="0"/>
                    <a:pt x="0" y="1108"/>
                    <a:pt x="0" y="2477"/>
                  </a:cubicBezTo>
                  <a:cubicBezTo>
                    <a:pt x="0" y="3727"/>
                    <a:pt x="965" y="4763"/>
                    <a:pt x="2155" y="4918"/>
                  </a:cubicBezTo>
                  <a:lnTo>
                    <a:pt x="2155" y="15764"/>
                  </a:lnTo>
                  <a:lnTo>
                    <a:pt x="2751" y="15764"/>
                  </a:lnTo>
                  <a:lnTo>
                    <a:pt x="2751" y="4918"/>
                  </a:lnTo>
                  <a:cubicBezTo>
                    <a:pt x="4084" y="4763"/>
                    <a:pt x="4930" y="3727"/>
                    <a:pt x="4930" y="2477"/>
                  </a:cubicBezTo>
                  <a:cubicBezTo>
                    <a:pt x="4930" y="1108"/>
                    <a:pt x="3834" y="0"/>
                    <a:pt x="2465"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 name="Google Shape;2518;p45">
              <a:extLst>
                <a:ext uri="{FF2B5EF4-FFF2-40B4-BE49-F238E27FC236}">
                  <a16:creationId xmlns:a16="http://schemas.microsoft.com/office/drawing/2014/main" id="{D5B2F110-5097-467A-C649-91100B25B5DD}"/>
                </a:ext>
              </a:extLst>
            </p:cNvPr>
            <p:cNvGrpSpPr/>
            <p:nvPr/>
          </p:nvGrpSpPr>
          <p:grpSpPr>
            <a:xfrm>
              <a:off x="6962712" y="3419216"/>
              <a:ext cx="821804" cy="769575"/>
              <a:chOff x="7054356" y="3468903"/>
              <a:chExt cx="821804" cy="769575"/>
            </a:xfrm>
          </p:grpSpPr>
          <p:sp>
            <p:nvSpPr>
              <p:cNvPr id="35" name="Google Shape;2519;p45">
                <a:extLst>
                  <a:ext uri="{FF2B5EF4-FFF2-40B4-BE49-F238E27FC236}">
                    <a16:creationId xmlns:a16="http://schemas.microsoft.com/office/drawing/2014/main" id="{FEACDCDB-0A6F-1606-50E9-4B3543AA5801}"/>
                  </a:ext>
                </a:extLst>
              </p:cNvPr>
              <p:cNvSpPr/>
              <p:nvPr/>
            </p:nvSpPr>
            <p:spPr>
              <a:xfrm>
                <a:off x="7085035" y="3928755"/>
                <a:ext cx="150902" cy="259684"/>
              </a:xfrm>
              <a:custGeom>
                <a:avLst/>
                <a:gdLst/>
                <a:ahLst/>
                <a:cxnLst/>
                <a:rect l="l" t="t" r="r" b="b"/>
                <a:pathLst>
                  <a:path w="6911" h="11893" extrusionOk="0">
                    <a:moveTo>
                      <a:pt x="2770" y="0"/>
                    </a:moveTo>
                    <a:cubicBezTo>
                      <a:pt x="2706" y="0"/>
                      <a:pt x="2641" y="30"/>
                      <a:pt x="2596" y="101"/>
                    </a:cubicBezTo>
                    <a:cubicBezTo>
                      <a:pt x="1" y="4090"/>
                      <a:pt x="834" y="11055"/>
                      <a:pt x="6335" y="11888"/>
                    </a:cubicBezTo>
                    <a:cubicBezTo>
                      <a:pt x="6354" y="11891"/>
                      <a:pt x="6372" y="11892"/>
                      <a:pt x="6390" y="11892"/>
                    </a:cubicBezTo>
                    <a:cubicBezTo>
                      <a:pt x="6756" y="11892"/>
                      <a:pt x="6911" y="11337"/>
                      <a:pt x="6514" y="11257"/>
                    </a:cubicBezTo>
                    <a:cubicBezTo>
                      <a:pt x="1644" y="10186"/>
                      <a:pt x="894" y="4161"/>
                      <a:pt x="2966" y="315"/>
                    </a:cubicBezTo>
                    <a:cubicBezTo>
                      <a:pt x="3047" y="144"/>
                      <a:pt x="2910" y="0"/>
                      <a:pt x="2770"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20;p45">
                <a:extLst>
                  <a:ext uri="{FF2B5EF4-FFF2-40B4-BE49-F238E27FC236}">
                    <a16:creationId xmlns:a16="http://schemas.microsoft.com/office/drawing/2014/main" id="{D7364B9D-8816-1B3D-2585-A9CE4A47970B}"/>
                  </a:ext>
                </a:extLst>
              </p:cNvPr>
              <p:cNvSpPr/>
              <p:nvPr/>
            </p:nvSpPr>
            <p:spPr>
              <a:xfrm>
                <a:off x="7222159" y="3894822"/>
                <a:ext cx="132233" cy="269990"/>
              </a:xfrm>
              <a:custGeom>
                <a:avLst/>
                <a:gdLst/>
                <a:ahLst/>
                <a:cxnLst/>
                <a:rect l="l" t="t" r="r" b="b"/>
                <a:pathLst>
                  <a:path w="6056" h="12365" extrusionOk="0">
                    <a:moveTo>
                      <a:pt x="2793" y="2238"/>
                    </a:moveTo>
                    <a:cubicBezTo>
                      <a:pt x="2710" y="3358"/>
                      <a:pt x="2698" y="4489"/>
                      <a:pt x="2722" y="5620"/>
                    </a:cubicBezTo>
                    <a:cubicBezTo>
                      <a:pt x="2115" y="5429"/>
                      <a:pt x="1579" y="5191"/>
                      <a:pt x="1365" y="4429"/>
                    </a:cubicBezTo>
                    <a:cubicBezTo>
                      <a:pt x="1162" y="3655"/>
                      <a:pt x="1579" y="2893"/>
                      <a:pt x="2198" y="2453"/>
                    </a:cubicBezTo>
                    <a:cubicBezTo>
                      <a:pt x="2389" y="2322"/>
                      <a:pt x="2591" y="2262"/>
                      <a:pt x="2793" y="2238"/>
                    </a:cubicBezTo>
                    <a:close/>
                    <a:moveTo>
                      <a:pt x="3317" y="6656"/>
                    </a:moveTo>
                    <a:cubicBezTo>
                      <a:pt x="4246" y="7013"/>
                      <a:pt x="5068" y="7453"/>
                      <a:pt x="5139" y="8537"/>
                    </a:cubicBezTo>
                    <a:cubicBezTo>
                      <a:pt x="5175" y="9263"/>
                      <a:pt x="4222" y="9787"/>
                      <a:pt x="3639" y="9847"/>
                    </a:cubicBezTo>
                    <a:cubicBezTo>
                      <a:pt x="3520" y="9858"/>
                      <a:pt x="3401" y="9858"/>
                      <a:pt x="3270" y="9858"/>
                    </a:cubicBezTo>
                    <a:cubicBezTo>
                      <a:pt x="3258" y="8787"/>
                      <a:pt x="3282" y="7727"/>
                      <a:pt x="3317" y="6656"/>
                    </a:cubicBezTo>
                    <a:close/>
                    <a:moveTo>
                      <a:pt x="3181" y="1"/>
                    </a:moveTo>
                    <a:cubicBezTo>
                      <a:pt x="3121" y="1"/>
                      <a:pt x="3066" y="36"/>
                      <a:pt x="3055" y="119"/>
                    </a:cubicBezTo>
                    <a:cubicBezTo>
                      <a:pt x="2960" y="619"/>
                      <a:pt x="2889" y="1119"/>
                      <a:pt x="2841" y="1631"/>
                    </a:cubicBezTo>
                    <a:cubicBezTo>
                      <a:pt x="2484" y="1631"/>
                      <a:pt x="2127" y="1703"/>
                      <a:pt x="1841" y="1846"/>
                    </a:cubicBezTo>
                    <a:cubicBezTo>
                      <a:pt x="627" y="2441"/>
                      <a:pt x="126" y="4584"/>
                      <a:pt x="1103" y="5584"/>
                    </a:cubicBezTo>
                    <a:cubicBezTo>
                      <a:pt x="1496" y="6001"/>
                      <a:pt x="2115" y="6227"/>
                      <a:pt x="2734" y="6453"/>
                    </a:cubicBezTo>
                    <a:cubicBezTo>
                      <a:pt x="2770" y="7561"/>
                      <a:pt x="2805" y="8680"/>
                      <a:pt x="2817" y="9787"/>
                    </a:cubicBezTo>
                    <a:cubicBezTo>
                      <a:pt x="1960" y="9596"/>
                      <a:pt x="1019" y="9025"/>
                      <a:pt x="912" y="8227"/>
                    </a:cubicBezTo>
                    <a:cubicBezTo>
                      <a:pt x="886" y="8055"/>
                      <a:pt x="768" y="7987"/>
                      <a:pt x="637" y="7987"/>
                    </a:cubicBezTo>
                    <a:cubicBezTo>
                      <a:pt x="351" y="7987"/>
                      <a:pt x="0" y="8314"/>
                      <a:pt x="400" y="8608"/>
                    </a:cubicBezTo>
                    <a:cubicBezTo>
                      <a:pt x="984" y="9037"/>
                      <a:pt x="1305" y="9608"/>
                      <a:pt x="1972" y="9954"/>
                    </a:cubicBezTo>
                    <a:cubicBezTo>
                      <a:pt x="2234" y="10085"/>
                      <a:pt x="2520" y="10156"/>
                      <a:pt x="2829" y="10180"/>
                    </a:cubicBezTo>
                    <a:cubicBezTo>
                      <a:pt x="2829" y="10823"/>
                      <a:pt x="2817" y="11466"/>
                      <a:pt x="2782" y="12097"/>
                    </a:cubicBezTo>
                    <a:cubicBezTo>
                      <a:pt x="2776" y="12275"/>
                      <a:pt x="2915" y="12365"/>
                      <a:pt x="3055" y="12365"/>
                    </a:cubicBezTo>
                    <a:cubicBezTo>
                      <a:pt x="3195" y="12365"/>
                      <a:pt x="3335" y="12275"/>
                      <a:pt x="3329" y="12097"/>
                    </a:cubicBezTo>
                    <a:cubicBezTo>
                      <a:pt x="3294" y="11466"/>
                      <a:pt x="3270" y="10835"/>
                      <a:pt x="3270" y="10204"/>
                    </a:cubicBezTo>
                    <a:cubicBezTo>
                      <a:pt x="3389" y="10204"/>
                      <a:pt x="3520" y="10204"/>
                      <a:pt x="3639" y="10192"/>
                    </a:cubicBezTo>
                    <a:cubicBezTo>
                      <a:pt x="4579" y="10120"/>
                      <a:pt x="5484" y="9787"/>
                      <a:pt x="5746" y="8799"/>
                    </a:cubicBezTo>
                    <a:cubicBezTo>
                      <a:pt x="6056" y="7596"/>
                      <a:pt x="4687" y="6406"/>
                      <a:pt x="3746" y="5965"/>
                    </a:cubicBezTo>
                    <a:cubicBezTo>
                      <a:pt x="3615" y="5906"/>
                      <a:pt x="3484" y="5858"/>
                      <a:pt x="3341" y="5810"/>
                    </a:cubicBezTo>
                    <a:cubicBezTo>
                      <a:pt x="3377" y="4632"/>
                      <a:pt x="3413" y="3465"/>
                      <a:pt x="3401" y="2286"/>
                    </a:cubicBezTo>
                    <a:lnTo>
                      <a:pt x="3401" y="2286"/>
                    </a:lnTo>
                    <a:cubicBezTo>
                      <a:pt x="3948" y="2453"/>
                      <a:pt x="4448" y="2869"/>
                      <a:pt x="4758" y="3334"/>
                    </a:cubicBezTo>
                    <a:cubicBezTo>
                      <a:pt x="4807" y="3407"/>
                      <a:pt x="4876" y="3438"/>
                      <a:pt x="4944" y="3438"/>
                    </a:cubicBezTo>
                    <a:cubicBezTo>
                      <a:pt x="5077" y="3438"/>
                      <a:pt x="5206" y="3320"/>
                      <a:pt x="5175" y="3155"/>
                    </a:cubicBezTo>
                    <a:cubicBezTo>
                      <a:pt x="5008" y="2346"/>
                      <a:pt x="4234" y="1846"/>
                      <a:pt x="3401" y="1679"/>
                    </a:cubicBezTo>
                    <a:cubicBezTo>
                      <a:pt x="3401" y="1179"/>
                      <a:pt x="3377" y="667"/>
                      <a:pt x="3353" y="155"/>
                    </a:cubicBezTo>
                    <a:cubicBezTo>
                      <a:pt x="3346" y="61"/>
                      <a:pt x="3260" y="1"/>
                      <a:pt x="3181"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2521;p45">
                <a:extLst>
                  <a:ext uri="{FF2B5EF4-FFF2-40B4-BE49-F238E27FC236}">
                    <a16:creationId xmlns:a16="http://schemas.microsoft.com/office/drawing/2014/main" id="{E9D04A76-B102-D6C6-3233-B5146540EA38}"/>
                  </a:ext>
                </a:extLst>
              </p:cNvPr>
              <p:cNvSpPr/>
              <p:nvPr/>
            </p:nvSpPr>
            <p:spPr>
              <a:xfrm>
                <a:off x="7054356" y="3468903"/>
                <a:ext cx="821804" cy="769575"/>
              </a:xfrm>
              <a:custGeom>
                <a:avLst/>
                <a:gdLst/>
                <a:ahLst/>
                <a:cxnLst/>
                <a:rect l="l" t="t" r="r" b="b"/>
                <a:pathLst>
                  <a:path w="37637" h="35245" extrusionOk="0">
                    <a:moveTo>
                      <a:pt x="10922" y="1151"/>
                    </a:moveTo>
                    <a:cubicBezTo>
                      <a:pt x="13511" y="1151"/>
                      <a:pt x="15932" y="1996"/>
                      <a:pt x="18015" y="4171"/>
                    </a:cubicBezTo>
                    <a:cubicBezTo>
                      <a:pt x="20111" y="6374"/>
                      <a:pt x="20432" y="9267"/>
                      <a:pt x="19563" y="11815"/>
                    </a:cubicBezTo>
                    <a:cubicBezTo>
                      <a:pt x="18218" y="12862"/>
                      <a:pt x="17313" y="14279"/>
                      <a:pt x="16824" y="15851"/>
                    </a:cubicBezTo>
                    <a:cubicBezTo>
                      <a:pt x="16348" y="16256"/>
                      <a:pt x="15824" y="16625"/>
                      <a:pt x="15277" y="16911"/>
                    </a:cubicBezTo>
                    <a:cubicBezTo>
                      <a:pt x="15039" y="17030"/>
                      <a:pt x="14812" y="17137"/>
                      <a:pt x="14574" y="17232"/>
                    </a:cubicBezTo>
                    <a:cubicBezTo>
                      <a:pt x="13349" y="16730"/>
                      <a:pt x="12039" y="16449"/>
                      <a:pt x="10748" y="16449"/>
                    </a:cubicBezTo>
                    <a:cubicBezTo>
                      <a:pt x="9620" y="16449"/>
                      <a:pt x="8506" y="16664"/>
                      <a:pt x="7478" y="17137"/>
                    </a:cubicBezTo>
                    <a:cubicBezTo>
                      <a:pt x="5680" y="16399"/>
                      <a:pt x="4085" y="15172"/>
                      <a:pt x="2989" y="13577"/>
                    </a:cubicBezTo>
                    <a:cubicBezTo>
                      <a:pt x="84" y="9326"/>
                      <a:pt x="2263" y="4290"/>
                      <a:pt x="6180" y="1766"/>
                    </a:cubicBezTo>
                    <a:cubicBezTo>
                      <a:pt x="6217" y="1830"/>
                      <a:pt x="6282" y="1873"/>
                      <a:pt x="6364" y="1873"/>
                    </a:cubicBezTo>
                    <a:cubicBezTo>
                      <a:pt x="6389" y="1873"/>
                      <a:pt x="6415" y="1869"/>
                      <a:pt x="6442" y="1861"/>
                    </a:cubicBezTo>
                    <a:cubicBezTo>
                      <a:pt x="7968" y="1416"/>
                      <a:pt x="9472" y="1151"/>
                      <a:pt x="10922" y="1151"/>
                    </a:cubicBezTo>
                    <a:close/>
                    <a:moveTo>
                      <a:pt x="16491" y="17363"/>
                    </a:moveTo>
                    <a:lnTo>
                      <a:pt x="16491" y="17363"/>
                    </a:lnTo>
                    <a:cubicBezTo>
                      <a:pt x="16455" y="17637"/>
                      <a:pt x="16420" y="17923"/>
                      <a:pt x="16408" y="18196"/>
                    </a:cubicBezTo>
                    <a:cubicBezTo>
                      <a:pt x="16193" y="18054"/>
                      <a:pt x="15967" y="17911"/>
                      <a:pt x="15741" y="17792"/>
                    </a:cubicBezTo>
                    <a:cubicBezTo>
                      <a:pt x="16003" y="17661"/>
                      <a:pt x="16241" y="17518"/>
                      <a:pt x="16491" y="17363"/>
                    </a:cubicBezTo>
                    <a:close/>
                    <a:moveTo>
                      <a:pt x="26209" y="10891"/>
                    </a:moveTo>
                    <a:cubicBezTo>
                      <a:pt x="28799" y="10891"/>
                      <a:pt x="31219" y="11735"/>
                      <a:pt x="33303" y="13910"/>
                    </a:cubicBezTo>
                    <a:cubicBezTo>
                      <a:pt x="37160" y="17934"/>
                      <a:pt x="35041" y="24304"/>
                      <a:pt x="30564" y="26650"/>
                    </a:cubicBezTo>
                    <a:cubicBezTo>
                      <a:pt x="29293" y="27319"/>
                      <a:pt x="27912" y="27627"/>
                      <a:pt x="26530" y="27627"/>
                    </a:cubicBezTo>
                    <a:cubicBezTo>
                      <a:pt x="24522" y="27627"/>
                      <a:pt x="22514" y="26976"/>
                      <a:pt x="20849" y="25840"/>
                    </a:cubicBezTo>
                    <a:cubicBezTo>
                      <a:pt x="20837" y="25709"/>
                      <a:pt x="20849" y="25578"/>
                      <a:pt x="20837" y="25459"/>
                    </a:cubicBezTo>
                    <a:lnTo>
                      <a:pt x="20837" y="25459"/>
                    </a:lnTo>
                    <a:cubicBezTo>
                      <a:pt x="21468" y="25840"/>
                      <a:pt x="22194" y="26114"/>
                      <a:pt x="23040" y="26245"/>
                    </a:cubicBezTo>
                    <a:cubicBezTo>
                      <a:pt x="23058" y="26248"/>
                      <a:pt x="23077" y="26249"/>
                      <a:pt x="23095" y="26249"/>
                    </a:cubicBezTo>
                    <a:cubicBezTo>
                      <a:pt x="23461" y="26249"/>
                      <a:pt x="23615" y="25693"/>
                      <a:pt x="23206" y="25614"/>
                    </a:cubicBezTo>
                    <a:cubicBezTo>
                      <a:pt x="22182" y="25388"/>
                      <a:pt x="21349" y="24923"/>
                      <a:pt x="20670" y="24328"/>
                    </a:cubicBezTo>
                    <a:cubicBezTo>
                      <a:pt x="20504" y="23459"/>
                      <a:pt x="20206" y="22602"/>
                      <a:pt x="19765" y="21768"/>
                    </a:cubicBezTo>
                    <a:cubicBezTo>
                      <a:pt x="19468" y="21197"/>
                      <a:pt x="19087" y="20661"/>
                      <a:pt x="18658" y="20161"/>
                    </a:cubicBezTo>
                    <a:cubicBezTo>
                      <a:pt x="18432" y="18292"/>
                      <a:pt x="18789" y="16291"/>
                      <a:pt x="19658" y="14672"/>
                    </a:cubicBezTo>
                    <a:cubicBezTo>
                      <a:pt x="19749" y="14507"/>
                      <a:pt x="19611" y="14359"/>
                      <a:pt x="19470" y="14359"/>
                    </a:cubicBezTo>
                    <a:cubicBezTo>
                      <a:pt x="19408" y="14359"/>
                      <a:pt x="19345" y="14388"/>
                      <a:pt x="19301" y="14458"/>
                    </a:cubicBezTo>
                    <a:cubicBezTo>
                      <a:pt x="18396" y="15851"/>
                      <a:pt x="17908" y="17613"/>
                      <a:pt x="17884" y="19363"/>
                    </a:cubicBezTo>
                    <a:cubicBezTo>
                      <a:pt x="17598" y="19089"/>
                      <a:pt x="17289" y="18827"/>
                      <a:pt x="16967" y="18589"/>
                    </a:cubicBezTo>
                    <a:cubicBezTo>
                      <a:pt x="17158" y="15768"/>
                      <a:pt x="18956" y="13124"/>
                      <a:pt x="21468" y="11505"/>
                    </a:cubicBezTo>
                    <a:cubicBezTo>
                      <a:pt x="21514" y="11569"/>
                      <a:pt x="21574" y="11612"/>
                      <a:pt x="21653" y="11612"/>
                    </a:cubicBezTo>
                    <a:cubicBezTo>
                      <a:pt x="21677" y="11612"/>
                      <a:pt x="21703" y="11609"/>
                      <a:pt x="21730" y="11600"/>
                    </a:cubicBezTo>
                    <a:cubicBezTo>
                      <a:pt x="23256" y="11156"/>
                      <a:pt x="24759" y="10891"/>
                      <a:pt x="26209" y="10891"/>
                    </a:cubicBezTo>
                    <a:close/>
                    <a:moveTo>
                      <a:pt x="10910" y="17594"/>
                    </a:moveTo>
                    <a:cubicBezTo>
                      <a:pt x="13499" y="17594"/>
                      <a:pt x="15920" y="18438"/>
                      <a:pt x="18003" y="20613"/>
                    </a:cubicBezTo>
                    <a:cubicBezTo>
                      <a:pt x="21861" y="24638"/>
                      <a:pt x="19742" y="31007"/>
                      <a:pt x="15265" y="33353"/>
                    </a:cubicBezTo>
                    <a:cubicBezTo>
                      <a:pt x="13989" y="34021"/>
                      <a:pt x="12603" y="34330"/>
                      <a:pt x="11217" y="34330"/>
                    </a:cubicBezTo>
                    <a:cubicBezTo>
                      <a:pt x="8012" y="34330"/>
                      <a:pt x="4810" y="32679"/>
                      <a:pt x="2989" y="30019"/>
                    </a:cubicBezTo>
                    <a:cubicBezTo>
                      <a:pt x="84" y="25757"/>
                      <a:pt x="2263" y="20721"/>
                      <a:pt x="6180" y="18208"/>
                    </a:cubicBezTo>
                    <a:cubicBezTo>
                      <a:pt x="6217" y="18273"/>
                      <a:pt x="6275" y="18316"/>
                      <a:pt x="6354" y="18316"/>
                    </a:cubicBezTo>
                    <a:cubicBezTo>
                      <a:pt x="6378" y="18316"/>
                      <a:pt x="6403" y="18312"/>
                      <a:pt x="6430" y="18304"/>
                    </a:cubicBezTo>
                    <a:cubicBezTo>
                      <a:pt x="7956" y="17859"/>
                      <a:pt x="9460" y="17594"/>
                      <a:pt x="10910" y="17594"/>
                    </a:cubicBezTo>
                    <a:close/>
                    <a:moveTo>
                      <a:pt x="10754" y="0"/>
                    </a:moveTo>
                    <a:cubicBezTo>
                      <a:pt x="9270" y="0"/>
                      <a:pt x="7812" y="373"/>
                      <a:pt x="6537" y="1206"/>
                    </a:cubicBezTo>
                    <a:cubicBezTo>
                      <a:pt x="6476" y="1092"/>
                      <a:pt x="6356" y="1004"/>
                      <a:pt x="6216" y="1004"/>
                    </a:cubicBezTo>
                    <a:cubicBezTo>
                      <a:pt x="6166" y="1004"/>
                      <a:pt x="6114" y="1015"/>
                      <a:pt x="6061" y="1040"/>
                    </a:cubicBezTo>
                    <a:cubicBezTo>
                      <a:pt x="1215" y="3111"/>
                      <a:pt x="13" y="8874"/>
                      <a:pt x="2037" y="13351"/>
                    </a:cubicBezTo>
                    <a:cubicBezTo>
                      <a:pt x="2847" y="15148"/>
                      <a:pt x="4323" y="16530"/>
                      <a:pt x="6085" y="17470"/>
                    </a:cubicBezTo>
                    <a:lnTo>
                      <a:pt x="6049" y="17470"/>
                    </a:lnTo>
                    <a:cubicBezTo>
                      <a:pt x="1215" y="19542"/>
                      <a:pt x="1" y="25304"/>
                      <a:pt x="2037" y="29793"/>
                    </a:cubicBezTo>
                    <a:cubicBezTo>
                      <a:pt x="3597" y="33231"/>
                      <a:pt x="7596" y="35245"/>
                      <a:pt x="11410" y="35245"/>
                    </a:cubicBezTo>
                    <a:cubicBezTo>
                      <a:pt x="12721" y="35245"/>
                      <a:pt x="14009" y="35007"/>
                      <a:pt x="15170" y="34508"/>
                    </a:cubicBezTo>
                    <a:cubicBezTo>
                      <a:pt x="18491" y="33067"/>
                      <a:pt x="20527" y="30126"/>
                      <a:pt x="20813" y="26888"/>
                    </a:cubicBezTo>
                    <a:cubicBezTo>
                      <a:pt x="22563" y="27962"/>
                      <a:pt x="24662" y="28545"/>
                      <a:pt x="26709" y="28545"/>
                    </a:cubicBezTo>
                    <a:cubicBezTo>
                      <a:pt x="28019" y="28545"/>
                      <a:pt x="29307" y="28307"/>
                      <a:pt x="30469" y="27805"/>
                    </a:cubicBezTo>
                    <a:cubicBezTo>
                      <a:pt x="35517" y="25626"/>
                      <a:pt x="37637" y="19935"/>
                      <a:pt x="35065" y="15065"/>
                    </a:cubicBezTo>
                    <a:cubicBezTo>
                      <a:pt x="33412" y="11936"/>
                      <a:pt x="29650" y="9739"/>
                      <a:pt x="26044" y="9739"/>
                    </a:cubicBezTo>
                    <a:cubicBezTo>
                      <a:pt x="24559" y="9739"/>
                      <a:pt x="23100" y="10112"/>
                      <a:pt x="21825" y="10945"/>
                    </a:cubicBezTo>
                    <a:cubicBezTo>
                      <a:pt x="21771" y="10828"/>
                      <a:pt x="21648" y="10738"/>
                      <a:pt x="21498" y="10738"/>
                    </a:cubicBezTo>
                    <a:cubicBezTo>
                      <a:pt x="21451" y="10738"/>
                      <a:pt x="21400" y="10747"/>
                      <a:pt x="21349" y="10767"/>
                    </a:cubicBezTo>
                    <a:cubicBezTo>
                      <a:pt x="21146" y="10862"/>
                      <a:pt x="20944" y="10957"/>
                      <a:pt x="20742" y="11065"/>
                    </a:cubicBezTo>
                    <a:cubicBezTo>
                      <a:pt x="21039" y="9195"/>
                      <a:pt x="20754" y="7207"/>
                      <a:pt x="19765" y="5326"/>
                    </a:cubicBezTo>
                    <a:cubicBezTo>
                      <a:pt x="18112" y="2197"/>
                      <a:pt x="14357" y="0"/>
                      <a:pt x="10754"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22;p45">
                <a:extLst>
                  <a:ext uri="{FF2B5EF4-FFF2-40B4-BE49-F238E27FC236}">
                    <a16:creationId xmlns:a16="http://schemas.microsoft.com/office/drawing/2014/main" id="{B930F826-4C29-7910-C94D-A047AFA580A6}"/>
                  </a:ext>
                </a:extLst>
              </p:cNvPr>
              <p:cNvSpPr/>
              <p:nvPr/>
            </p:nvSpPr>
            <p:spPr>
              <a:xfrm>
                <a:off x="7556216" y="3748570"/>
                <a:ext cx="132255" cy="269946"/>
              </a:xfrm>
              <a:custGeom>
                <a:avLst/>
                <a:gdLst/>
                <a:ahLst/>
                <a:cxnLst/>
                <a:rect l="l" t="t" r="r" b="b"/>
                <a:pathLst>
                  <a:path w="6057" h="12363" extrusionOk="0">
                    <a:moveTo>
                      <a:pt x="2794" y="2233"/>
                    </a:moveTo>
                    <a:lnTo>
                      <a:pt x="2794" y="2233"/>
                    </a:lnTo>
                    <a:cubicBezTo>
                      <a:pt x="2711" y="3352"/>
                      <a:pt x="2699" y="4484"/>
                      <a:pt x="2711" y="5615"/>
                    </a:cubicBezTo>
                    <a:cubicBezTo>
                      <a:pt x="2115" y="5436"/>
                      <a:pt x="1580" y="5198"/>
                      <a:pt x="1365" y="4424"/>
                    </a:cubicBezTo>
                    <a:cubicBezTo>
                      <a:pt x="1163" y="3650"/>
                      <a:pt x="1580" y="2888"/>
                      <a:pt x="2199" y="2459"/>
                    </a:cubicBezTo>
                    <a:cubicBezTo>
                      <a:pt x="2389" y="2317"/>
                      <a:pt x="2592" y="2257"/>
                      <a:pt x="2794" y="2233"/>
                    </a:cubicBezTo>
                    <a:close/>
                    <a:moveTo>
                      <a:pt x="3318" y="6662"/>
                    </a:moveTo>
                    <a:cubicBezTo>
                      <a:pt x="4247" y="7008"/>
                      <a:pt x="5068" y="7448"/>
                      <a:pt x="5140" y="8544"/>
                    </a:cubicBezTo>
                    <a:cubicBezTo>
                      <a:pt x="5175" y="9270"/>
                      <a:pt x="4211" y="9782"/>
                      <a:pt x="3627" y="9841"/>
                    </a:cubicBezTo>
                    <a:cubicBezTo>
                      <a:pt x="3552" y="9850"/>
                      <a:pt x="3464" y="9858"/>
                      <a:pt x="3373" y="9858"/>
                    </a:cubicBezTo>
                    <a:cubicBezTo>
                      <a:pt x="3335" y="9858"/>
                      <a:pt x="3297" y="9857"/>
                      <a:pt x="3258" y="9853"/>
                    </a:cubicBezTo>
                    <a:cubicBezTo>
                      <a:pt x="3258" y="8782"/>
                      <a:pt x="3282" y="7722"/>
                      <a:pt x="3318" y="6662"/>
                    </a:cubicBezTo>
                    <a:close/>
                    <a:moveTo>
                      <a:pt x="3184" y="0"/>
                    </a:moveTo>
                    <a:cubicBezTo>
                      <a:pt x="3123" y="0"/>
                      <a:pt x="3066" y="35"/>
                      <a:pt x="3056" y="114"/>
                    </a:cubicBezTo>
                    <a:cubicBezTo>
                      <a:pt x="2961" y="614"/>
                      <a:pt x="2889" y="1114"/>
                      <a:pt x="2842" y="1626"/>
                    </a:cubicBezTo>
                    <a:cubicBezTo>
                      <a:pt x="2473" y="1626"/>
                      <a:pt x="2127" y="1697"/>
                      <a:pt x="1841" y="1840"/>
                    </a:cubicBezTo>
                    <a:cubicBezTo>
                      <a:pt x="627" y="2436"/>
                      <a:pt x="127" y="4591"/>
                      <a:pt x="1103" y="5579"/>
                    </a:cubicBezTo>
                    <a:cubicBezTo>
                      <a:pt x="1496" y="5996"/>
                      <a:pt x="2103" y="6222"/>
                      <a:pt x="2734" y="6448"/>
                    </a:cubicBezTo>
                    <a:cubicBezTo>
                      <a:pt x="2770" y="7567"/>
                      <a:pt x="2806" y="8674"/>
                      <a:pt x="2818" y="9782"/>
                    </a:cubicBezTo>
                    <a:cubicBezTo>
                      <a:pt x="1961" y="9591"/>
                      <a:pt x="1020" y="9020"/>
                      <a:pt x="901" y="8222"/>
                    </a:cubicBezTo>
                    <a:cubicBezTo>
                      <a:pt x="878" y="8050"/>
                      <a:pt x="763" y="7981"/>
                      <a:pt x="634" y="7981"/>
                    </a:cubicBezTo>
                    <a:cubicBezTo>
                      <a:pt x="351" y="7981"/>
                      <a:pt x="1" y="8309"/>
                      <a:pt x="401" y="8603"/>
                    </a:cubicBezTo>
                    <a:cubicBezTo>
                      <a:pt x="984" y="9032"/>
                      <a:pt x="1294" y="9615"/>
                      <a:pt x="1972" y="9948"/>
                    </a:cubicBezTo>
                    <a:cubicBezTo>
                      <a:pt x="2234" y="10079"/>
                      <a:pt x="2520" y="10151"/>
                      <a:pt x="2818" y="10187"/>
                    </a:cubicBezTo>
                    <a:cubicBezTo>
                      <a:pt x="2830" y="10818"/>
                      <a:pt x="2818" y="11461"/>
                      <a:pt x="2782" y="12103"/>
                    </a:cubicBezTo>
                    <a:cubicBezTo>
                      <a:pt x="2776" y="12276"/>
                      <a:pt x="2916" y="12362"/>
                      <a:pt x="3054" y="12362"/>
                    </a:cubicBezTo>
                    <a:cubicBezTo>
                      <a:pt x="3193" y="12362"/>
                      <a:pt x="3330" y="12276"/>
                      <a:pt x="3318" y="12103"/>
                    </a:cubicBezTo>
                    <a:cubicBezTo>
                      <a:pt x="3282" y="11461"/>
                      <a:pt x="3270" y="10830"/>
                      <a:pt x="3270" y="10198"/>
                    </a:cubicBezTo>
                    <a:cubicBezTo>
                      <a:pt x="3389" y="10198"/>
                      <a:pt x="3508" y="10198"/>
                      <a:pt x="3627" y="10187"/>
                    </a:cubicBezTo>
                    <a:cubicBezTo>
                      <a:pt x="4580" y="10115"/>
                      <a:pt x="5485" y="9782"/>
                      <a:pt x="5747" y="8794"/>
                    </a:cubicBezTo>
                    <a:cubicBezTo>
                      <a:pt x="6056" y="7591"/>
                      <a:pt x="4687" y="6400"/>
                      <a:pt x="3746" y="5960"/>
                    </a:cubicBezTo>
                    <a:cubicBezTo>
                      <a:pt x="3616" y="5900"/>
                      <a:pt x="3473" y="5853"/>
                      <a:pt x="3342" y="5805"/>
                    </a:cubicBezTo>
                    <a:cubicBezTo>
                      <a:pt x="3377" y="4626"/>
                      <a:pt x="3401" y="3460"/>
                      <a:pt x="3401" y="2281"/>
                    </a:cubicBezTo>
                    <a:cubicBezTo>
                      <a:pt x="3949" y="2448"/>
                      <a:pt x="4437" y="2864"/>
                      <a:pt x="4747" y="3329"/>
                    </a:cubicBezTo>
                    <a:cubicBezTo>
                      <a:pt x="4800" y="3403"/>
                      <a:pt x="4874" y="3436"/>
                      <a:pt x="4946" y="3436"/>
                    </a:cubicBezTo>
                    <a:cubicBezTo>
                      <a:pt x="5079" y="3436"/>
                      <a:pt x="5202" y="3321"/>
                      <a:pt x="5163" y="3150"/>
                    </a:cubicBezTo>
                    <a:cubicBezTo>
                      <a:pt x="4997" y="2340"/>
                      <a:pt x="4235" y="1840"/>
                      <a:pt x="3401" y="1674"/>
                    </a:cubicBezTo>
                    <a:cubicBezTo>
                      <a:pt x="3389" y="1174"/>
                      <a:pt x="3377" y="662"/>
                      <a:pt x="3354" y="150"/>
                    </a:cubicBezTo>
                    <a:cubicBezTo>
                      <a:pt x="3347" y="56"/>
                      <a:pt x="3262" y="0"/>
                      <a:pt x="3184"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2523;p45">
                <a:extLst>
                  <a:ext uri="{FF2B5EF4-FFF2-40B4-BE49-F238E27FC236}">
                    <a16:creationId xmlns:a16="http://schemas.microsoft.com/office/drawing/2014/main" id="{C2FF2E4A-5D74-A913-7DC0-E345ACFCE187}"/>
                  </a:ext>
                </a:extLst>
              </p:cNvPr>
              <p:cNvSpPr/>
              <p:nvPr/>
            </p:nvSpPr>
            <p:spPr>
              <a:xfrm>
                <a:off x="7085297" y="3569782"/>
                <a:ext cx="150640" cy="259618"/>
              </a:xfrm>
              <a:custGeom>
                <a:avLst/>
                <a:gdLst/>
                <a:ahLst/>
                <a:cxnLst/>
                <a:rect l="l" t="t" r="r" b="b"/>
                <a:pathLst>
                  <a:path w="6899" h="11890" extrusionOk="0">
                    <a:moveTo>
                      <a:pt x="2766" y="0"/>
                    </a:moveTo>
                    <a:cubicBezTo>
                      <a:pt x="2703" y="0"/>
                      <a:pt x="2640" y="29"/>
                      <a:pt x="2596" y="99"/>
                    </a:cubicBezTo>
                    <a:cubicBezTo>
                      <a:pt x="1" y="4087"/>
                      <a:pt x="834" y="11064"/>
                      <a:pt x="6323" y="11886"/>
                    </a:cubicBezTo>
                    <a:cubicBezTo>
                      <a:pt x="6343" y="11889"/>
                      <a:pt x="6362" y="11890"/>
                      <a:pt x="6381" y="11890"/>
                    </a:cubicBezTo>
                    <a:cubicBezTo>
                      <a:pt x="6755" y="11890"/>
                      <a:pt x="6899" y="11345"/>
                      <a:pt x="6502" y="11255"/>
                    </a:cubicBezTo>
                    <a:cubicBezTo>
                      <a:pt x="1632" y="10183"/>
                      <a:pt x="882" y="4159"/>
                      <a:pt x="2954" y="313"/>
                    </a:cubicBezTo>
                    <a:cubicBezTo>
                      <a:pt x="3044" y="148"/>
                      <a:pt x="2906" y="0"/>
                      <a:pt x="2766"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24;p45">
                <a:extLst>
                  <a:ext uri="{FF2B5EF4-FFF2-40B4-BE49-F238E27FC236}">
                    <a16:creationId xmlns:a16="http://schemas.microsoft.com/office/drawing/2014/main" id="{F9833400-0A50-4561-E05B-C7E8A9A0F60C}"/>
                  </a:ext>
                </a:extLst>
              </p:cNvPr>
              <p:cNvSpPr/>
              <p:nvPr/>
            </p:nvSpPr>
            <p:spPr>
              <a:xfrm>
                <a:off x="7222400" y="3535916"/>
                <a:ext cx="131993" cy="269946"/>
              </a:xfrm>
              <a:custGeom>
                <a:avLst/>
                <a:gdLst/>
                <a:ahLst/>
                <a:cxnLst/>
                <a:rect l="l" t="t" r="r" b="b"/>
                <a:pathLst>
                  <a:path w="6045" h="12363" extrusionOk="0">
                    <a:moveTo>
                      <a:pt x="2794" y="2233"/>
                    </a:moveTo>
                    <a:cubicBezTo>
                      <a:pt x="2699" y="3352"/>
                      <a:pt x="2687" y="4483"/>
                      <a:pt x="2711" y="5626"/>
                    </a:cubicBezTo>
                    <a:cubicBezTo>
                      <a:pt x="2104" y="5436"/>
                      <a:pt x="1568" y="5198"/>
                      <a:pt x="1366" y="4424"/>
                    </a:cubicBezTo>
                    <a:cubicBezTo>
                      <a:pt x="1151" y="3662"/>
                      <a:pt x="1568" y="2888"/>
                      <a:pt x="2199" y="2459"/>
                    </a:cubicBezTo>
                    <a:cubicBezTo>
                      <a:pt x="2390" y="2328"/>
                      <a:pt x="2592" y="2257"/>
                      <a:pt x="2794" y="2233"/>
                    </a:cubicBezTo>
                    <a:close/>
                    <a:moveTo>
                      <a:pt x="3306" y="6662"/>
                    </a:moveTo>
                    <a:cubicBezTo>
                      <a:pt x="4235" y="7007"/>
                      <a:pt x="5068" y="7448"/>
                      <a:pt x="5128" y="8543"/>
                    </a:cubicBezTo>
                    <a:cubicBezTo>
                      <a:pt x="5176" y="9270"/>
                      <a:pt x="4211" y="9781"/>
                      <a:pt x="3628" y="9853"/>
                    </a:cubicBezTo>
                    <a:cubicBezTo>
                      <a:pt x="3574" y="9859"/>
                      <a:pt x="3515" y="9862"/>
                      <a:pt x="3452" y="9862"/>
                    </a:cubicBezTo>
                    <a:cubicBezTo>
                      <a:pt x="3390" y="9862"/>
                      <a:pt x="3324" y="9859"/>
                      <a:pt x="3259" y="9853"/>
                    </a:cubicBezTo>
                    <a:cubicBezTo>
                      <a:pt x="3259" y="8793"/>
                      <a:pt x="3283" y="7722"/>
                      <a:pt x="3306" y="6662"/>
                    </a:cubicBezTo>
                    <a:close/>
                    <a:moveTo>
                      <a:pt x="3183" y="0"/>
                    </a:moveTo>
                    <a:cubicBezTo>
                      <a:pt x="3120" y="0"/>
                      <a:pt x="3060" y="35"/>
                      <a:pt x="3044" y="114"/>
                    </a:cubicBezTo>
                    <a:cubicBezTo>
                      <a:pt x="2949" y="614"/>
                      <a:pt x="2890" y="1126"/>
                      <a:pt x="2830" y="1626"/>
                    </a:cubicBezTo>
                    <a:cubicBezTo>
                      <a:pt x="2473" y="1626"/>
                      <a:pt x="2128" y="1697"/>
                      <a:pt x="1830" y="1840"/>
                    </a:cubicBezTo>
                    <a:cubicBezTo>
                      <a:pt x="616" y="2435"/>
                      <a:pt x="115" y="4590"/>
                      <a:pt x="1092" y="5590"/>
                    </a:cubicBezTo>
                    <a:cubicBezTo>
                      <a:pt x="1497" y="5995"/>
                      <a:pt x="2104" y="6233"/>
                      <a:pt x="2735" y="6448"/>
                    </a:cubicBezTo>
                    <a:cubicBezTo>
                      <a:pt x="2759" y="7567"/>
                      <a:pt x="2806" y="8674"/>
                      <a:pt x="2818" y="9793"/>
                    </a:cubicBezTo>
                    <a:cubicBezTo>
                      <a:pt x="1949" y="9591"/>
                      <a:pt x="1008" y="9031"/>
                      <a:pt x="901" y="8222"/>
                    </a:cubicBezTo>
                    <a:cubicBezTo>
                      <a:pt x="879" y="8050"/>
                      <a:pt x="764" y="7981"/>
                      <a:pt x="634" y="7981"/>
                    </a:cubicBezTo>
                    <a:cubicBezTo>
                      <a:pt x="352" y="7981"/>
                      <a:pt x="1" y="8309"/>
                      <a:pt x="401" y="8603"/>
                    </a:cubicBezTo>
                    <a:cubicBezTo>
                      <a:pt x="985" y="9031"/>
                      <a:pt x="1294" y="9615"/>
                      <a:pt x="1973" y="9960"/>
                    </a:cubicBezTo>
                    <a:cubicBezTo>
                      <a:pt x="2223" y="10091"/>
                      <a:pt x="2521" y="10151"/>
                      <a:pt x="2818" y="10186"/>
                    </a:cubicBezTo>
                    <a:cubicBezTo>
                      <a:pt x="2818" y="10829"/>
                      <a:pt x="2818" y="11460"/>
                      <a:pt x="2782" y="12103"/>
                    </a:cubicBezTo>
                    <a:cubicBezTo>
                      <a:pt x="2771" y="12276"/>
                      <a:pt x="2910" y="12362"/>
                      <a:pt x="3050" y="12362"/>
                    </a:cubicBezTo>
                    <a:cubicBezTo>
                      <a:pt x="3190" y="12362"/>
                      <a:pt x="3330" y="12276"/>
                      <a:pt x="3318" y="12103"/>
                    </a:cubicBezTo>
                    <a:cubicBezTo>
                      <a:pt x="3283" y="11472"/>
                      <a:pt x="3271" y="10841"/>
                      <a:pt x="3259" y="10210"/>
                    </a:cubicBezTo>
                    <a:cubicBezTo>
                      <a:pt x="3390" y="10210"/>
                      <a:pt x="3509" y="10198"/>
                      <a:pt x="3628" y="10186"/>
                    </a:cubicBezTo>
                    <a:cubicBezTo>
                      <a:pt x="4568" y="10115"/>
                      <a:pt x="5485" y="9781"/>
                      <a:pt x="5735" y="8793"/>
                    </a:cubicBezTo>
                    <a:cubicBezTo>
                      <a:pt x="6045" y="7603"/>
                      <a:pt x="4687" y="6400"/>
                      <a:pt x="3747" y="5971"/>
                    </a:cubicBezTo>
                    <a:cubicBezTo>
                      <a:pt x="3616" y="5912"/>
                      <a:pt x="3473" y="5852"/>
                      <a:pt x="3330" y="5805"/>
                    </a:cubicBezTo>
                    <a:cubicBezTo>
                      <a:pt x="3366" y="4638"/>
                      <a:pt x="3402" y="3459"/>
                      <a:pt x="3402" y="2281"/>
                    </a:cubicBezTo>
                    <a:cubicBezTo>
                      <a:pt x="3937" y="2447"/>
                      <a:pt x="4437" y="2876"/>
                      <a:pt x="4747" y="3328"/>
                    </a:cubicBezTo>
                    <a:cubicBezTo>
                      <a:pt x="4797" y="3403"/>
                      <a:pt x="4868" y="3436"/>
                      <a:pt x="4938" y="3436"/>
                    </a:cubicBezTo>
                    <a:cubicBezTo>
                      <a:pt x="5069" y="3436"/>
                      <a:pt x="5195" y="3321"/>
                      <a:pt x="5164" y="3150"/>
                    </a:cubicBezTo>
                    <a:cubicBezTo>
                      <a:pt x="4997" y="2352"/>
                      <a:pt x="4223" y="1840"/>
                      <a:pt x="3402" y="1685"/>
                    </a:cubicBezTo>
                    <a:cubicBezTo>
                      <a:pt x="3390" y="1173"/>
                      <a:pt x="3378" y="661"/>
                      <a:pt x="3354" y="149"/>
                    </a:cubicBezTo>
                    <a:cubicBezTo>
                      <a:pt x="3347" y="56"/>
                      <a:pt x="3262" y="0"/>
                      <a:pt x="3183"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2525;p45">
              <a:extLst>
                <a:ext uri="{FF2B5EF4-FFF2-40B4-BE49-F238E27FC236}">
                  <a16:creationId xmlns:a16="http://schemas.microsoft.com/office/drawing/2014/main" id="{D3CA3A03-1540-FF4B-EEA1-1B99520F3BEC}"/>
                </a:ext>
              </a:extLst>
            </p:cNvPr>
            <p:cNvSpPr txBox="1"/>
            <p:nvPr/>
          </p:nvSpPr>
          <p:spPr>
            <a:xfrm>
              <a:off x="6696514" y="3051902"/>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rgbClr val="434343"/>
                  </a:solidFill>
                  <a:latin typeface="Fira Sans Extra Condensed Medium"/>
                  <a:ea typeface="Fira Sans Extra Condensed Medium"/>
                  <a:cs typeface="Fira Sans Extra Condensed Medium"/>
                  <a:sym typeface="Fira Sans Extra Condensed Medium"/>
                </a:rPr>
                <a:t>CUSTOMER</a:t>
              </a:r>
              <a:endParaRPr sz="2000" b="1"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34" name="Google Shape;2526;p45">
              <a:extLst>
                <a:ext uri="{FF2B5EF4-FFF2-40B4-BE49-F238E27FC236}">
                  <a16:creationId xmlns:a16="http://schemas.microsoft.com/office/drawing/2014/main" id="{1F039282-2591-D540-7CCF-9EC981E0A4A1}"/>
                </a:ext>
              </a:extLst>
            </p:cNvPr>
            <p:cNvSpPr txBox="1"/>
            <p:nvPr/>
          </p:nvSpPr>
          <p:spPr>
            <a:xfrm>
              <a:off x="6717969" y="1973151"/>
              <a:ext cx="1354200" cy="76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No foreign keys</a:t>
              </a:r>
              <a:endParaRPr sz="1600" dirty="0">
                <a:solidFill>
                  <a:srgbClr val="434343"/>
                </a:solidFill>
                <a:latin typeface="Roboto"/>
                <a:ea typeface="Roboto"/>
                <a:cs typeface="Roboto"/>
                <a:sym typeface="Roboto"/>
              </a:endParaRPr>
            </a:p>
          </p:txBody>
        </p:sp>
      </p:grpSp>
      <p:grpSp>
        <p:nvGrpSpPr>
          <p:cNvPr id="41" name="Google Shape;2527;p45">
            <a:extLst>
              <a:ext uri="{FF2B5EF4-FFF2-40B4-BE49-F238E27FC236}">
                <a16:creationId xmlns:a16="http://schemas.microsoft.com/office/drawing/2014/main" id="{5F900D8C-BB2A-CB54-5ED0-752234B61DE1}"/>
              </a:ext>
            </a:extLst>
          </p:cNvPr>
          <p:cNvGrpSpPr/>
          <p:nvPr/>
        </p:nvGrpSpPr>
        <p:grpSpPr>
          <a:xfrm>
            <a:off x="3053488" y="1942315"/>
            <a:ext cx="2288492" cy="2874087"/>
            <a:chOff x="2472577" y="1413813"/>
            <a:chExt cx="1397112" cy="1980219"/>
          </a:xfrm>
        </p:grpSpPr>
        <p:sp>
          <p:nvSpPr>
            <p:cNvPr id="42" name="Google Shape;2528;p45">
              <a:extLst>
                <a:ext uri="{FF2B5EF4-FFF2-40B4-BE49-F238E27FC236}">
                  <a16:creationId xmlns:a16="http://schemas.microsoft.com/office/drawing/2014/main" id="{01667909-90F6-A6EE-1CDC-D8DF99359533}"/>
                </a:ext>
              </a:extLst>
            </p:cNvPr>
            <p:cNvSpPr/>
            <p:nvPr/>
          </p:nvSpPr>
          <p:spPr>
            <a:xfrm>
              <a:off x="2472577" y="2610537"/>
              <a:ext cx="1397112" cy="171339"/>
            </a:xfrm>
            <a:custGeom>
              <a:avLst/>
              <a:gdLst/>
              <a:ahLst/>
              <a:cxnLst/>
              <a:rect l="l" t="t" r="r" b="b"/>
              <a:pathLst>
                <a:path w="63985" h="7847" extrusionOk="0">
                  <a:moveTo>
                    <a:pt x="2679" y="703"/>
                  </a:moveTo>
                  <a:cubicBezTo>
                    <a:pt x="2429" y="846"/>
                    <a:pt x="2179" y="1179"/>
                    <a:pt x="1917" y="1429"/>
                  </a:cubicBezTo>
                  <a:lnTo>
                    <a:pt x="1334" y="703"/>
                  </a:lnTo>
                  <a:close/>
                  <a:moveTo>
                    <a:pt x="4239" y="703"/>
                  </a:moveTo>
                  <a:cubicBezTo>
                    <a:pt x="3703" y="1143"/>
                    <a:pt x="3167" y="1774"/>
                    <a:pt x="2643" y="2322"/>
                  </a:cubicBezTo>
                  <a:lnTo>
                    <a:pt x="2048" y="1572"/>
                  </a:lnTo>
                  <a:cubicBezTo>
                    <a:pt x="2358" y="1262"/>
                    <a:pt x="2667" y="1000"/>
                    <a:pt x="2989" y="703"/>
                  </a:cubicBezTo>
                  <a:close/>
                  <a:moveTo>
                    <a:pt x="6215" y="703"/>
                  </a:moveTo>
                  <a:cubicBezTo>
                    <a:pt x="5298" y="1596"/>
                    <a:pt x="4394" y="2477"/>
                    <a:pt x="3501" y="3394"/>
                  </a:cubicBezTo>
                  <a:lnTo>
                    <a:pt x="2917" y="2655"/>
                  </a:lnTo>
                  <a:cubicBezTo>
                    <a:pt x="3572" y="2001"/>
                    <a:pt x="4227" y="1298"/>
                    <a:pt x="4894" y="703"/>
                  </a:cubicBezTo>
                  <a:close/>
                  <a:moveTo>
                    <a:pt x="22146" y="703"/>
                  </a:moveTo>
                  <a:cubicBezTo>
                    <a:pt x="19979" y="2786"/>
                    <a:pt x="17836" y="5037"/>
                    <a:pt x="15681" y="7239"/>
                  </a:cubicBezTo>
                  <a:lnTo>
                    <a:pt x="14216" y="7227"/>
                  </a:lnTo>
                  <a:cubicBezTo>
                    <a:pt x="16478" y="5025"/>
                    <a:pt x="18764" y="2786"/>
                    <a:pt x="21050" y="703"/>
                  </a:cubicBezTo>
                  <a:close/>
                  <a:moveTo>
                    <a:pt x="54078" y="703"/>
                  </a:moveTo>
                  <a:cubicBezTo>
                    <a:pt x="51840" y="2786"/>
                    <a:pt x="49578" y="5049"/>
                    <a:pt x="47328" y="7239"/>
                  </a:cubicBezTo>
                  <a:lnTo>
                    <a:pt x="46446" y="7227"/>
                  </a:lnTo>
                  <a:cubicBezTo>
                    <a:pt x="48578" y="5037"/>
                    <a:pt x="50709" y="2786"/>
                    <a:pt x="52840" y="703"/>
                  </a:cubicBezTo>
                  <a:close/>
                  <a:moveTo>
                    <a:pt x="61079" y="1203"/>
                  </a:moveTo>
                  <a:lnTo>
                    <a:pt x="61651" y="1941"/>
                  </a:lnTo>
                  <a:cubicBezTo>
                    <a:pt x="59948" y="3691"/>
                    <a:pt x="58269" y="5453"/>
                    <a:pt x="56591" y="7239"/>
                  </a:cubicBezTo>
                  <a:lnTo>
                    <a:pt x="55591" y="7239"/>
                  </a:lnTo>
                  <a:cubicBezTo>
                    <a:pt x="55896" y="6944"/>
                    <a:pt x="56202" y="6604"/>
                    <a:pt x="56495" y="6299"/>
                  </a:cubicBezTo>
                  <a:cubicBezTo>
                    <a:pt x="58091" y="4668"/>
                    <a:pt x="59579" y="2917"/>
                    <a:pt x="61079" y="1203"/>
                  </a:cubicBezTo>
                  <a:close/>
                  <a:moveTo>
                    <a:pt x="8025" y="703"/>
                  </a:moveTo>
                  <a:cubicBezTo>
                    <a:pt x="5858" y="2786"/>
                    <a:pt x="3703" y="5013"/>
                    <a:pt x="1584" y="7251"/>
                  </a:cubicBezTo>
                  <a:lnTo>
                    <a:pt x="1334" y="7251"/>
                  </a:lnTo>
                  <a:lnTo>
                    <a:pt x="3941" y="3941"/>
                  </a:lnTo>
                  <a:lnTo>
                    <a:pt x="3715" y="3667"/>
                  </a:lnTo>
                  <a:cubicBezTo>
                    <a:pt x="4691" y="2655"/>
                    <a:pt x="5691" y="1596"/>
                    <a:pt x="6692" y="703"/>
                  </a:cubicBezTo>
                  <a:close/>
                  <a:moveTo>
                    <a:pt x="9847" y="703"/>
                  </a:moveTo>
                  <a:cubicBezTo>
                    <a:pt x="7596" y="2786"/>
                    <a:pt x="5358" y="5013"/>
                    <a:pt x="3143" y="7251"/>
                  </a:cubicBezTo>
                  <a:lnTo>
                    <a:pt x="2084" y="7251"/>
                  </a:lnTo>
                  <a:cubicBezTo>
                    <a:pt x="4370" y="5013"/>
                    <a:pt x="6644" y="2786"/>
                    <a:pt x="8906" y="703"/>
                  </a:cubicBezTo>
                  <a:close/>
                  <a:moveTo>
                    <a:pt x="11240" y="703"/>
                  </a:moveTo>
                  <a:cubicBezTo>
                    <a:pt x="9108" y="2786"/>
                    <a:pt x="7001" y="5013"/>
                    <a:pt x="4906" y="7251"/>
                  </a:cubicBezTo>
                  <a:lnTo>
                    <a:pt x="3465" y="7251"/>
                  </a:lnTo>
                  <a:cubicBezTo>
                    <a:pt x="5703" y="5013"/>
                    <a:pt x="7942" y="2786"/>
                    <a:pt x="10168" y="703"/>
                  </a:cubicBezTo>
                  <a:close/>
                  <a:moveTo>
                    <a:pt x="13026" y="703"/>
                  </a:moveTo>
                  <a:cubicBezTo>
                    <a:pt x="10859" y="2786"/>
                    <a:pt x="8716" y="5013"/>
                    <a:pt x="6608" y="7251"/>
                  </a:cubicBezTo>
                  <a:lnTo>
                    <a:pt x="5418" y="7251"/>
                  </a:lnTo>
                  <a:cubicBezTo>
                    <a:pt x="7489" y="5013"/>
                    <a:pt x="9561" y="2786"/>
                    <a:pt x="11656" y="703"/>
                  </a:cubicBezTo>
                  <a:close/>
                  <a:moveTo>
                    <a:pt x="16038" y="703"/>
                  </a:moveTo>
                  <a:cubicBezTo>
                    <a:pt x="13764" y="2786"/>
                    <a:pt x="11442" y="5013"/>
                    <a:pt x="9156" y="7251"/>
                  </a:cubicBezTo>
                  <a:lnTo>
                    <a:pt x="7108" y="7251"/>
                  </a:lnTo>
                  <a:cubicBezTo>
                    <a:pt x="9216" y="5013"/>
                    <a:pt x="11347" y="2786"/>
                    <a:pt x="13490" y="703"/>
                  </a:cubicBezTo>
                  <a:close/>
                  <a:moveTo>
                    <a:pt x="16347" y="667"/>
                  </a:moveTo>
                  <a:lnTo>
                    <a:pt x="18372" y="679"/>
                  </a:lnTo>
                  <a:cubicBezTo>
                    <a:pt x="16062" y="2870"/>
                    <a:pt x="13752" y="5013"/>
                    <a:pt x="11466" y="7251"/>
                  </a:cubicBezTo>
                  <a:lnTo>
                    <a:pt x="9620" y="7251"/>
                  </a:lnTo>
                  <a:cubicBezTo>
                    <a:pt x="11859" y="5013"/>
                    <a:pt x="14121" y="2870"/>
                    <a:pt x="16347" y="667"/>
                  </a:cubicBezTo>
                  <a:close/>
                  <a:moveTo>
                    <a:pt x="20658" y="703"/>
                  </a:moveTo>
                  <a:cubicBezTo>
                    <a:pt x="18336" y="2786"/>
                    <a:pt x="15978" y="5013"/>
                    <a:pt x="13752" y="7251"/>
                  </a:cubicBezTo>
                  <a:lnTo>
                    <a:pt x="11835" y="7251"/>
                  </a:lnTo>
                  <a:cubicBezTo>
                    <a:pt x="14085" y="5013"/>
                    <a:pt x="16336" y="2786"/>
                    <a:pt x="18586" y="703"/>
                  </a:cubicBezTo>
                  <a:close/>
                  <a:moveTo>
                    <a:pt x="24122" y="703"/>
                  </a:moveTo>
                  <a:cubicBezTo>
                    <a:pt x="21943" y="2786"/>
                    <a:pt x="19776" y="5013"/>
                    <a:pt x="17610" y="7251"/>
                  </a:cubicBezTo>
                  <a:lnTo>
                    <a:pt x="15824" y="7251"/>
                  </a:lnTo>
                  <a:cubicBezTo>
                    <a:pt x="18014" y="5013"/>
                    <a:pt x="20229" y="2786"/>
                    <a:pt x="22443" y="703"/>
                  </a:cubicBezTo>
                  <a:close/>
                  <a:moveTo>
                    <a:pt x="25420" y="703"/>
                  </a:moveTo>
                  <a:cubicBezTo>
                    <a:pt x="23229" y="2786"/>
                    <a:pt x="21122" y="5013"/>
                    <a:pt x="19038" y="7251"/>
                  </a:cubicBezTo>
                  <a:lnTo>
                    <a:pt x="17955" y="7251"/>
                  </a:lnTo>
                  <a:cubicBezTo>
                    <a:pt x="20110" y="5013"/>
                    <a:pt x="22265" y="2786"/>
                    <a:pt x="24444" y="703"/>
                  </a:cubicBezTo>
                  <a:close/>
                  <a:moveTo>
                    <a:pt x="27956" y="703"/>
                  </a:moveTo>
                  <a:cubicBezTo>
                    <a:pt x="27456" y="1143"/>
                    <a:pt x="26956" y="1667"/>
                    <a:pt x="26456" y="2155"/>
                  </a:cubicBezTo>
                  <a:cubicBezTo>
                    <a:pt x="24729" y="3858"/>
                    <a:pt x="23015" y="5465"/>
                    <a:pt x="21289" y="7251"/>
                  </a:cubicBezTo>
                  <a:lnTo>
                    <a:pt x="19348" y="7251"/>
                  </a:lnTo>
                  <a:cubicBezTo>
                    <a:pt x="21086" y="5310"/>
                    <a:pt x="22848" y="3548"/>
                    <a:pt x="24658" y="1762"/>
                  </a:cubicBezTo>
                  <a:cubicBezTo>
                    <a:pt x="25015" y="1393"/>
                    <a:pt x="25384" y="1000"/>
                    <a:pt x="25753" y="703"/>
                  </a:cubicBezTo>
                  <a:close/>
                  <a:moveTo>
                    <a:pt x="30194" y="703"/>
                  </a:moveTo>
                  <a:cubicBezTo>
                    <a:pt x="29599" y="1298"/>
                    <a:pt x="29004" y="1893"/>
                    <a:pt x="28432" y="2501"/>
                  </a:cubicBezTo>
                  <a:cubicBezTo>
                    <a:pt x="26896" y="4096"/>
                    <a:pt x="25361" y="5608"/>
                    <a:pt x="23801" y="7251"/>
                  </a:cubicBezTo>
                  <a:lnTo>
                    <a:pt x="21479" y="7251"/>
                  </a:lnTo>
                  <a:cubicBezTo>
                    <a:pt x="22944" y="5763"/>
                    <a:pt x="24420" y="4429"/>
                    <a:pt x="25849" y="3001"/>
                  </a:cubicBezTo>
                  <a:cubicBezTo>
                    <a:pt x="26623" y="2227"/>
                    <a:pt x="27396" y="1441"/>
                    <a:pt x="28170" y="703"/>
                  </a:cubicBezTo>
                  <a:close/>
                  <a:moveTo>
                    <a:pt x="33100" y="703"/>
                  </a:moveTo>
                  <a:cubicBezTo>
                    <a:pt x="31635" y="2191"/>
                    <a:pt x="30159" y="3632"/>
                    <a:pt x="28670" y="5084"/>
                  </a:cubicBezTo>
                  <a:cubicBezTo>
                    <a:pt x="27932" y="5811"/>
                    <a:pt x="27194" y="6501"/>
                    <a:pt x="26456" y="7251"/>
                  </a:cubicBezTo>
                  <a:lnTo>
                    <a:pt x="24087" y="7251"/>
                  </a:lnTo>
                  <a:cubicBezTo>
                    <a:pt x="25587" y="5608"/>
                    <a:pt x="27075" y="4179"/>
                    <a:pt x="28563" y="2632"/>
                  </a:cubicBezTo>
                  <a:cubicBezTo>
                    <a:pt x="29182" y="1977"/>
                    <a:pt x="29825" y="1298"/>
                    <a:pt x="30468" y="703"/>
                  </a:cubicBezTo>
                  <a:close/>
                  <a:moveTo>
                    <a:pt x="35005" y="703"/>
                  </a:moveTo>
                  <a:cubicBezTo>
                    <a:pt x="33219" y="2489"/>
                    <a:pt x="31397" y="4358"/>
                    <a:pt x="29528" y="6132"/>
                  </a:cubicBezTo>
                  <a:cubicBezTo>
                    <a:pt x="29135" y="6501"/>
                    <a:pt x="28742" y="6799"/>
                    <a:pt x="28349" y="7251"/>
                  </a:cubicBezTo>
                  <a:lnTo>
                    <a:pt x="26789" y="7251"/>
                  </a:lnTo>
                  <a:cubicBezTo>
                    <a:pt x="29040" y="5013"/>
                    <a:pt x="31290" y="2786"/>
                    <a:pt x="33528" y="703"/>
                  </a:cubicBezTo>
                  <a:close/>
                  <a:moveTo>
                    <a:pt x="36326" y="703"/>
                  </a:moveTo>
                  <a:cubicBezTo>
                    <a:pt x="34576" y="2334"/>
                    <a:pt x="32838" y="4120"/>
                    <a:pt x="31099" y="5834"/>
                  </a:cubicBezTo>
                  <a:cubicBezTo>
                    <a:pt x="30611" y="6299"/>
                    <a:pt x="30135" y="6799"/>
                    <a:pt x="29647" y="7251"/>
                  </a:cubicBezTo>
                  <a:lnTo>
                    <a:pt x="28635" y="7251"/>
                  </a:lnTo>
                  <a:cubicBezTo>
                    <a:pt x="28730" y="7096"/>
                    <a:pt x="28837" y="7061"/>
                    <a:pt x="28932" y="6965"/>
                  </a:cubicBezTo>
                  <a:cubicBezTo>
                    <a:pt x="31111" y="4918"/>
                    <a:pt x="33242" y="2786"/>
                    <a:pt x="35362" y="703"/>
                  </a:cubicBezTo>
                  <a:close/>
                  <a:moveTo>
                    <a:pt x="37683" y="703"/>
                  </a:moveTo>
                  <a:cubicBezTo>
                    <a:pt x="35540" y="2786"/>
                    <a:pt x="33397" y="5013"/>
                    <a:pt x="31266" y="7251"/>
                  </a:cubicBezTo>
                  <a:lnTo>
                    <a:pt x="29909" y="7251"/>
                  </a:lnTo>
                  <a:cubicBezTo>
                    <a:pt x="30099" y="6954"/>
                    <a:pt x="30290" y="6870"/>
                    <a:pt x="30480" y="6680"/>
                  </a:cubicBezTo>
                  <a:cubicBezTo>
                    <a:pt x="32516" y="4679"/>
                    <a:pt x="34576" y="2632"/>
                    <a:pt x="36636" y="703"/>
                  </a:cubicBezTo>
                  <a:close/>
                  <a:moveTo>
                    <a:pt x="39600" y="703"/>
                  </a:moveTo>
                  <a:cubicBezTo>
                    <a:pt x="37600" y="2632"/>
                    <a:pt x="35600" y="4608"/>
                    <a:pt x="33647" y="6596"/>
                  </a:cubicBezTo>
                  <a:cubicBezTo>
                    <a:pt x="33445"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2" y="7096"/>
                    <a:pt x="33647" y="6930"/>
                    <a:pt x="33814" y="6763"/>
                  </a:cubicBezTo>
                  <a:cubicBezTo>
                    <a:pt x="35814" y="4703"/>
                    <a:pt x="37898" y="2632"/>
                    <a:pt x="39993" y="703"/>
                  </a:cubicBezTo>
                  <a:close/>
                  <a:moveTo>
                    <a:pt x="44327" y="703"/>
                  </a:moveTo>
                  <a:cubicBezTo>
                    <a:pt x="42029" y="2786"/>
                    <a:pt x="39719" y="5013"/>
                    <a:pt x="37422" y="7251"/>
                  </a:cubicBezTo>
                  <a:lnTo>
                    <a:pt x="35445" y="7251"/>
                  </a:lnTo>
                  <a:cubicBezTo>
                    <a:pt x="37683" y="5013"/>
                    <a:pt x="39922" y="2786"/>
                    <a:pt x="42160" y="703"/>
                  </a:cubicBezTo>
                  <a:close/>
                  <a:moveTo>
                    <a:pt x="46220" y="703"/>
                  </a:moveTo>
                  <a:cubicBezTo>
                    <a:pt x="43994" y="2786"/>
                    <a:pt x="41744" y="5013"/>
                    <a:pt x="39481" y="7251"/>
                  </a:cubicBezTo>
                  <a:lnTo>
                    <a:pt x="37695" y="7251"/>
                  </a:lnTo>
                  <a:cubicBezTo>
                    <a:pt x="39993" y="5013"/>
                    <a:pt x="42315" y="2786"/>
                    <a:pt x="44613" y="703"/>
                  </a:cubicBezTo>
                  <a:close/>
                  <a:moveTo>
                    <a:pt x="49030" y="703"/>
                  </a:moveTo>
                  <a:cubicBezTo>
                    <a:pt x="46827" y="2786"/>
                    <a:pt x="44649" y="5013"/>
                    <a:pt x="42458" y="7251"/>
                  </a:cubicBezTo>
                  <a:lnTo>
                    <a:pt x="39791" y="7251"/>
                  </a:lnTo>
                  <a:cubicBezTo>
                    <a:pt x="42053" y="5013"/>
                    <a:pt x="44303" y="2786"/>
                    <a:pt x="46530" y="703"/>
                  </a:cubicBezTo>
                  <a:close/>
                  <a:moveTo>
                    <a:pt x="50804" y="703"/>
                  </a:moveTo>
                  <a:cubicBezTo>
                    <a:pt x="50721" y="703"/>
                    <a:pt x="50649" y="846"/>
                    <a:pt x="50578" y="917"/>
                  </a:cubicBezTo>
                  <a:cubicBezTo>
                    <a:pt x="48482" y="3048"/>
                    <a:pt x="46375" y="5168"/>
                    <a:pt x="44244" y="7251"/>
                  </a:cubicBezTo>
                  <a:lnTo>
                    <a:pt x="42756" y="7251"/>
                  </a:lnTo>
                  <a:cubicBezTo>
                    <a:pt x="44970" y="5013"/>
                    <a:pt x="47185" y="2786"/>
                    <a:pt x="49411" y="703"/>
                  </a:cubicBezTo>
                  <a:close/>
                  <a:moveTo>
                    <a:pt x="52673" y="703"/>
                  </a:moveTo>
                  <a:cubicBezTo>
                    <a:pt x="51745" y="1596"/>
                    <a:pt x="50804" y="2691"/>
                    <a:pt x="49852" y="3656"/>
                  </a:cubicBezTo>
                  <a:cubicBezTo>
                    <a:pt x="48661" y="4858"/>
                    <a:pt x="47470" y="6061"/>
                    <a:pt x="46280" y="7251"/>
                  </a:cubicBezTo>
                  <a:lnTo>
                    <a:pt x="44613" y="7251"/>
                  </a:lnTo>
                  <a:cubicBezTo>
                    <a:pt x="46673" y="5168"/>
                    <a:pt x="48732" y="3167"/>
                    <a:pt x="50768" y="1108"/>
                  </a:cubicBezTo>
                  <a:cubicBezTo>
                    <a:pt x="50899" y="977"/>
                    <a:pt x="51030" y="846"/>
                    <a:pt x="51161" y="703"/>
                  </a:cubicBezTo>
                  <a:close/>
                  <a:moveTo>
                    <a:pt x="56781" y="703"/>
                  </a:moveTo>
                  <a:cubicBezTo>
                    <a:pt x="54578" y="2786"/>
                    <a:pt x="52376" y="5013"/>
                    <a:pt x="50149" y="7251"/>
                  </a:cubicBezTo>
                  <a:lnTo>
                    <a:pt x="48090" y="7251"/>
                  </a:lnTo>
                  <a:cubicBezTo>
                    <a:pt x="50280" y="5013"/>
                    <a:pt x="52459" y="2786"/>
                    <a:pt x="54638" y="703"/>
                  </a:cubicBezTo>
                  <a:close/>
                  <a:moveTo>
                    <a:pt x="58484" y="703"/>
                  </a:moveTo>
                  <a:cubicBezTo>
                    <a:pt x="56364" y="2929"/>
                    <a:pt x="54197" y="5013"/>
                    <a:pt x="51983" y="7251"/>
                  </a:cubicBezTo>
                  <a:lnTo>
                    <a:pt x="50471" y="7251"/>
                  </a:lnTo>
                  <a:cubicBezTo>
                    <a:pt x="52709" y="5013"/>
                    <a:pt x="54924" y="2786"/>
                    <a:pt x="57138" y="703"/>
                  </a:cubicBezTo>
                  <a:close/>
                  <a:moveTo>
                    <a:pt x="59651" y="703"/>
                  </a:moveTo>
                  <a:cubicBezTo>
                    <a:pt x="58210" y="2191"/>
                    <a:pt x="56805" y="3929"/>
                    <a:pt x="55340" y="5501"/>
                  </a:cubicBezTo>
                  <a:cubicBezTo>
                    <a:pt x="54793" y="6084"/>
                    <a:pt x="54245" y="6656"/>
                    <a:pt x="53685" y="7251"/>
                  </a:cubicBezTo>
                  <a:lnTo>
                    <a:pt x="52566" y="7251"/>
                  </a:lnTo>
                  <a:cubicBezTo>
                    <a:pt x="54757" y="5013"/>
                    <a:pt x="56924" y="2929"/>
                    <a:pt x="58996" y="703"/>
                  </a:cubicBezTo>
                  <a:close/>
                  <a:moveTo>
                    <a:pt x="60663" y="703"/>
                  </a:moveTo>
                  <a:lnTo>
                    <a:pt x="60901" y="977"/>
                  </a:lnTo>
                  <a:cubicBezTo>
                    <a:pt x="59377" y="2703"/>
                    <a:pt x="57912" y="4501"/>
                    <a:pt x="56341" y="6156"/>
                  </a:cubicBezTo>
                  <a:cubicBezTo>
                    <a:pt x="55983" y="6513"/>
                    <a:pt x="55626" y="6799"/>
                    <a:pt x="55281" y="7251"/>
                  </a:cubicBezTo>
                  <a:lnTo>
                    <a:pt x="53876" y="7251"/>
                  </a:lnTo>
                  <a:cubicBezTo>
                    <a:pt x="55936" y="5013"/>
                    <a:pt x="57960" y="2786"/>
                    <a:pt x="59996" y="703"/>
                  </a:cubicBezTo>
                  <a:close/>
                  <a:moveTo>
                    <a:pt x="61841" y="2167"/>
                  </a:moveTo>
                  <a:lnTo>
                    <a:pt x="62675" y="3251"/>
                  </a:lnTo>
                  <a:cubicBezTo>
                    <a:pt x="61532" y="4608"/>
                    <a:pt x="60353" y="5906"/>
                    <a:pt x="59162" y="7251"/>
                  </a:cubicBezTo>
                  <a:lnTo>
                    <a:pt x="57007" y="7251"/>
                  </a:lnTo>
                  <a:cubicBezTo>
                    <a:pt x="58615" y="5465"/>
                    <a:pt x="60222" y="3846"/>
                    <a:pt x="61841" y="2167"/>
                  </a:cubicBezTo>
                  <a:close/>
                  <a:moveTo>
                    <a:pt x="62829" y="3441"/>
                  </a:moveTo>
                  <a:lnTo>
                    <a:pt x="63175" y="3882"/>
                  </a:lnTo>
                  <a:lnTo>
                    <a:pt x="60651" y="7251"/>
                  </a:lnTo>
                  <a:lnTo>
                    <a:pt x="59531" y="7251"/>
                  </a:lnTo>
                  <a:cubicBezTo>
                    <a:pt x="60651" y="5906"/>
                    <a:pt x="61758" y="4715"/>
                    <a:pt x="62829" y="3441"/>
                  </a:cubicBezTo>
                  <a:close/>
                  <a:moveTo>
                    <a:pt x="0" y="0"/>
                  </a:moveTo>
                  <a:lnTo>
                    <a:pt x="3120" y="3917"/>
                  </a:lnTo>
                  <a:lnTo>
                    <a:pt x="0" y="7847"/>
                  </a:lnTo>
                  <a:lnTo>
                    <a:pt x="60972" y="7847"/>
                  </a:lnTo>
                  <a:lnTo>
                    <a:pt x="63984" y="3846"/>
                  </a:lnTo>
                  <a:lnTo>
                    <a:pt x="6097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2529;p45">
              <a:extLst>
                <a:ext uri="{FF2B5EF4-FFF2-40B4-BE49-F238E27FC236}">
                  <a16:creationId xmlns:a16="http://schemas.microsoft.com/office/drawing/2014/main" id="{652FD8ED-AB2A-C87F-A1A4-3E19AFD5225C}"/>
                </a:ext>
              </a:extLst>
            </p:cNvPr>
            <p:cNvSpPr/>
            <p:nvPr/>
          </p:nvSpPr>
          <p:spPr>
            <a:xfrm>
              <a:off x="3117441" y="2317027"/>
              <a:ext cx="107385" cy="348377"/>
            </a:xfrm>
            <a:custGeom>
              <a:avLst/>
              <a:gdLst/>
              <a:ahLst/>
              <a:cxnLst/>
              <a:rect l="l" t="t" r="r" b="b"/>
              <a:pathLst>
                <a:path w="4918" h="15955" extrusionOk="0">
                  <a:moveTo>
                    <a:pt x="2156" y="0"/>
                  </a:moveTo>
                  <a:lnTo>
                    <a:pt x="2156" y="11025"/>
                  </a:lnTo>
                  <a:cubicBezTo>
                    <a:pt x="965" y="11192"/>
                    <a:pt x="1" y="12228"/>
                    <a:pt x="1" y="13478"/>
                  </a:cubicBezTo>
                  <a:cubicBezTo>
                    <a:pt x="1" y="14847"/>
                    <a:pt x="1108" y="15955"/>
                    <a:pt x="2477" y="15955"/>
                  </a:cubicBezTo>
                  <a:cubicBezTo>
                    <a:pt x="3835" y="15955"/>
                    <a:pt x="4918" y="14847"/>
                    <a:pt x="4918" y="13478"/>
                  </a:cubicBezTo>
                  <a:cubicBezTo>
                    <a:pt x="4918" y="12228"/>
                    <a:pt x="3942" y="11192"/>
                    <a:pt x="2751" y="11025"/>
                  </a:cubicBezTo>
                  <a:lnTo>
                    <a:pt x="2751"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2530;p45">
              <a:extLst>
                <a:ext uri="{FF2B5EF4-FFF2-40B4-BE49-F238E27FC236}">
                  <a16:creationId xmlns:a16="http://schemas.microsoft.com/office/drawing/2014/main" id="{6D3066EE-637F-4BE5-3528-9CD37C1C3FE3}"/>
                </a:ext>
              </a:extLst>
            </p:cNvPr>
            <p:cNvGrpSpPr/>
            <p:nvPr/>
          </p:nvGrpSpPr>
          <p:grpSpPr>
            <a:xfrm>
              <a:off x="2934539" y="1413813"/>
              <a:ext cx="241147" cy="371112"/>
              <a:chOff x="2895545" y="1451978"/>
              <a:chExt cx="241147" cy="371112"/>
            </a:xfrm>
          </p:grpSpPr>
          <p:sp>
            <p:nvSpPr>
              <p:cNvPr id="47" name="Google Shape;2532;p45">
                <a:extLst>
                  <a:ext uri="{FF2B5EF4-FFF2-40B4-BE49-F238E27FC236}">
                    <a16:creationId xmlns:a16="http://schemas.microsoft.com/office/drawing/2014/main" id="{E770E35F-3C9E-AEAE-439E-3D716FA5A87B}"/>
                  </a:ext>
                </a:extLst>
              </p:cNvPr>
              <p:cNvSpPr/>
              <p:nvPr/>
            </p:nvSpPr>
            <p:spPr>
              <a:xfrm>
                <a:off x="2895545" y="1451978"/>
                <a:ext cx="70112" cy="23211"/>
              </a:xfrm>
              <a:custGeom>
                <a:avLst/>
                <a:gdLst/>
                <a:ahLst/>
                <a:cxnLst/>
                <a:rect l="l" t="t" r="r" b="b"/>
                <a:pathLst>
                  <a:path w="3211" h="1063" extrusionOk="0">
                    <a:moveTo>
                      <a:pt x="990" y="0"/>
                    </a:moveTo>
                    <a:cubicBezTo>
                      <a:pt x="745" y="0"/>
                      <a:pt x="510" y="39"/>
                      <a:pt x="298" y="136"/>
                    </a:cubicBezTo>
                    <a:cubicBezTo>
                      <a:pt x="1" y="279"/>
                      <a:pt x="1" y="803"/>
                      <a:pt x="298" y="934"/>
                    </a:cubicBezTo>
                    <a:cubicBezTo>
                      <a:pt x="505" y="1034"/>
                      <a:pt x="696" y="1063"/>
                      <a:pt x="894" y="1063"/>
                    </a:cubicBezTo>
                    <a:cubicBezTo>
                      <a:pt x="1049" y="1063"/>
                      <a:pt x="1209" y="1045"/>
                      <a:pt x="1382" y="1029"/>
                    </a:cubicBezTo>
                    <a:cubicBezTo>
                      <a:pt x="1617" y="1003"/>
                      <a:pt x="1852" y="984"/>
                      <a:pt x="2087" y="984"/>
                    </a:cubicBezTo>
                    <a:cubicBezTo>
                      <a:pt x="2281" y="984"/>
                      <a:pt x="2474" y="997"/>
                      <a:pt x="2668" y="1029"/>
                    </a:cubicBezTo>
                    <a:cubicBezTo>
                      <a:pt x="2684" y="1031"/>
                      <a:pt x="2700" y="1032"/>
                      <a:pt x="2716" y="1032"/>
                    </a:cubicBezTo>
                    <a:cubicBezTo>
                      <a:pt x="3063" y="1032"/>
                      <a:pt x="3210" y="547"/>
                      <a:pt x="2834" y="422"/>
                    </a:cubicBezTo>
                    <a:cubicBezTo>
                      <a:pt x="2304" y="251"/>
                      <a:pt x="1615" y="0"/>
                      <a:pt x="990"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2537;p45">
                <a:extLst>
                  <a:ext uri="{FF2B5EF4-FFF2-40B4-BE49-F238E27FC236}">
                    <a16:creationId xmlns:a16="http://schemas.microsoft.com/office/drawing/2014/main" id="{C393D3BC-5036-26CC-5320-73875FC10A75}"/>
                  </a:ext>
                </a:extLst>
              </p:cNvPr>
              <p:cNvSpPr/>
              <p:nvPr/>
            </p:nvSpPr>
            <p:spPr>
              <a:xfrm>
                <a:off x="3080489" y="1496478"/>
                <a:ext cx="35547" cy="34106"/>
              </a:xfrm>
              <a:custGeom>
                <a:avLst/>
                <a:gdLst/>
                <a:ahLst/>
                <a:cxnLst/>
                <a:rect l="l" t="t" r="r" b="b"/>
                <a:pathLst>
                  <a:path w="1628" h="1562" extrusionOk="0">
                    <a:moveTo>
                      <a:pt x="1272" y="0"/>
                    </a:moveTo>
                    <a:cubicBezTo>
                      <a:pt x="1236" y="0"/>
                      <a:pt x="1197" y="6"/>
                      <a:pt x="1151" y="15"/>
                    </a:cubicBezTo>
                    <a:cubicBezTo>
                      <a:pt x="1032" y="39"/>
                      <a:pt x="937" y="158"/>
                      <a:pt x="901" y="265"/>
                    </a:cubicBezTo>
                    <a:cubicBezTo>
                      <a:pt x="853" y="444"/>
                      <a:pt x="818" y="634"/>
                      <a:pt x="746" y="801"/>
                    </a:cubicBezTo>
                    <a:cubicBezTo>
                      <a:pt x="698" y="729"/>
                      <a:pt x="663" y="646"/>
                      <a:pt x="627" y="563"/>
                    </a:cubicBezTo>
                    <a:cubicBezTo>
                      <a:pt x="579" y="462"/>
                      <a:pt x="488" y="420"/>
                      <a:pt x="392" y="420"/>
                    </a:cubicBezTo>
                    <a:cubicBezTo>
                      <a:pt x="204" y="420"/>
                      <a:pt x="0" y="584"/>
                      <a:pt x="79" y="789"/>
                    </a:cubicBezTo>
                    <a:cubicBezTo>
                      <a:pt x="210" y="1160"/>
                      <a:pt x="401" y="1561"/>
                      <a:pt x="808" y="1561"/>
                    </a:cubicBezTo>
                    <a:cubicBezTo>
                      <a:pt x="845" y="1561"/>
                      <a:pt x="884" y="1558"/>
                      <a:pt x="925" y="1551"/>
                    </a:cubicBezTo>
                    <a:cubicBezTo>
                      <a:pt x="1389" y="1480"/>
                      <a:pt x="1568" y="729"/>
                      <a:pt x="1615" y="360"/>
                    </a:cubicBezTo>
                    <a:cubicBezTo>
                      <a:pt x="1627" y="241"/>
                      <a:pt x="1532" y="110"/>
                      <a:pt x="1437" y="51"/>
                    </a:cubicBezTo>
                    <a:cubicBezTo>
                      <a:pt x="1378" y="14"/>
                      <a:pt x="1329" y="0"/>
                      <a:pt x="1272"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2540;p45">
                <a:extLst>
                  <a:ext uri="{FF2B5EF4-FFF2-40B4-BE49-F238E27FC236}">
                    <a16:creationId xmlns:a16="http://schemas.microsoft.com/office/drawing/2014/main" id="{D37206E2-FDB3-6DFA-8BE7-44047C5D87A0}"/>
                  </a:ext>
                </a:extLst>
              </p:cNvPr>
              <p:cNvSpPr/>
              <p:nvPr/>
            </p:nvSpPr>
            <p:spPr>
              <a:xfrm>
                <a:off x="3092498" y="1798766"/>
                <a:ext cx="44194" cy="24324"/>
              </a:xfrm>
              <a:custGeom>
                <a:avLst/>
                <a:gdLst/>
                <a:ahLst/>
                <a:cxnLst/>
                <a:rect l="l" t="t" r="r" b="b"/>
                <a:pathLst>
                  <a:path w="2024" h="1114" extrusionOk="0">
                    <a:moveTo>
                      <a:pt x="1392" y="0"/>
                    </a:moveTo>
                    <a:cubicBezTo>
                      <a:pt x="1295" y="0"/>
                      <a:pt x="1193" y="34"/>
                      <a:pt x="1101" y="113"/>
                    </a:cubicBezTo>
                    <a:cubicBezTo>
                      <a:pt x="970" y="227"/>
                      <a:pt x="838" y="341"/>
                      <a:pt x="683" y="341"/>
                    </a:cubicBezTo>
                    <a:cubicBezTo>
                      <a:pt x="627" y="341"/>
                      <a:pt x="569" y="326"/>
                      <a:pt x="506" y="292"/>
                    </a:cubicBezTo>
                    <a:cubicBezTo>
                      <a:pt x="464" y="268"/>
                      <a:pt x="419" y="257"/>
                      <a:pt x="375" y="257"/>
                    </a:cubicBezTo>
                    <a:cubicBezTo>
                      <a:pt x="181" y="257"/>
                      <a:pt x="1" y="467"/>
                      <a:pt x="137" y="661"/>
                    </a:cubicBezTo>
                    <a:cubicBezTo>
                      <a:pt x="303" y="899"/>
                      <a:pt x="494" y="1101"/>
                      <a:pt x="815" y="1113"/>
                    </a:cubicBezTo>
                    <a:cubicBezTo>
                      <a:pt x="827" y="1114"/>
                      <a:pt x="838" y="1114"/>
                      <a:pt x="849" y="1114"/>
                    </a:cubicBezTo>
                    <a:cubicBezTo>
                      <a:pt x="1190" y="1114"/>
                      <a:pt x="1455" y="939"/>
                      <a:pt x="1708" y="709"/>
                    </a:cubicBezTo>
                    <a:cubicBezTo>
                      <a:pt x="2023" y="412"/>
                      <a:pt x="1733" y="0"/>
                      <a:pt x="1392"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2545;p45">
              <a:extLst>
                <a:ext uri="{FF2B5EF4-FFF2-40B4-BE49-F238E27FC236}">
                  <a16:creationId xmlns:a16="http://schemas.microsoft.com/office/drawing/2014/main" id="{FCC524D1-FE52-1F19-ECF5-33A4231D98B1}"/>
                </a:ext>
              </a:extLst>
            </p:cNvPr>
            <p:cNvSpPr txBox="1"/>
            <p:nvPr/>
          </p:nvSpPr>
          <p:spPr>
            <a:xfrm>
              <a:off x="2486753" y="1943435"/>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434343"/>
                  </a:solidFill>
                  <a:latin typeface="Fira Sans Extra Condensed Medium"/>
                  <a:ea typeface="Fira Sans Extra Condensed Medium"/>
                  <a:cs typeface="Fira Sans Extra Condensed Medium"/>
                  <a:sym typeface="Fira Sans Extra Condensed Medium"/>
                </a:rPr>
                <a:t>CAR MAINTENANCE</a:t>
              </a:r>
              <a:endParaRPr sz="2000" b="1"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46" name="Google Shape;2546;p45">
              <a:extLst>
                <a:ext uri="{FF2B5EF4-FFF2-40B4-BE49-F238E27FC236}">
                  <a16:creationId xmlns:a16="http://schemas.microsoft.com/office/drawing/2014/main" id="{B62A8159-E889-1A4F-41F3-9F8550466DF7}"/>
                </a:ext>
              </a:extLst>
            </p:cNvPr>
            <p:cNvSpPr txBox="1"/>
            <p:nvPr/>
          </p:nvSpPr>
          <p:spPr>
            <a:xfrm>
              <a:off x="2508033" y="2629032"/>
              <a:ext cx="1354200" cy="765000"/>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CarID</a:t>
              </a:r>
              <a:r>
                <a:rPr lang="en-US" sz="1600" dirty="0">
                  <a:effectLst/>
                  <a:latin typeface="Times New Roman" panose="02020603050405020304" pitchFamily="18" charset="0"/>
                  <a:ea typeface="Times New Roman" panose="02020603050405020304" pitchFamily="18" charset="0"/>
                </a:rPr>
                <a:t> (FK)</a:t>
              </a:r>
            </a:p>
          </p:txBody>
        </p:sp>
      </p:grpSp>
      <p:grpSp>
        <p:nvGrpSpPr>
          <p:cNvPr id="50" name="Google Shape;2547;p45">
            <a:extLst>
              <a:ext uri="{FF2B5EF4-FFF2-40B4-BE49-F238E27FC236}">
                <a16:creationId xmlns:a16="http://schemas.microsoft.com/office/drawing/2014/main" id="{CA58623E-4701-EDF9-589F-B16DA4398CC4}"/>
              </a:ext>
            </a:extLst>
          </p:cNvPr>
          <p:cNvGrpSpPr/>
          <p:nvPr/>
        </p:nvGrpSpPr>
        <p:grpSpPr>
          <a:xfrm>
            <a:off x="7702536" y="2182824"/>
            <a:ext cx="2290777" cy="2407906"/>
            <a:chOff x="5295767" y="2054070"/>
            <a:chExt cx="1402440" cy="1569017"/>
          </a:xfrm>
        </p:grpSpPr>
        <p:sp>
          <p:nvSpPr>
            <p:cNvPr id="51" name="Google Shape;2548;p45">
              <a:extLst>
                <a:ext uri="{FF2B5EF4-FFF2-40B4-BE49-F238E27FC236}">
                  <a16:creationId xmlns:a16="http://schemas.microsoft.com/office/drawing/2014/main" id="{F8AFCBA8-64BE-C2AD-8261-37697AC3CFAD}"/>
                </a:ext>
              </a:extLst>
            </p:cNvPr>
            <p:cNvSpPr/>
            <p:nvPr/>
          </p:nvSpPr>
          <p:spPr>
            <a:xfrm>
              <a:off x="5301095" y="2627397"/>
              <a:ext cx="1397112" cy="171339"/>
            </a:xfrm>
            <a:custGeom>
              <a:avLst/>
              <a:gdLst/>
              <a:ahLst/>
              <a:cxnLst/>
              <a:rect l="l" t="t" r="r" b="b"/>
              <a:pathLst>
                <a:path w="63985" h="7847" extrusionOk="0">
                  <a:moveTo>
                    <a:pt x="2680" y="703"/>
                  </a:moveTo>
                  <a:cubicBezTo>
                    <a:pt x="2418" y="846"/>
                    <a:pt x="2168" y="1179"/>
                    <a:pt x="1918" y="1429"/>
                  </a:cubicBezTo>
                  <a:lnTo>
                    <a:pt x="1334" y="703"/>
                  </a:lnTo>
                  <a:close/>
                  <a:moveTo>
                    <a:pt x="4239" y="703"/>
                  </a:moveTo>
                  <a:cubicBezTo>
                    <a:pt x="3704" y="1143"/>
                    <a:pt x="3168" y="1774"/>
                    <a:pt x="2632" y="2322"/>
                  </a:cubicBezTo>
                  <a:lnTo>
                    <a:pt x="2049" y="1572"/>
                  </a:lnTo>
                  <a:cubicBezTo>
                    <a:pt x="2358" y="1262"/>
                    <a:pt x="2668" y="1000"/>
                    <a:pt x="2977" y="703"/>
                  </a:cubicBezTo>
                  <a:close/>
                  <a:moveTo>
                    <a:pt x="6216" y="703"/>
                  </a:moveTo>
                  <a:cubicBezTo>
                    <a:pt x="5299" y="1596"/>
                    <a:pt x="4382" y="2477"/>
                    <a:pt x="3489" y="3394"/>
                  </a:cubicBezTo>
                  <a:lnTo>
                    <a:pt x="2918" y="2655"/>
                  </a:lnTo>
                  <a:cubicBezTo>
                    <a:pt x="3573" y="2001"/>
                    <a:pt x="4228" y="1298"/>
                    <a:pt x="4882" y="703"/>
                  </a:cubicBezTo>
                  <a:close/>
                  <a:moveTo>
                    <a:pt x="22135" y="703"/>
                  </a:moveTo>
                  <a:cubicBezTo>
                    <a:pt x="19968" y="2786"/>
                    <a:pt x="17825" y="5037"/>
                    <a:pt x="15669" y="7239"/>
                  </a:cubicBezTo>
                  <a:lnTo>
                    <a:pt x="14205" y="7227"/>
                  </a:lnTo>
                  <a:cubicBezTo>
                    <a:pt x="16467" y="5025"/>
                    <a:pt x="18753" y="2786"/>
                    <a:pt x="21039" y="703"/>
                  </a:cubicBezTo>
                  <a:close/>
                  <a:moveTo>
                    <a:pt x="54079" y="703"/>
                  </a:moveTo>
                  <a:cubicBezTo>
                    <a:pt x="51829" y="2786"/>
                    <a:pt x="49578" y="5049"/>
                    <a:pt x="47316" y="7239"/>
                  </a:cubicBezTo>
                  <a:lnTo>
                    <a:pt x="46447" y="7227"/>
                  </a:lnTo>
                  <a:cubicBezTo>
                    <a:pt x="48566" y="5037"/>
                    <a:pt x="50698" y="2786"/>
                    <a:pt x="52841" y="703"/>
                  </a:cubicBezTo>
                  <a:close/>
                  <a:moveTo>
                    <a:pt x="61080" y="1203"/>
                  </a:moveTo>
                  <a:lnTo>
                    <a:pt x="61651" y="1941"/>
                  </a:lnTo>
                  <a:cubicBezTo>
                    <a:pt x="59949" y="3691"/>
                    <a:pt x="58270" y="5453"/>
                    <a:pt x="56591" y="7239"/>
                  </a:cubicBezTo>
                  <a:lnTo>
                    <a:pt x="55580" y="7239"/>
                  </a:lnTo>
                  <a:cubicBezTo>
                    <a:pt x="55885" y="6944"/>
                    <a:pt x="56191" y="6604"/>
                    <a:pt x="56496" y="6299"/>
                  </a:cubicBezTo>
                  <a:cubicBezTo>
                    <a:pt x="58091" y="4668"/>
                    <a:pt x="59568" y="2917"/>
                    <a:pt x="61080" y="1203"/>
                  </a:cubicBezTo>
                  <a:close/>
                  <a:moveTo>
                    <a:pt x="8014" y="703"/>
                  </a:moveTo>
                  <a:cubicBezTo>
                    <a:pt x="5847" y="2786"/>
                    <a:pt x="3704" y="5013"/>
                    <a:pt x="1584" y="7251"/>
                  </a:cubicBezTo>
                  <a:lnTo>
                    <a:pt x="1334" y="7251"/>
                  </a:lnTo>
                  <a:lnTo>
                    <a:pt x="3942" y="3941"/>
                  </a:lnTo>
                  <a:lnTo>
                    <a:pt x="3704" y="3667"/>
                  </a:lnTo>
                  <a:cubicBezTo>
                    <a:pt x="4692" y="2655"/>
                    <a:pt x="5680" y="1596"/>
                    <a:pt x="6680" y="703"/>
                  </a:cubicBezTo>
                  <a:close/>
                  <a:moveTo>
                    <a:pt x="9835" y="703"/>
                  </a:moveTo>
                  <a:cubicBezTo>
                    <a:pt x="7585" y="2786"/>
                    <a:pt x="5347" y="5013"/>
                    <a:pt x="3132" y="7251"/>
                  </a:cubicBezTo>
                  <a:lnTo>
                    <a:pt x="2073" y="7251"/>
                  </a:lnTo>
                  <a:cubicBezTo>
                    <a:pt x="4359" y="5013"/>
                    <a:pt x="6633" y="2786"/>
                    <a:pt x="8907" y="703"/>
                  </a:cubicBezTo>
                  <a:close/>
                  <a:moveTo>
                    <a:pt x="11228" y="703"/>
                  </a:moveTo>
                  <a:cubicBezTo>
                    <a:pt x="9097" y="2786"/>
                    <a:pt x="6990" y="5013"/>
                    <a:pt x="4906" y="7251"/>
                  </a:cubicBezTo>
                  <a:lnTo>
                    <a:pt x="3454" y="7251"/>
                  </a:lnTo>
                  <a:cubicBezTo>
                    <a:pt x="5692" y="5013"/>
                    <a:pt x="7930" y="2786"/>
                    <a:pt x="10169" y="703"/>
                  </a:cubicBezTo>
                  <a:close/>
                  <a:moveTo>
                    <a:pt x="13014" y="703"/>
                  </a:moveTo>
                  <a:cubicBezTo>
                    <a:pt x="10859" y="2786"/>
                    <a:pt x="8704" y="5013"/>
                    <a:pt x="6609" y="7251"/>
                  </a:cubicBezTo>
                  <a:lnTo>
                    <a:pt x="5406" y="7251"/>
                  </a:lnTo>
                  <a:cubicBezTo>
                    <a:pt x="7478" y="5013"/>
                    <a:pt x="9550" y="2786"/>
                    <a:pt x="11645" y="703"/>
                  </a:cubicBezTo>
                  <a:close/>
                  <a:moveTo>
                    <a:pt x="16027" y="703"/>
                  </a:moveTo>
                  <a:cubicBezTo>
                    <a:pt x="13753" y="2786"/>
                    <a:pt x="11431" y="5013"/>
                    <a:pt x="9145" y="7251"/>
                  </a:cubicBezTo>
                  <a:lnTo>
                    <a:pt x="7097" y="7251"/>
                  </a:lnTo>
                  <a:cubicBezTo>
                    <a:pt x="9204" y="5013"/>
                    <a:pt x="11336" y="2786"/>
                    <a:pt x="13491" y="703"/>
                  </a:cubicBezTo>
                  <a:close/>
                  <a:moveTo>
                    <a:pt x="16336" y="667"/>
                  </a:moveTo>
                  <a:lnTo>
                    <a:pt x="18372" y="679"/>
                  </a:lnTo>
                  <a:cubicBezTo>
                    <a:pt x="16062" y="2870"/>
                    <a:pt x="13741" y="5013"/>
                    <a:pt x="11455" y="7251"/>
                  </a:cubicBezTo>
                  <a:lnTo>
                    <a:pt x="9609" y="7251"/>
                  </a:lnTo>
                  <a:cubicBezTo>
                    <a:pt x="11848" y="5013"/>
                    <a:pt x="14110" y="2870"/>
                    <a:pt x="16336" y="667"/>
                  </a:cubicBezTo>
                  <a:close/>
                  <a:moveTo>
                    <a:pt x="20658" y="703"/>
                  </a:moveTo>
                  <a:cubicBezTo>
                    <a:pt x="18325" y="2786"/>
                    <a:pt x="15967" y="5013"/>
                    <a:pt x="13741" y="7251"/>
                  </a:cubicBezTo>
                  <a:lnTo>
                    <a:pt x="11836" y="7251"/>
                  </a:lnTo>
                  <a:cubicBezTo>
                    <a:pt x="14074" y="5013"/>
                    <a:pt x="16324" y="2786"/>
                    <a:pt x="18587" y="703"/>
                  </a:cubicBezTo>
                  <a:close/>
                  <a:moveTo>
                    <a:pt x="24111" y="703"/>
                  </a:moveTo>
                  <a:cubicBezTo>
                    <a:pt x="21932" y="2786"/>
                    <a:pt x="19765" y="5013"/>
                    <a:pt x="17610" y="7251"/>
                  </a:cubicBezTo>
                  <a:lnTo>
                    <a:pt x="15812" y="7251"/>
                  </a:lnTo>
                  <a:cubicBezTo>
                    <a:pt x="18015" y="5013"/>
                    <a:pt x="20230" y="2786"/>
                    <a:pt x="22432" y="703"/>
                  </a:cubicBezTo>
                  <a:close/>
                  <a:moveTo>
                    <a:pt x="25409" y="703"/>
                  </a:moveTo>
                  <a:cubicBezTo>
                    <a:pt x="23230" y="2786"/>
                    <a:pt x="21111" y="5013"/>
                    <a:pt x="19027" y="7251"/>
                  </a:cubicBezTo>
                  <a:lnTo>
                    <a:pt x="17944" y="7251"/>
                  </a:lnTo>
                  <a:cubicBezTo>
                    <a:pt x="20099" y="5013"/>
                    <a:pt x="22266" y="2786"/>
                    <a:pt x="24432" y="703"/>
                  </a:cubicBezTo>
                  <a:close/>
                  <a:moveTo>
                    <a:pt x="27945" y="703"/>
                  </a:moveTo>
                  <a:cubicBezTo>
                    <a:pt x="27445" y="1143"/>
                    <a:pt x="26945" y="1667"/>
                    <a:pt x="26445" y="2155"/>
                  </a:cubicBezTo>
                  <a:cubicBezTo>
                    <a:pt x="24730" y="3858"/>
                    <a:pt x="23004" y="5465"/>
                    <a:pt x="21277" y="7251"/>
                  </a:cubicBezTo>
                  <a:lnTo>
                    <a:pt x="19337" y="7251"/>
                  </a:lnTo>
                  <a:cubicBezTo>
                    <a:pt x="21087" y="5310"/>
                    <a:pt x="22837" y="3548"/>
                    <a:pt x="24647" y="1762"/>
                  </a:cubicBezTo>
                  <a:cubicBezTo>
                    <a:pt x="25016" y="1393"/>
                    <a:pt x="25385" y="1000"/>
                    <a:pt x="25754" y="703"/>
                  </a:cubicBezTo>
                  <a:close/>
                  <a:moveTo>
                    <a:pt x="30183" y="703"/>
                  </a:moveTo>
                  <a:cubicBezTo>
                    <a:pt x="29588" y="1298"/>
                    <a:pt x="29004" y="1893"/>
                    <a:pt x="28421" y="2501"/>
                  </a:cubicBezTo>
                  <a:cubicBezTo>
                    <a:pt x="26897" y="4096"/>
                    <a:pt x="25349" y="5608"/>
                    <a:pt x="23801" y="7251"/>
                  </a:cubicBezTo>
                  <a:lnTo>
                    <a:pt x="21468" y="7251"/>
                  </a:lnTo>
                  <a:cubicBezTo>
                    <a:pt x="22944" y="5763"/>
                    <a:pt x="24409" y="4429"/>
                    <a:pt x="25837" y="3001"/>
                  </a:cubicBezTo>
                  <a:cubicBezTo>
                    <a:pt x="26611" y="2227"/>
                    <a:pt x="27385" y="1441"/>
                    <a:pt x="28171" y="703"/>
                  </a:cubicBezTo>
                  <a:close/>
                  <a:moveTo>
                    <a:pt x="33100" y="703"/>
                  </a:moveTo>
                  <a:cubicBezTo>
                    <a:pt x="31624" y="2191"/>
                    <a:pt x="30159" y="3632"/>
                    <a:pt x="28671" y="5084"/>
                  </a:cubicBezTo>
                  <a:cubicBezTo>
                    <a:pt x="27933" y="5811"/>
                    <a:pt x="27195" y="6501"/>
                    <a:pt x="26457" y="7251"/>
                  </a:cubicBezTo>
                  <a:lnTo>
                    <a:pt x="24087" y="7251"/>
                  </a:lnTo>
                  <a:cubicBezTo>
                    <a:pt x="25575" y="5608"/>
                    <a:pt x="27076" y="4179"/>
                    <a:pt x="28552" y="2632"/>
                  </a:cubicBezTo>
                  <a:cubicBezTo>
                    <a:pt x="29183" y="1977"/>
                    <a:pt x="29814" y="1298"/>
                    <a:pt x="30457" y="703"/>
                  </a:cubicBezTo>
                  <a:close/>
                  <a:moveTo>
                    <a:pt x="35005" y="703"/>
                  </a:moveTo>
                  <a:cubicBezTo>
                    <a:pt x="33207" y="2489"/>
                    <a:pt x="31386" y="4358"/>
                    <a:pt x="29516" y="6132"/>
                  </a:cubicBezTo>
                  <a:cubicBezTo>
                    <a:pt x="29124" y="6501"/>
                    <a:pt x="28731" y="6799"/>
                    <a:pt x="28350" y="7251"/>
                  </a:cubicBezTo>
                  <a:lnTo>
                    <a:pt x="26778" y="7251"/>
                  </a:lnTo>
                  <a:cubicBezTo>
                    <a:pt x="29040" y="5013"/>
                    <a:pt x="31290" y="2786"/>
                    <a:pt x="33517" y="703"/>
                  </a:cubicBezTo>
                  <a:close/>
                  <a:moveTo>
                    <a:pt x="36315" y="703"/>
                  </a:moveTo>
                  <a:cubicBezTo>
                    <a:pt x="34577" y="2334"/>
                    <a:pt x="32838" y="4120"/>
                    <a:pt x="31088" y="5834"/>
                  </a:cubicBezTo>
                  <a:cubicBezTo>
                    <a:pt x="30612" y="6299"/>
                    <a:pt x="30124" y="6799"/>
                    <a:pt x="29647" y="7251"/>
                  </a:cubicBezTo>
                  <a:lnTo>
                    <a:pt x="28635" y="7251"/>
                  </a:lnTo>
                  <a:cubicBezTo>
                    <a:pt x="28731" y="7096"/>
                    <a:pt x="28826" y="7061"/>
                    <a:pt x="28921" y="6965"/>
                  </a:cubicBezTo>
                  <a:cubicBezTo>
                    <a:pt x="31100" y="4918"/>
                    <a:pt x="33243" y="2786"/>
                    <a:pt x="35362" y="703"/>
                  </a:cubicBezTo>
                  <a:close/>
                  <a:moveTo>
                    <a:pt x="37684" y="703"/>
                  </a:moveTo>
                  <a:cubicBezTo>
                    <a:pt x="35541" y="2786"/>
                    <a:pt x="33398" y="5013"/>
                    <a:pt x="31255" y="7251"/>
                  </a:cubicBezTo>
                  <a:lnTo>
                    <a:pt x="29897" y="7251"/>
                  </a:lnTo>
                  <a:cubicBezTo>
                    <a:pt x="30088" y="6954"/>
                    <a:pt x="30278" y="6870"/>
                    <a:pt x="30469" y="6680"/>
                  </a:cubicBezTo>
                  <a:cubicBezTo>
                    <a:pt x="32517" y="4679"/>
                    <a:pt x="34565" y="2632"/>
                    <a:pt x="36624" y="703"/>
                  </a:cubicBezTo>
                  <a:close/>
                  <a:moveTo>
                    <a:pt x="39589" y="703"/>
                  </a:moveTo>
                  <a:cubicBezTo>
                    <a:pt x="37589" y="2632"/>
                    <a:pt x="35601" y="4608"/>
                    <a:pt x="33648" y="6596"/>
                  </a:cubicBezTo>
                  <a:cubicBezTo>
                    <a:pt x="33434" y="6811"/>
                    <a:pt x="33231" y="6954"/>
                    <a:pt x="33017" y="7251"/>
                  </a:cubicBezTo>
                  <a:lnTo>
                    <a:pt x="32267" y="7251"/>
                  </a:lnTo>
                  <a:cubicBezTo>
                    <a:pt x="34422" y="5013"/>
                    <a:pt x="36553" y="2786"/>
                    <a:pt x="38684" y="703"/>
                  </a:cubicBezTo>
                  <a:close/>
                  <a:moveTo>
                    <a:pt x="41542" y="703"/>
                  </a:moveTo>
                  <a:cubicBezTo>
                    <a:pt x="39363" y="2786"/>
                    <a:pt x="37196" y="5013"/>
                    <a:pt x="35005" y="7251"/>
                  </a:cubicBezTo>
                  <a:lnTo>
                    <a:pt x="33326" y="7251"/>
                  </a:lnTo>
                  <a:cubicBezTo>
                    <a:pt x="33493" y="7096"/>
                    <a:pt x="33648" y="6930"/>
                    <a:pt x="33803" y="6763"/>
                  </a:cubicBezTo>
                  <a:cubicBezTo>
                    <a:pt x="35815" y="4703"/>
                    <a:pt x="37898" y="2632"/>
                    <a:pt x="39994" y="703"/>
                  </a:cubicBezTo>
                  <a:close/>
                  <a:moveTo>
                    <a:pt x="44328" y="703"/>
                  </a:moveTo>
                  <a:cubicBezTo>
                    <a:pt x="42030" y="2786"/>
                    <a:pt x="39720" y="5013"/>
                    <a:pt x="37422" y="7251"/>
                  </a:cubicBezTo>
                  <a:lnTo>
                    <a:pt x="35446" y="7251"/>
                  </a:lnTo>
                  <a:cubicBezTo>
                    <a:pt x="37672" y="5013"/>
                    <a:pt x="39911" y="2786"/>
                    <a:pt x="42149" y="703"/>
                  </a:cubicBezTo>
                  <a:close/>
                  <a:moveTo>
                    <a:pt x="46209" y="703"/>
                  </a:moveTo>
                  <a:cubicBezTo>
                    <a:pt x="43983" y="2786"/>
                    <a:pt x="41744" y="5013"/>
                    <a:pt x="39482" y="7251"/>
                  </a:cubicBezTo>
                  <a:lnTo>
                    <a:pt x="37684" y="7251"/>
                  </a:lnTo>
                  <a:cubicBezTo>
                    <a:pt x="39994" y="5013"/>
                    <a:pt x="42304" y="2786"/>
                    <a:pt x="44614" y="703"/>
                  </a:cubicBezTo>
                  <a:close/>
                  <a:moveTo>
                    <a:pt x="49031" y="703"/>
                  </a:moveTo>
                  <a:cubicBezTo>
                    <a:pt x="46828" y="2786"/>
                    <a:pt x="44637" y="5013"/>
                    <a:pt x="42447" y="7251"/>
                  </a:cubicBezTo>
                  <a:lnTo>
                    <a:pt x="39780" y="7251"/>
                  </a:lnTo>
                  <a:cubicBezTo>
                    <a:pt x="42054" y="5013"/>
                    <a:pt x="44292" y="2786"/>
                    <a:pt x="46530" y="703"/>
                  </a:cubicBezTo>
                  <a:close/>
                  <a:moveTo>
                    <a:pt x="50793" y="703"/>
                  </a:moveTo>
                  <a:cubicBezTo>
                    <a:pt x="50721" y="703"/>
                    <a:pt x="50650" y="846"/>
                    <a:pt x="50579" y="917"/>
                  </a:cubicBezTo>
                  <a:cubicBezTo>
                    <a:pt x="48483" y="3048"/>
                    <a:pt x="46364" y="5168"/>
                    <a:pt x="44244" y="7251"/>
                  </a:cubicBezTo>
                  <a:lnTo>
                    <a:pt x="42744" y="7251"/>
                  </a:lnTo>
                  <a:cubicBezTo>
                    <a:pt x="44971" y="5013"/>
                    <a:pt x="47185" y="2786"/>
                    <a:pt x="49412" y="703"/>
                  </a:cubicBezTo>
                  <a:close/>
                  <a:moveTo>
                    <a:pt x="52662" y="703"/>
                  </a:moveTo>
                  <a:cubicBezTo>
                    <a:pt x="51734" y="1596"/>
                    <a:pt x="50805" y="2691"/>
                    <a:pt x="49840" y="3656"/>
                  </a:cubicBezTo>
                  <a:cubicBezTo>
                    <a:pt x="48662" y="4858"/>
                    <a:pt x="47471" y="6061"/>
                    <a:pt x="46280" y="7251"/>
                  </a:cubicBezTo>
                  <a:lnTo>
                    <a:pt x="44614" y="7251"/>
                  </a:lnTo>
                  <a:cubicBezTo>
                    <a:pt x="46661" y="5168"/>
                    <a:pt x="48721" y="3167"/>
                    <a:pt x="50757" y="1108"/>
                  </a:cubicBezTo>
                  <a:cubicBezTo>
                    <a:pt x="50888" y="977"/>
                    <a:pt x="51019" y="846"/>
                    <a:pt x="51162" y="703"/>
                  </a:cubicBezTo>
                  <a:close/>
                  <a:moveTo>
                    <a:pt x="56770" y="703"/>
                  </a:moveTo>
                  <a:cubicBezTo>
                    <a:pt x="54567" y="2786"/>
                    <a:pt x="52376" y="5013"/>
                    <a:pt x="50150" y="7251"/>
                  </a:cubicBezTo>
                  <a:lnTo>
                    <a:pt x="48090" y="7251"/>
                  </a:lnTo>
                  <a:cubicBezTo>
                    <a:pt x="50269" y="5013"/>
                    <a:pt x="52448" y="2786"/>
                    <a:pt x="54627" y="703"/>
                  </a:cubicBezTo>
                  <a:close/>
                  <a:moveTo>
                    <a:pt x="58484" y="703"/>
                  </a:moveTo>
                  <a:cubicBezTo>
                    <a:pt x="56365" y="2929"/>
                    <a:pt x="54186" y="5013"/>
                    <a:pt x="51984" y="7251"/>
                  </a:cubicBezTo>
                  <a:lnTo>
                    <a:pt x="50471" y="7251"/>
                  </a:lnTo>
                  <a:cubicBezTo>
                    <a:pt x="52710" y="5013"/>
                    <a:pt x="54924" y="2786"/>
                    <a:pt x="57139" y="703"/>
                  </a:cubicBezTo>
                  <a:close/>
                  <a:moveTo>
                    <a:pt x="59639" y="703"/>
                  </a:moveTo>
                  <a:cubicBezTo>
                    <a:pt x="58211" y="2191"/>
                    <a:pt x="56794" y="3929"/>
                    <a:pt x="55329" y="5501"/>
                  </a:cubicBezTo>
                  <a:cubicBezTo>
                    <a:pt x="54782" y="6084"/>
                    <a:pt x="54234" y="6656"/>
                    <a:pt x="53674" y="7251"/>
                  </a:cubicBezTo>
                  <a:lnTo>
                    <a:pt x="52555" y="7251"/>
                  </a:lnTo>
                  <a:cubicBezTo>
                    <a:pt x="54758" y="5013"/>
                    <a:pt x="56913" y="2929"/>
                    <a:pt x="58996" y="703"/>
                  </a:cubicBezTo>
                  <a:close/>
                  <a:moveTo>
                    <a:pt x="60651" y="703"/>
                  </a:moveTo>
                  <a:lnTo>
                    <a:pt x="60889" y="977"/>
                  </a:lnTo>
                  <a:cubicBezTo>
                    <a:pt x="59377" y="2703"/>
                    <a:pt x="57901" y="4501"/>
                    <a:pt x="56329" y="6156"/>
                  </a:cubicBezTo>
                  <a:cubicBezTo>
                    <a:pt x="55984" y="6513"/>
                    <a:pt x="55627" y="6799"/>
                    <a:pt x="55270" y="7251"/>
                  </a:cubicBezTo>
                  <a:lnTo>
                    <a:pt x="53877" y="7251"/>
                  </a:lnTo>
                  <a:cubicBezTo>
                    <a:pt x="55925" y="5013"/>
                    <a:pt x="57960" y="2786"/>
                    <a:pt x="59985" y="703"/>
                  </a:cubicBezTo>
                  <a:close/>
                  <a:moveTo>
                    <a:pt x="61830" y="2167"/>
                  </a:moveTo>
                  <a:lnTo>
                    <a:pt x="62675" y="3251"/>
                  </a:lnTo>
                  <a:cubicBezTo>
                    <a:pt x="61532" y="4608"/>
                    <a:pt x="60354" y="5906"/>
                    <a:pt x="59151" y="7251"/>
                  </a:cubicBezTo>
                  <a:lnTo>
                    <a:pt x="57008" y="7251"/>
                  </a:lnTo>
                  <a:cubicBezTo>
                    <a:pt x="58615" y="5465"/>
                    <a:pt x="60211" y="3846"/>
                    <a:pt x="61830" y="2167"/>
                  </a:cubicBezTo>
                  <a:close/>
                  <a:moveTo>
                    <a:pt x="62830" y="3441"/>
                  </a:moveTo>
                  <a:lnTo>
                    <a:pt x="63164" y="3882"/>
                  </a:lnTo>
                  <a:lnTo>
                    <a:pt x="60651" y="7251"/>
                  </a:lnTo>
                  <a:lnTo>
                    <a:pt x="59520" y="7251"/>
                  </a:lnTo>
                  <a:cubicBezTo>
                    <a:pt x="60639" y="5906"/>
                    <a:pt x="61747" y="4715"/>
                    <a:pt x="62830" y="3441"/>
                  </a:cubicBezTo>
                  <a:close/>
                  <a:moveTo>
                    <a:pt x="1" y="0"/>
                  </a:moveTo>
                  <a:lnTo>
                    <a:pt x="3120" y="3917"/>
                  </a:lnTo>
                  <a:lnTo>
                    <a:pt x="1" y="7847"/>
                  </a:lnTo>
                  <a:lnTo>
                    <a:pt x="60973" y="7847"/>
                  </a:lnTo>
                  <a:lnTo>
                    <a:pt x="63985" y="3846"/>
                  </a:lnTo>
                  <a:lnTo>
                    <a:pt x="60973" y="0"/>
                  </a:ln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2549;p45">
              <a:extLst>
                <a:ext uri="{FF2B5EF4-FFF2-40B4-BE49-F238E27FC236}">
                  <a16:creationId xmlns:a16="http://schemas.microsoft.com/office/drawing/2014/main" id="{3C2EC6B3-3E4A-DE42-3FA2-AD7B5A4DB1A8}"/>
                </a:ext>
              </a:extLst>
            </p:cNvPr>
            <p:cNvSpPr/>
            <p:nvPr/>
          </p:nvSpPr>
          <p:spPr>
            <a:xfrm>
              <a:off x="5919175" y="2317027"/>
              <a:ext cx="107385" cy="348377"/>
            </a:xfrm>
            <a:custGeom>
              <a:avLst/>
              <a:gdLst/>
              <a:ahLst/>
              <a:cxnLst/>
              <a:rect l="l" t="t" r="r" b="b"/>
              <a:pathLst>
                <a:path w="4918" h="15955" extrusionOk="0">
                  <a:moveTo>
                    <a:pt x="2144" y="0"/>
                  </a:moveTo>
                  <a:lnTo>
                    <a:pt x="2144" y="11025"/>
                  </a:lnTo>
                  <a:cubicBezTo>
                    <a:pt x="953" y="11192"/>
                    <a:pt x="0" y="12228"/>
                    <a:pt x="0" y="13478"/>
                  </a:cubicBezTo>
                  <a:cubicBezTo>
                    <a:pt x="0" y="14847"/>
                    <a:pt x="1108" y="15955"/>
                    <a:pt x="2477" y="15955"/>
                  </a:cubicBezTo>
                  <a:cubicBezTo>
                    <a:pt x="3846" y="15955"/>
                    <a:pt x="4918" y="14847"/>
                    <a:pt x="4918" y="13478"/>
                  </a:cubicBezTo>
                  <a:cubicBezTo>
                    <a:pt x="4918" y="12228"/>
                    <a:pt x="4084" y="11192"/>
                    <a:pt x="2739" y="11025"/>
                  </a:cubicBezTo>
                  <a:lnTo>
                    <a:pt x="2739" y="0"/>
                  </a:ln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57;p45">
              <a:extLst>
                <a:ext uri="{FF2B5EF4-FFF2-40B4-BE49-F238E27FC236}">
                  <a16:creationId xmlns:a16="http://schemas.microsoft.com/office/drawing/2014/main" id="{A282593D-83FD-A570-AD25-10ED5BF88529}"/>
                </a:ext>
              </a:extLst>
            </p:cNvPr>
            <p:cNvSpPr txBox="1"/>
            <p:nvPr/>
          </p:nvSpPr>
          <p:spPr>
            <a:xfrm>
              <a:off x="5295767" y="2054070"/>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434343"/>
                  </a:solidFill>
                  <a:latin typeface="Fira Sans Extra Condensed Medium"/>
                  <a:ea typeface="Fira Sans Extra Condensed Medium"/>
                  <a:cs typeface="Fira Sans Extra Condensed Medium"/>
                  <a:sym typeface="Fira Sans Extra Condensed Medium"/>
                </a:rPr>
                <a:t>ORDER</a:t>
              </a:r>
            </a:p>
          </p:txBody>
        </p:sp>
        <p:sp>
          <p:nvSpPr>
            <p:cNvPr id="54" name="Google Shape;2558;p45">
              <a:extLst>
                <a:ext uri="{FF2B5EF4-FFF2-40B4-BE49-F238E27FC236}">
                  <a16:creationId xmlns:a16="http://schemas.microsoft.com/office/drawing/2014/main" id="{8FD4D061-FE7C-ECEB-23C6-477022E7E416}"/>
                </a:ext>
              </a:extLst>
            </p:cNvPr>
            <p:cNvSpPr txBox="1"/>
            <p:nvPr/>
          </p:nvSpPr>
          <p:spPr>
            <a:xfrm>
              <a:off x="5295767" y="2858087"/>
              <a:ext cx="1354200" cy="765000"/>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CustomerID</a:t>
              </a:r>
              <a:r>
                <a:rPr lang="en-US" sz="1600" dirty="0">
                  <a:effectLst/>
                  <a:latin typeface="Times New Roman" panose="02020603050405020304" pitchFamily="18" charset="0"/>
                  <a:ea typeface="Times New Roman" panose="02020603050405020304" pitchFamily="18" charset="0"/>
                </a:rPr>
                <a:t> (FK)</a:t>
              </a:r>
            </a:p>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CarID</a:t>
              </a:r>
              <a:r>
                <a:rPr lang="en-US" sz="1600" dirty="0">
                  <a:effectLst/>
                  <a:latin typeface="Times New Roman" panose="02020603050405020304" pitchFamily="18" charset="0"/>
                  <a:ea typeface="Times New Roman" panose="02020603050405020304" pitchFamily="18" charset="0"/>
                </a:rPr>
                <a:t> (FK)</a:t>
              </a:r>
            </a:p>
          </p:txBody>
        </p:sp>
      </p:grpSp>
      <p:sp>
        <p:nvSpPr>
          <p:cNvPr id="57" name="Google Shape;2546;p45">
            <a:extLst>
              <a:ext uri="{FF2B5EF4-FFF2-40B4-BE49-F238E27FC236}">
                <a16:creationId xmlns:a16="http://schemas.microsoft.com/office/drawing/2014/main" id="{404FF0EE-FBC8-7DEB-0E2C-86D7119C932C}"/>
              </a:ext>
            </a:extLst>
          </p:cNvPr>
          <p:cNvSpPr txBox="1"/>
          <p:nvPr/>
        </p:nvSpPr>
        <p:spPr>
          <a:xfrm>
            <a:off x="584386" y="2885261"/>
            <a:ext cx="2218201" cy="1110320"/>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r>
              <a:rPr lang="en-US" sz="1600" dirty="0">
                <a:latin typeface="Times New Roman" panose="02020603050405020304" pitchFamily="18" charset="0"/>
                <a:ea typeface="Times New Roman" panose="02020603050405020304" pitchFamily="18" charset="0"/>
              </a:rPr>
              <a:t>No foreign key</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7989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ppt_x"/>
                                          </p:val>
                                        </p:tav>
                                        <p:tav tm="100000">
                                          <p:val>
                                            <p:strVal val="#ppt_x"/>
                                          </p:val>
                                        </p:tav>
                                      </p:tavLst>
                                    </p:anim>
                                    <p:anim calcmode="lin" valueType="num">
                                      <p:cBhvr additive="base">
                                        <p:cTn id="1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ppt_x"/>
                                          </p:val>
                                        </p:tav>
                                        <p:tav tm="100000">
                                          <p:val>
                                            <p:strVal val="#ppt_x"/>
                                          </p:val>
                                        </p:tav>
                                      </p:tavLst>
                                    </p:anim>
                                    <p:anim calcmode="lin" valueType="num">
                                      <p:cBhvr additive="base">
                                        <p:cTn id="2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7">
                                            <p:txEl>
                                              <p:pRg st="0" end="0"/>
                                            </p:txEl>
                                          </p:spTgt>
                                        </p:tgtEl>
                                        <p:attrNameLst>
                                          <p:attrName>style.visibility</p:attrName>
                                        </p:attrNameLst>
                                      </p:cBhvr>
                                      <p:to>
                                        <p:strVal val="visible"/>
                                      </p:to>
                                    </p:set>
                                    <p:anim calcmode="lin" valueType="num">
                                      <p:cBhvr additive="base">
                                        <p:cTn id="37"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490;p45">
            <a:extLst>
              <a:ext uri="{FF2B5EF4-FFF2-40B4-BE49-F238E27FC236}">
                <a16:creationId xmlns:a16="http://schemas.microsoft.com/office/drawing/2014/main" id="{D561B204-439B-0BD1-65AB-455A00AA0AA1}"/>
              </a:ext>
            </a:extLst>
          </p:cNvPr>
          <p:cNvGrpSpPr/>
          <p:nvPr/>
        </p:nvGrpSpPr>
        <p:grpSpPr>
          <a:xfrm>
            <a:off x="664148" y="2769336"/>
            <a:ext cx="2309811" cy="3639795"/>
            <a:chOff x="1071829" y="1759837"/>
            <a:chExt cx="1397112" cy="2549619"/>
          </a:xfrm>
        </p:grpSpPr>
        <p:sp>
          <p:nvSpPr>
            <p:cNvPr id="5" name="Google Shape;2491;p45">
              <a:extLst>
                <a:ext uri="{FF2B5EF4-FFF2-40B4-BE49-F238E27FC236}">
                  <a16:creationId xmlns:a16="http://schemas.microsoft.com/office/drawing/2014/main" id="{E2CAEC78-C443-52E5-D7B9-B24036F17EB2}"/>
                </a:ext>
              </a:extLst>
            </p:cNvPr>
            <p:cNvSpPr/>
            <p:nvPr/>
          </p:nvSpPr>
          <p:spPr>
            <a:xfrm>
              <a:off x="1071829" y="2610537"/>
              <a:ext cx="1397112" cy="171339"/>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92;p45">
              <a:extLst>
                <a:ext uri="{FF2B5EF4-FFF2-40B4-BE49-F238E27FC236}">
                  <a16:creationId xmlns:a16="http://schemas.microsoft.com/office/drawing/2014/main" id="{3F1D3583-3EFB-B827-B394-ECBCB3570CA0}"/>
                </a:ext>
              </a:extLst>
            </p:cNvPr>
            <p:cNvSpPr/>
            <p:nvPr/>
          </p:nvSpPr>
          <p:spPr>
            <a:xfrm>
              <a:off x="1716683" y="2726744"/>
              <a:ext cx="107406" cy="344229"/>
            </a:xfrm>
            <a:custGeom>
              <a:avLst/>
              <a:gdLst/>
              <a:ahLst/>
              <a:cxnLst/>
              <a:rect l="l" t="t" r="r" b="b"/>
              <a:pathLst>
                <a:path w="4919" h="15765" extrusionOk="0">
                  <a:moveTo>
                    <a:pt x="2454" y="0"/>
                  </a:moveTo>
                  <a:cubicBezTo>
                    <a:pt x="1084" y="0"/>
                    <a:pt x="1" y="1108"/>
                    <a:pt x="1" y="2477"/>
                  </a:cubicBezTo>
                  <a:cubicBezTo>
                    <a:pt x="1" y="3727"/>
                    <a:pt x="977" y="4763"/>
                    <a:pt x="2168" y="4918"/>
                  </a:cubicBezTo>
                  <a:lnTo>
                    <a:pt x="2168" y="15764"/>
                  </a:lnTo>
                  <a:lnTo>
                    <a:pt x="2763" y="15764"/>
                  </a:lnTo>
                  <a:lnTo>
                    <a:pt x="2763" y="4918"/>
                  </a:lnTo>
                  <a:cubicBezTo>
                    <a:pt x="3954" y="4763"/>
                    <a:pt x="4918" y="3727"/>
                    <a:pt x="4918" y="2477"/>
                  </a:cubicBezTo>
                  <a:cubicBezTo>
                    <a:pt x="4918" y="1108"/>
                    <a:pt x="3823" y="0"/>
                    <a:pt x="2454"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493;p45">
              <a:extLst>
                <a:ext uri="{FF2B5EF4-FFF2-40B4-BE49-F238E27FC236}">
                  <a16:creationId xmlns:a16="http://schemas.microsoft.com/office/drawing/2014/main" id="{F9FECF9A-CDC8-88EA-8F88-36CAACD0D724}"/>
                </a:ext>
              </a:extLst>
            </p:cNvPr>
            <p:cNvGrpSpPr/>
            <p:nvPr/>
          </p:nvGrpSpPr>
          <p:grpSpPr>
            <a:xfrm>
              <a:off x="1218579" y="3419216"/>
              <a:ext cx="1103613" cy="890240"/>
              <a:chOff x="1259262" y="3408616"/>
              <a:chExt cx="1103613" cy="890240"/>
            </a:xfrm>
          </p:grpSpPr>
          <p:sp>
            <p:nvSpPr>
              <p:cNvPr id="10" name="Google Shape;2494;p45">
                <a:extLst>
                  <a:ext uri="{FF2B5EF4-FFF2-40B4-BE49-F238E27FC236}">
                    <a16:creationId xmlns:a16="http://schemas.microsoft.com/office/drawing/2014/main" id="{181B202E-F331-FFD7-4BD6-C9AF2E52568B}"/>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95;p45">
                <a:extLst>
                  <a:ext uri="{FF2B5EF4-FFF2-40B4-BE49-F238E27FC236}">
                    <a16:creationId xmlns:a16="http://schemas.microsoft.com/office/drawing/2014/main" id="{10F482E7-B6B1-E545-C81B-ACCE02C5D925}"/>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96;p45">
                <a:extLst>
                  <a:ext uri="{FF2B5EF4-FFF2-40B4-BE49-F238E27FC236}">
                    <a16:creationId xmlns:a16="http://schemas.microsoft.com/office/drawing/2014/main" id="{CB6C96CC-A124-6787-ED4C-802947FD9D71}"/>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97;p45">
                <a:extLst>
                  <a:ext uri="{FF2B5EF4-FFF2-40B4-BE49-F238E27FC236}">
                    <a16:creationId xmlns:a16="http://schemas.microsoft.com/office/drawing/2014/main" id="{CDC7540A-F47B-7A78-298E-9BCCC3C875B9}"/>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98;p45">
                <a:extLst>
                  <a:ext uri="{FF2B5EF4-FFF2-40B4-BE49-F238E27FC236}">
                    <a16:creationId xmlns:a16="http://schemas.microsoft.com/office/drawing/2014/main" id="{FF86ADBF-28B2-BC1F-698E-99CBF67B2CD9}"/>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99;p45">
                <a:extLst>
                  <a:ext uri="{FF2B5EF4-FFF2-40B4-BE49-F238E27FC236}">
                    <a16:creationId xmlns:a16="http://schemas.microsoft.com/office/drawing/2014/main" id="{D2F7A24A-94CA-F38A-7673-D1FF0572E996}"/>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00;p45">
                <a:extLst>
                  <a:ext uri="{FF2B5EF4-FFF2-40B4-BE49-F238E27FC236}">
                    <a16:creationId xmlns:a16="http://schemas.microsoft.com/office/drawing/2014/main" id="{E3387010-032A-310F-0EB3-E1D42C83BD7D}"/>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01;p45">
                <a:extLst>
                  <a:ext uri="{FF2B5EF4-FFF2-40B4-BE49-F238E27FC236}">
                    <a16:creationId xmlns:a16="http://schemas.microsoft.com/office/drawing/2014/main" id="{56AA3CAD-8B83-F71D-F2C9-97C9103A8C55}"/>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02;p45">
                <a:extLst>
                  <a:ext uri="{FF2B5EF4-FFF2-40B4-BE49-F238E27FC236}">
                    <a16:creationId xmlns:a16="http://schemas.microsoft.com/office/drawing/2014/main" id="{3BA7605E-0AFD-F979-436D-5F0943A47769}"/>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03;p45">
                <a:extLst>
                  <a:ext uri="{FF2B5EF4-FFF2-40B4-BE49-F238E27FC236}">
                    <a16:creationId xmlns:a16="http://schemas.microsoft.com/office/drawing/2014/main" id="{58ED7EAB-3DCB-6738-8CCF-51D0A352200F}"/>
                  </a:ext>
                </a:extLst>
              </p:cNvPr>
              <p:cNvSpPr/>
              <p:nvPr/>
            </p:nvSpPr>
            <p:spPr>
              <a:xfrm>
                <a:off x="1388569" y="3571550"/>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 name="Google Shape;2504;p45">
              <a:extLst>
                <a:ext uri="{FF2B5EF4-FFF2-40B4-BE49-F238E27FC236}">
                  <a16:creationId xmlns:a16="http://schemas.microsoft.com/office/drawing/2014/main" id="{EBAE0C4E-6834-8F28-C692-A376C0DE84F7}"/>
                </a:ext>
              </a:extLst>
            </p:cNvPr>
            <p:cNvSpPr txBox="1"/>
            <p:nvPr/>
          </p:nvSpPr>
          <p:spPr>
            <a:xfrm>
              <a:off x="1093286" y="1759837"/>
              <a:ext cx="1354200" cy="765000"/>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endParaRPr lang="en-US" sz="1600" dirty="0">
                <a:effectLst/>
                <a:latin typeface="Times New Roman" panose="02020603050405020304" pitchFamily="18" charset="0"/>
                <a:ea typeface="Times New Roman" panose="02020603050405020304" pitchFamily="18" charset="0"/>
              </a:endParaRPr>
            </a:p>
          </p:txBody>
        </p:sp>
        <p:sp>
          <p:nvSpPr>
            <p:cNvPr id="9" name="Google Shape;2505;p45">
              <a:extLst>
                <a:ext uri="{FF2B5EF4-FFF2-40B4-BE49-F238E27FC236}">
                  <a16:creationId xmlns:a16="http://schemas.microsoft.com/office/drawing/2014/main" id="{57E5261B-38F5-FFC9-3B43-8A8254D3C99D}"/>
                </a:ext>
              </a:extLst>
            </p:cNvPr>
            <p:cNvSpPr txBox="1"/>
            <p:nvPr/>
          </p:nvSpPr>
          <p:spPr>
            <a:xfrm>
              <a:off x="1085905" y="3109958"/>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434343"/>
                  </a:solidFill>
                  <a:latin typeface="Fira Sans Extra Condensed Medium"/>
                  <a:ea typeface="Fira Sans Extra Condensed Medium"/>
                  <a:cs typeface="Fira Sans Extra Condensed Medium"/>
                  <a:sym typeface="Fira Sans Extra Condensed Medium"/>
                </a:rPr>
                <a:t>PAYMENT METHOD</a:t>
              </a:r>
              <a:endParaRPr sz="2000" b="1" dirty="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20" name="Google Shape;2506;p45">
            <a:extLst>
              <a:ext uri="{FF2B5EF4-FFF2-40B4-BE49-F238E27FC236}">
                <a16:creationId xmlns:a16="http://schemas.microsoft.com/office/drawing/2014/main" id="{0A771315-647D-4BED-A8D7-F21318F996C2}"/>
              </a:ext>
            </a:extLst>
          </p:cNvPr>
          <p:cNvGrpSpPr/>
          <p:nvPr/>
        </p:nvGrpSpPr>
        <p:grpSpPr>
          <a:xfrm>
            <a:off x="4957033" y="2006902"/>
            <a:ext cx="2712367" cy="3806623"/>
            <a:chOff x="3610179" y="1722469"/>
            <a:chExt cx="1660257" cy="2501180"/>
          </a:xfrm>
        </p:grpSpPr>
        <p:sp>
          <p:nvSpPr>
            <p:cNvPr id="21" name="Google Shape;2507;p45">
              <a:extLst>
                <a:ext uri="{FF2B5EF4-FFF2-40B4-BE49-F238E27FC236}">
                  <a16:creationId xmlns:a16="http://schemas.microsoft.com/office/drawing/2014/main" id="{328735C4-0C74-2615-C1E0-E3A1A3F82B30}"/>
                </a:ext>
              </a:extLst>
            </p:cNvPr>
            <p:cNvSpPr/>
            <p:nvPr/>
          </p:nvSpPr>
          <p:spPr>
            <a:xfrm>
              <a:off x="3873564" y="2610537"/>
              <a:ext cx="1396872" cy="171339"/>
            </a:xfrm>
            <a:custGeom>
              <a:avLst/>
              <a:gdLst/>
              <a:ahLst/>
              <a:cxnLst/>
              <a:rect l="l" t="t" r="r" b="b"/>
              <a:pathLst>
                <a:path w="63974" h="7847" extrusionOk="0">
                  <a:moveTo>
                    <a:pt x="2668" y="703"/>
                  </a:moveTo>
                  <a:cubicBezTo>
                    <a:pt x="2418" y="846"/>
                    <a:pt x="2168" y="1179"/>
                    <a:pt x="1918" y="1429"/>
                  </a:cubicBezTo>
                  <a:lnTo>
                    <a:pt x="1334" y="703"/>
                  </a:lnTo>
                  <a:close/>
                  <a:moveTo>
                    <a:pt x="4228" y="703"/>
                  </a:moveTo>
                  <a:cubicBezTo>
                    <a:pt x="3692" y="1143"/>
                    <a:pt x="3168" y="1774"/>
                    <a:pt x="2632" y="2322"/>
                  </a:cubicBezTo>
                  <a:lnTo>
                    <a:pt x="2037" y="1572"/>
                  </a:lnTo>
                  <a:cubicBezTo>
                    <a:pt x="2347" y="1262"/>
                    <a:pt x="2668" y="1000"/>
                    <a:pt x="2978" y="703"/>
                  </a:cubicBezTo>
                  <a:close/>
                  <a:moveTo>
                    <a:pt x="6204" y="703"/>
                  </a:moveTo>
                  <a:cubicBezTo>
                    <a:pt x="5287" y="1596"/>
                    <a:pt x="4382" y="2477"/>
                    <a:pt x="3490" y="3394"/>
                  </a:cubicBezTo>
                  <a:lnTo>
                    <a:pt x="2906" y="2655"/>
                  </a:lnTo>
                  <a:cubicBezTo>
                    <a:pt x="3573" y="2001"/>
                    <a:pt x="4228" y="1298"/>
                    <a:pt x="4883" y="703"/>
                  </a:cubicBezTo>
                  <a:close/>
                  <a:moveTo>
                    <a:pt x="22135" y="703"/>
                  </a:moveTo>
                  <a:cubicBezTo>
                    <a:pt x="19968" y="2786"/>
                    <a:pt x="17825" y="5037"/>
                    <a:pt x="15670" y="7239"/>
                  </a:cubicBezTo>
                  <a:lnTo>
                    <a:pt x="14205" y="7227"/>
                  </a:lnTo>
                  <a:cubicBezTo>
                    <a:pt x="16467" y="5025"/>
                    <a:pt x="18753" y="2786"/>
                    <a:pt x="21039" y="703"/>
                  </a:cubicBezTo>
                  <a:close/>
                  <a:moveTo>
                    <a:pt x="54067" y="703"/>
                  </a:moveTo>
                  <a:cubicBezTo>
                    <a:pt x="51829" y="2786"/>
                    <a:pt x="49579" y="5049"/>
                    <a:pt x="47316" y="7239"/>
                  </a:cubicBezTo>
                  <a:lnTo>
                    <a:pt x="46435" y="7227"/>
                  </a:lnTo>
                  <a:cubicBezTo>
                    <a:pt x="48567" y="5037"/>
                    <a:pt x="50698" y="2786"/>
                    <a:pt x="52829" y="703"/>
                  </a:cubicBezTo>
                  <a:close/>
                  <a:moveTo>
                    <a:pt x="61080" y="1203"/>
                  </a:moveTo>
                  <a:lnTo>
                    <a:pt x="61652" y="1941"/>
                  </a:lnTo>
                  <a:cubicBezTo>
                    <a:pt x="59949" y="3691"/>
                    <a:pt x="58258" y="5453"/>
                    <a:pt x="56591" y="7239"/>
                  </a:cubicBezTo>
                  <a:lnTo>
                    <a:pt x="55580" y="7239"/>
                  </a:lnTo>
                  <a:cubicBezTo>
                    <a:pt x="55885" y="6944"/>
                    <a:pt x="56191" y="6604"/>
                    <a:pt x="56484" y="6299"/>
                  </a:cubicBezTo>
                  <a:cubicBezTo>
                    <a:pt x="58092" y="4668"/>
                    <a:pt x="59568" y="2917"/>
                    <a:pt x="61080" y="1203"/>
                  </a:cubicBezTo>
                  <a:close/>
                  <a:moveTo>
                    <a:pt x="8014" y="703"/>
                  </a:moveTo>
                  <a:cubicBezTo>
                    <a:pt x="5847" y="2786"/>
                    <a:pt x="3704" y="5013"/>
                    <a:pt x="1585" y="7251"/>
                  </a:cubicBezTo>
                  <a:lnTo>
                    <a:pt x="1334" y="7251"/>
                  </a:lnTo>
                  <a:lnTo>
                    <a:pt x="3942" y="3941"/>
                  </a:lnTo>
                  <a:lnTo>
                    <a:pt x="3704" y="3667"/>
                  </a:lnTo>
                  <a:cubicBezTo>
                    <a:pt x="4680" y="2655"/>
                    <a:pt x="5680" y="1596"/>
                    <a:pt x="6680" y="703"/>
                  </a:cubicBezTo>
                  <a:close/>
                  <a:moveTo>
                    <a:pt x="9836" y="703"/>
                  </a:moveTo>
                  <a:cubicBezTo>
                    <a:pt x="7585" y="2786"/>
                    <a:pt x="5347" y="5013"/>
                    <a:pt x="3132" y="7251"/>
                  </a:cubicBezTo>
                  <a:lnTo>
                    <a:pt x="2073" y="7251"/>
                  </a:lnTo>
                  <a:cubicBezTo>
                    <a:pt x="4359" y="5013"/>
                    <a:pt x="6633" y="2786"/>
                    <a:pt x="8907" y="703"/>
                  </a:cubicBezTo>
                  <a:close/>
                  <a:moveTo>
                    <a:pt x="11229" y="703"/>
                  </a:moveTo>
                  <a:cubicBezTo>
                    <a:pt x="9097" y="2786"/>
                    <a:pt x="6990" y="5013"/>
                    <a:pt x="4906" y="7251"/>
                  </a:cubicBezTo>
                  <a:lnTo>
                    <a:pt x="3454" y="7251"/>
                  </a:lnTo>
                  <a:cubicBezTo>
                    <a:pt x="5692" y="5013"/>
                    <a:pt x="7931" y="2786"/>
                    <a:pt x="10157" y="703"/>
                  </a:cubicBezTo>
                  <a:close/>
                  <a:moveTo>
                    <a:pt x="13015" y="703"/>
                  </a:moveTo>
                  <a:cubicBezTo>
                    <a:pt x="10848" y="2786"/>
                    <a:pt x="8704" y="5013"/>
                    <a:pt x="6597" y="7251"/>
                  </a:cubicBezTo>
                  <a:lnTo>
                    <a:pt x="5406" y="7251"/>
                  </a:lnTo>
                  <a:cubicBezTo>
                    <a:pt x="7478" y="5013"/>
                    <a:pt x="9550" y="2786"/>
                    <a:pt x="11645" y="703"/>
                  </a:cubicBezTo>
                  <a:close/>
                  <a:moveTo>
                    <a:pt x="16027" y="703"/>
                  </a:moveTo>
                  <a:cubicBezTo>
                    <a:pt x="13753" y="2786"/>
                    <a:pt x="11431" y="5013"/>
                    <a:pt x="9145" y="7251"/>
                  </a:cubicBezTo>
                  <a:lnTo>
                    <a:pt x="7097" y="7251"/>
                  </a:lnTo>
                  <a:cubicBezTo>
                    <a:pt x="9205" y="5013"/>
                    <a:pt x="11336" y="2786"/>
                    <a:pt x="13491" y="703"/>
                  </a:cubicBezTo>
                  <a:close/>
                  <a:moveTo>
                    <a:pt x="16336" y="667"/>
                  </a:moveTo>
                  <a:lnTo>
                    <a:pt x="18372" y="679"/>
                  </a:lnTo>
                  <a:cubicBezTo>
                    <a:pt x="16063" y="2870"/>
                    <a:pt x="13741" y="5013"/>
                    <a:pt x="11455" y="7251"/>
                  </a:cubicBezTo>
                  <a:lnTo>
                    <a:pt x="9609" y="7251"/>
                  </a:lnTo>
                  <a:cubicBezTo>
                    <a:pt x="11848" y="5013"/>
                    <a:pt x="14110" y="2870"/>
                    <a:pt x="16336" y="667"/>
                  </a:cubicBezTo>
                  <a:close/>
                  <a:moveTo>
                    <a:pt x="20658" y="703"/>
                  </a:moveTo>
                  <a:cubicBezTo>
                    <a:pt x="18325" y="2786"/>
                    <a:pt x="15967" y="5013"/>
                    <a:pt x="13741" y="7251"/>
                  </a:cubicBezTo>
                  <a:lnTo>
                    <a:pt x="11836" y="7251"/>
                  </a:lnTo>
                  <a:cubicBezTo>
                    <a:pt x="14074" y="5013"/>
                    <a:pt x="16324" y="2786"/>
                    <a:pt x="18587" y="703"/>
                  </a:cubicBezTo>
                  <a:close/>
                  <a:moveTo>
                    <a:pt x="24111" y="703"/>
                  </a:moveTo>
                  <a:cubicBezTo>
                    <a:pt x="21932" y="2786"/>
                    <a:pt x="19765" y="5013"/>
                    <a:pt x="17598" y="7251"/>
                  </a:cubicBezTo>
                  <a:lnTo>
                    <a:pt x="15812" y="7251"/>
                  </a:lnTo>
                  <a:cubicBezTo>
                    <a:pt x="18015" y="5013"/>
                    <a:pt x="20230" y="2786"/>
                    <a:pt x="22432" y="703"/>
                  </a:cubicBezTo>
                  <a:close/>
                  <a:moveTo>
                    <a:pt x="25409" y="703"/>
                  </a:moveTo>
                  <a:cubicBezTo>
                    <a:pt x="23218" y="2786"/>
                    <a:pt x="21111" y="5013"/>
                    <a:pt x="19027" y="7251"/>
                  </a:cubicBezTo>
                  <a:lnTo>
                    <a:pt x="17944" y="7251"/>
                  </a:lnTo>
                  <a:cubicBezTo>
                    <a:pt x="20099" y="5013"/>
                    <a:pt x="22254" y="2786"/>
                    <a:pt x="24433" y="703"/>
                  </a:cubicBezTo>
                  <a:close/>
                  <a:moveTo>
                    <a:pt x="27945" y="703"/>
                  </a:moveTo>
                  <a:cubicBezTo>
                    <a:pt x="27445" y="1143"/>
                    <a:pt x="26945" y="1667"/>
                    <a:pt x="26445" y="2155"/>
                  </a:cubicBezTo>
                  <a:cubicBezTo>
                    <a:pt x="24730" y="3858"/>
                    <a:pt x="23004" y="5465"/>
                    <a:pt x="21277" y="7251"/>
                  </a:cubicBezTo>
                  <a:lnTo>
                    <a:pt x="19337" y="7251"/>
                  </a:lnTo>
                  <a:cubicBezTo>
                    <a:pt x="21087" y="5310"/>
                    <a:pt x="22837" y="3548"/>
                    <a:pt x="24647" y="1762"/>
                  </a:cubicBezTo>
                  <a:cubicBezTo>
                    <a:pt x="25016" y="1393"/>
                    <a:pt x="25385" y="1000"/>
                    <a:pt x="25754" y="703"/>
                  </a:cubicBezTo>
                  <a:close/>
                  <a:moveTo>
                    <a:pt x="30183" y="703"/>
                  </a:moveTo>
                  <a:cubicBezTo>
                    <a:pt x="29588" y="1298"/>
                    <a:pt x="29005" y="1893"/>
                    <a:pt x="28421" y="2501"/>
                  </a:cubicBezTo>
                  <a:cubicBezTo>
                    <a:pt x="26885" y="4096"/>
                    <a:pt x="25349" y="5608"/>
                    <a:pt x="23802" y="7251"/>
                  </a:cubicBezTo>
                  <a:lnTo>
                    <a:pt x="21468" y="7251"/>
                  </a:lnTo>
                  <a:cubicBezTo>
                    <a:pt x="22944" y="5763"/>
                    <a:pt x="24409" y="4429"/>
                    <a:pt x="25838" y="3001"/>
                  </a:cubicBezTo>
                  <a:cubicBezTo>
                    <a:pt x="26611" y="2227"/>
                    <a:pt x="27385" y="1441"/>
                    <a:pt x="28159" y="703"/>
                  </a:cubicBezTo>
                  <a:close/>
                  <a:moveTo>
                    <a:pt x="33088" y="703"/>
                  </a:moveTo>
                  <a:cubicBezTo>
                    <a:pt x="31624" y="2191"/>
                    <a:pt x="30160" y="3632"/>
                    <a:pt x="28659" y="5084"/>
                  </a:cubicBezTo>
                  <a:cubicBezTo>
                    <a:pt x="27921" y="5811"/>
                    <a:pt x="27183" y="6501"/>
                    <a:pt x="26445" y="7251"/>
                  </a:cubicBezTo>
                  <a:lnTo>
                    <a:pt x="24075" y="7251"/>
                  </a:lnTo>
                  <a:cubicBezTo>
                    <a:pt x="25576" y="5608"/>
                    <a:pt x="27076" y="4179"/>
                    <a:pt x="28552" y="2632"/>
                  </a:cubicBezTo>
                  <a:cubicBezTo>
                    <a:pt x="29183" y="1977"/>
                    <a:pt x="29814" y="1298"/>
                    <a:pt x="30457" y="703"/>
                  </a:cubicBezTo>
                  <a:close/>
                  <a:moveTo>
                    <a:pt x="35005" y="703"/>
                  </a:moveTo>
                  <a:cubicBezTo>
                    <a:pt x="33208" y="2489"/>
                    <a:pt x="31386" y="4358"/>
                    <a:pt x="29517" y="6132"/>
                  </a:cubicBezTo>
                  <a:cubicBezTo>
                    <a:pt x="29124" y="6501"/>
                    <a:pt x="28731" y="6799"/>
                    <a:pt x="28338" y="7251"/>
                  </a:cubicBezTo>
                  <a:lnTo>
                    <a:pt x="26778" y="7251"/>
                  </a:lnTo>
                  <a:cubicBezTo>
                    <a:pt x="29040" y="5013"/>
                    <a:pt x="31279" y="2786"/>
                    <a:pt x="33517" y="703"/>
                  </a:cubicBezTo>
                  <a:close/>
                  <a:moveTo>
                    <a:pt x="36315" y="703"/>
                  </a:moveTo>
                  <a:cubicBezTo>
                    <a:pt x="34577" y="2334"/>
                    <a:pt x="32838" y="4120"/>
                    <a:pt x="31088" y="5834"/>
                  </a:cubicBezTo>
                  <a:cubicBezTo>
                    <a:pt x="30612" y="6299"/>
                    <a:pt x="30124" y="6799"/>
                    <a:pt x="29636" y="7251"/>
                  </a:cubicBezTo>
                  <a:lnTo>
                    <a:pt x="28624" y="7251"/>
                  </a:lnTo>
                  <a:cubicBezTo>
                    <a:pt x="28731" y="7096"/>
                    <a:pt x="28826" y="7061"/>
                    <a:pt x="28921" y="6965"/>
                  </a:cubicBezTo>
                  <a:cubicBezTo>
                    <a:pt x="31100" y="4918"/>
                    <a:pt x="33243" y="2786"/>
                    <a:pt x="35363" y="703"/>
                  </a:cubicBezTo>
                  <a:close/>
                  <a:moveTo>
                    <a:pt x="37684" y="703"/>
                  </a:moveTo>
                  <a:cubicBezTo>
                    <a:pt x="35529" y="2786"/>
                    <a:pt x="33386" y="5013"/>
                    <a:pt x="31255" y="7251"/>
                  </a:cubicBezTo>
                  <a:lnTo>
                    <a:pt x="29898" y="7251"/>
                  </a:lnTo>
                  <a:cubicBezTo>
                    <a:pt x="30088" y="6954"/>
                    <a:pt x="30279" y="6870"/>
                    <a:pt x="30469" y="6680"/>
                  </a:cubicBezTo>
                  <a:cubicBezTo>
                    <a:pt x="32505" y="4679"/>
                    <a:pt x="34565" y="2632"/>
                    <a:pt x="36625" y="703"/>
                  </a:cubicBezTo>
                  <a:close/>
                  <a:moveTo>
                    <a:pt x="39589" y="703"/>
                  </a:moveTo>
                  <a:cubicBezTo>
                    <a:pt x="37589" y="2632"/>
                    <a:pt x="35601" y="4608"/>
                    <a:pt x="33648" y="6596"/>
                  </a:cubicBezTo>
                  <a:cubicBezTo>
                    <a:pt x="33434" y="6811"/>
                    <a:pt x="33219" y="6954"/>
                    <a:pt x="33017" y="7251"/>
                  </a:cubicBezTo>
                  <a:lnTo>
                    <a:pt x="32267" y="7251"/>
                  </a:lnTo>
                  <a:cubicBezTo>
                    <a:pt x="34410" y="5013"/>
                    <a:pt x="36553" y="2786"/>
                    <a:pt x="38684" y="703"/>
                  </a:cubicBezTo>
                  <a:close/>
                  <a:moveTo>
                    <a:pt x="41542" y="703"/>
                  </a:moveTo>
                  <a:cubicBezTo>
                    <a:pt x="39363" y="2786"/>
                    <a:pt x="37196" y="5013"/>
                    <a:pt x="35005" y="7251"/>
                  </a:cubicBezTo>
                  <a:lnTo>
                    <a:pt x="33327" y="7251"/>
                  </a:lnTo>
                  <a:cubicBezTo>
                    <a:pt x="33481" y="7096"/>
                    <a:pt x="33648" y="6930"/>
                    <a:pt x="33803" y="6763"/>
                  </a:cubicBezTo>
                  <a:cubicBezTo>
                    <a:pt x="35803" y="4703"/>
                    <a:pt x="37899" y="2632"/>
                    <a:pt x="39994" y="703"/>
                  </a:cubicBezTo>
                  <a:close/>
                  <a:moveTo>
                    <a:pt x="44316" y="703"/>
                  </a:moveTo>
                  <a:cubicBezTo>
                    <a:pt x="42018" y="2786"/>
                    <a:pt x="39708" y="5013"/>
                    <a:pt x="37422" y="7251"/>
                  </a:cubicBezTo>
                  <a:lnTo>
                    <a:pt x="35446" y="7251"/>
                  </a:lnTo>
                  <a:cubicBezTo>
                    <a:pt x="37672" y="5013"/>
                    <a:pt x="39911" y="2786"/>
                    <a:pt x="42149" y="703"/>
                  </a:cubicBezTo>
                  <a:close/>
                  <a:moveTo>
                    <a:pt x="46209" y="703"/>
                  </a:moveTo>
                  <a:cubicBezTo>
                    <a:pt x="43983" y="2786"/>
                    <a:pt x="41732" y="5013"/>
                    <a:pt x="39482" y="7251"/>
                  </a:cubicBezTo>
                  <a:lnTo>
                    <a:pt x="37684" y="7251"/>
                  </a:lnTo>
                  <a:cubicBezTo>
                    <a:pt x="39982" y="5013"/>
                    <a:pt x="42304" y="2786"/>
                    <a:pt x="44614" y="703"/>
                  </a:cubicBezTo>
                  <a:close/>
                  <a:moveTo>
                    <a:pt x="49019" y="703"/>
                  </a:moveTo>
                  <a:cubicBezTo>
                    <a:pt x="46828" y="2786"/>
                    <a:pt x="44638" y="5013"/>
                    <a:pt x="42447" y="7251"/>
                  </a:cubicBezTo>
                  <a:lnTo>
                    <a:pt x="39780" y="7251"/>
                  </a:lnTo>
                  <a:cubicBezTo>
                    <a:pt x="42042" y="5013"/>
                    <a:pt x="44292" y="2786"/>
                    <a:pt x="46531" y="703"/>
                  </a:cubicBezTo>
                  <a:close/>
                  <a:moveTo>
                    <a:pt x="50793" y="703"/>
                  </a:moveTo>
                  <a:cubicBezTo>
                    <a:pt x="50722" y="703"/>
                    <a:pt x="50650" y="846"/>
                    <a:pt x="50567" y="917"/>
                  </a:cubicBezTo>
                  <a:cubicBezTo>
                    <a:pt x="48483" y="3048"/>
                    <a:pt x="46364" y="5168"/>
                    <a:pt x="44233" y="7251"/>
                  </a:cubicBezTo>
                  <a:lnTo>
                    <a:pt x="42744" y="7251"/>
                  </a:lnTo>
                  <a:cubicBezTo>
                    <a:pt x="44959" y="5013"/>
                    <a:pt x="47185" y="2786"/>
                    <a:pt x="49400" y="703"/>
                  </a:cubicBezTo>
                  <a:close/>
                  <a:moveTo>
                    <a:pt x="52662" y="703"/>
                  </a:moveTo>
                  <a:cubicBezTo>
                    <a:pt x="51734" y="1596"/>
                    <a:pt x="50805" y="2691"/>
                    <a:pt x="49841" y="3656"/>
                  </a:cubicBezTo>
                  <a:cubicBezTo>
                    <a:pt x="48650" y="4858"/>
                    <a:pt x="47459" y="6061"/>
                    <a:pt x="46281" y="7251"/>
                  </a:cubicBezTo>
                  <a:lnTo>
                    <a:pt x="44602" y="7251"/>
                  </a:lnTo>
                  <a:cubicBezTo>
                    <a:pt x="46662" y="5168"/>
                    <a:pt x="48721" y="3167"/>
                    <a:pt x="50757" y="1108"/>
                  </a:cubicBezTo>
                  <a:cubicBezTo>
                    <a:pt x="50888" y="977"/>
                    <a:pt x="51019" y="846"/>
                    <a:pt x="51150" y="703"/>
                  </a:cubicBezTo>
                  <a:close/>
                  <a:moveTo>
                    <a:pt x="56770" y="703"/>
                  </a:moveTo>
                  <a:cubicBezTo>
                    <a:pt x="54567" y="2786"/>
                    <a:pt x="52365" y="5013"/>
                    <a:pt x="50150" y="7251"/>
                  </a:cubicBezTo>
                  <a:lnTo>
                    <a:pt x="48078" y="7251"/>
                  </a:lnTo>
                  <a:cubicBezTo>
                    <a:pt x="50269" y="5013"/>
                    <a:pt x="52448" y="2786"/>
                    <a:pt x="54627" y="703"/>
                  </a:cubicBezTo>
                  <a:close/>
                  <a:moveTo>
                    <a:pt x="58484" y="703"/>
                  </a:moveTo>
                  <a:cubicBezTo>
                    <a:pt x="56353" y="2929"/>
                    <a:pt x="54186" y="5013"/>
                    <a:pt x="51984" y="7251"/>
                  </a:cubicBezTo>
                  <a:lnTo>
                    <a:pt x="50460" y="7251"/>
                  </a:lnTo>
                  <a:cubicBezTo>
                    <a:pt x="52698" y="5013"/>
                    <a:pt x="54925" y="2786"/>
                    <a:pt x="57127" y="703"/>
                  </a:cubicBezTo>
                  <a:close/>
                  <a:moveTo>
                    <a:pt x="59639" y="703"/>
                  </a:moveTo>
                  <a:cubicBezTo>
                    <a:pt x="58211" y="2191"/>
                    <a:pt x="56794" y="3929"/>
                    <a:pt x="55329" y="5501"/>
                  </a:cubicBezTo>
                  <a:cubicBezTo>
                    <a:pt x="54782" y="6084"/>
                    <a:pt x="54234" y="6656"/>
                    <a:pt x="53674" y="7251"/>
                  </a:cubicBezTo>
                  <a:lnTo>
                    <a:pt x="52555" y="7251"/>
                  </a:lnTo>
                  <a:cubicBezTo>
                    <a:pt x="54758" y="5013"/>
                    <a:pt x="56913" y="2929"/>
                    <a:pt x="58996" y="703"/>
                  </a:cubicBezTo>
                  <a:close/>
                  <a:moveTo>
                    <a:pt x="60651" y="703"/>
                  </a:moveTo>
                  <a:lnTo>
                    <a:pt x="60890" y="977"/>
                  </a:lnTo>
                  <a:cubicBezTo>
                    <a:pt x="59366" y="2703"/>
                    <a:pt x="57901" y="4501"/>
                    <a:pt x="56329" y="6156"/>
                  </a:cubicBezTo>
                  <a:cubicBezTo>
                    <a:pt x="55984" y="6513"/>
                    <a:pt x="55627" y="6799"/>
                    <a:pt x="55270" y="7251"/>
                  </a:cubicBezTo>
                  <a:lnTo>
                    <a:pt x="53877" y="7251"/>
                  </a:lnTo>
                  <a:cubicBezTo>
                    <a:pt x="55925" y="5013"/>
                    <a:pt x="57961" y="2786"/>
                    <a:pt x="59985" y="703"/>
                  </a:cubicBezTo>
                  <a:close/>
                  <a:moveTo>
                    <a:pt x="61830" y="2167"/>
                  </a:moveTo>
                  <a:lnTo>
                    <a:pt x="62675" y="3251"/>
                  </a:lnTo>
                  <a:cubicBezTo>
                    <a:pt x="61521" y="4608"/>
                    <a:pt x="60342" y="5906"/>
                    <a:pt x="59151" y="7251"/>
                  </a:cubicBezTo>
                  <a:lnTo>
                    <a:pt x="57008" y="7251"/>
                  </a:lnTo>
                  <a:cubicBezTo>
                    <a:pt x="58604" y="5465"/>
                    <a:pt x="60211" y="3846"/>
                    <a:pt x="61830" y="2167"/>
                  </a:cubicBezTo>
                  <a:close/>
                  <a:moveTo>
                    <a:pt x="62830" y="3441"/>
                  </a:moveTo>
                  <a:lnTo>
                    <a:pt x="63164" y="3882"/>
                  </a:lnTo>
                  <a:lnTo>
                    <a:pt x="60651" y="7251"/>
                  </a:lnTo>
                  <a:lnTo>
                    <a:pt x="59520" y="7251"/>
                  </a:lnTo>
                  <a:cubicBezTo>
                    <a:pt x="60640" y="5906"/>
                    <a:pt x="61747" y="4715"/>
                    <a:pt x="62830" y="3441"/>
                  </a:cubicBezTo>
                  <a:close/>
                  <a:moveTo>
                    <a:pt x="1" y="0"/>
                  </a:moveTo>
                  <a:lnTo>
                    <a:pt x="3120" y="3917"/>
                  </a:lnTo>
                  <a:lnTo>
                    <a:pt x="1" y="7847"/>
                  </a:lnTo>
                  <a:lnTo>
                    <a:pt x="60973" y="7847"/>
                  </a:lnTo>
                  <a:lnTo>
                    <a:pt x="63973" y="3846"/>
                  </a:lnTo>
                  <a:lnTo>
                    <a:pt x="60961"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08;p45">
              <a:extLst>
                <a:ext uri="{FF2B5EF4-FFF2-40B4-BE49-F238E27FC236}">
                  <a16:creationId xmlns:a16="http://schemas.microsoft.com/office/drawing/2014/main" id="{6BB799EC-B01C-CE2A-E261-3E87496E36BB}"/>
                </a:ext>
              </a:extLst>
            </p:cNvPr>
            <p:cNvSpPr/>
            <p:nvPr/>
          </p:nvSpPr>
          <p:spPr>
            <a:xfrm>
              <a:off x="4518177" y="2726744"/>
              <a:ext cx="107647" cy="344229"/>
            </a:xfrm>
            <a:custGeom>
              <a:avLst/>
              <a:gdLst/>
              <a:ahLst/>
              <a:cxnLst/>
              <a:rect l="l" t="t" r="r" b="b"/>
              <a:pathLst>
                <a:path w="4930" h="15765" extrusionOk="0">
                  <a:moveTo>
                    <a:pt x="2465" y="0"/>
                  </a:moveTo>
                  <a:cubicBezTo>
                    <a:pt x="1096" y="0"/>
                    <a:pt x="1" y="1108"/>
                    <a:pt x="1" y="2477"/>
                  </a:cubicBezTo>
                  <a:cubicBezTo>
                    <a:pt x="1" y="3727"/>
                    <a:pt x="965" y="4763"/>
                    <a:pt x="2156" y="4918"/>
                  </a:cubicBezTo>
                  <a:lnTo>
                    <a:pt x="2156" y="15764"/>
                  </a:lnTo>
                  <a:lnTo>
                    <a:pt x="2751" y="15764"/>
                  </a:lnTo>
                  <a:lnTo>
                    <a:pt x="2751" y="4918"/>
                  </a:lnTo>
                  <a:cubicBezTo>
                    <a:pt x="4096" y="4763"/>
                    <a:pt x="4930" y="3727"/>
                    <a:pt x="4930" y="2477"/>
                  </a:cubicBezTo>
                  <a:cubicBezTo>
                    <a:pt x="4930" y="1108"/>
                    <a:pt x="3834" y="0"/>
                    <a:pt x="2465"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509;p45">
              <a:extLst>
                <a:ext uri="{FF2B5EF4-FFF2-40B4-BE49-F238E27FC236}">
                  <a16:creationId xmlns:a16="http://schemas.microsoft.com/office/drawing/2014/main" id="{EA1F0522-94C6-E916-604B-C87C06006D60}"/>
                </a:ext>
              </a:extLst>
            </p:cNvPr>
            <p:cNvGrpSpPr/>
            <p:nvPr/>
          </p:nvGrpSpPr>
          <p:grpSpPr>
            <a:xfrm>
              <a:off x="4306563" y="3419216"/>
              <a:ext cx="530874" cy="804433"/>
              <a:chOff x="4244303" y="3429906"/>
              <a:chExt cx="530874" cy="804433"/>
            </a:xfrm>
          </p:grpSpPr>
          <p:sp>
            <p:nvSpPr>
              <p:cNvPr id="26" name="Google Shape;2510;p45">
                <a:extLst>
                  <a:ext uri="{FF2B5EF4-FFF2-40B4-BE49-F238E27FC236}">
                    <a16:creationId xmlns:a16="http://schemas.microsoft.com/office/drawing/2014/main" id="{54D7C352-1051-2110-63EA-0CE46EE01D03}"/>
                  </a:ext>
                </a:extLst>
              </p:cNvPr>
              <p:cNvSpPr/>
              <p:nvPr/>
            </p:nvSpPr>
            <p:spPr>
              <a:xfrm>
                <a:off x="4244303" y="4143505"/>
                <a:ext cx="530874" cy="90834"/>
              </a:xfrm>
              <a:custGeom>
                <a:avLst/>
                <a:gdLst/>
                <a:ahLst/>
                <a:cxnLst/>
                <a:rect l="l" t="t" r="r" b="b"/>
                <a:pathLst>
                  <a:path w="24313" h="4160" extrusionOk="0">
                    <a:moveTo>
                      <a:pt x="3501" y="848"/>
                    </a:moveTo>
                    <a:cubicBezTo>
                      <a:pt x="3613" y="848"/>
                      <a:pt x="3736" y="861"/>
                      <a:pt x="3870" y="886"/>
                    </a:cubicBezTo>
                    <a:cubicBezTo>
                      <a:pt x="4513" y="886"/>
                      <a:pt x="5168" y="958"/>
                      <a:pt x="5811" y="1005"/>
                    </a:cubicBezTo>
                    <a:cubicBezTo>
                      <a:pt x="6270" y="1041"/>
                      <a:pt x="6734" y="1053"/>
                      <a:pt x="7198" y="1053"/>
                    </a:cubicBezTo>
                    <a:cubicBezTo>
                      <a:pt x="8150" y="1053"/>
                      <a:pt x="9108" y="1003"/>
                      <a:pt x="10054" y="1003"/>
                    </a:cubicBezTo>
                    <a:cubicBezTo>
                      <a:pt x="10175" y="1003"/>
                      <a:pt x="10297" y="1004"/>
                      <a:pt x="10418" y="1005"/>
                    </a:cubicBezTo>
                    <a:cubicBezTo>
                      <a:pt x="13681" y="1029"/>
                      <a:pt x="16955" y="1160"/>
                      <a:pt x="20205" y="1267"/>
                    </a:cubicBezTo>
                    <a:cubicBezTo>
                      <a:pt x="20379" y="1235"/>
                      <a:pt x="20540" y="1219"/>
                      <a:pt x="20689" y="1219"/>
                    </a:cubicBezTo>
                    <a:cubicBezTo>
                      <a:pt x="21588" y="1219"/>
                      <a:pt x="22022" y="1807"/>
                      <a:pt x="21991" y="2982"/>
                    </a:cubicBezTo>
                    <a:cubicBezTo>
                      <a:pt x="21360" y="3232"/>
                      <a:pt x="20503" y="3184"/>
                      <a:pt x="19824" y="3196"/>
                    </a:cubicBezTo>
                    <a:cubicBezTo>
                      <a:pt x="18229" y="3220"/>
                      <a:pt x="16633" y="3291"/>
                      <a:pt x="15026" y="3303"/>
                    </a:cubicBezTo>
                    <a:cubicBezTo>
                      <a:pt x="14826" y="3306"/>
                      <a:pt x="14627" y="3307"/>
                      <a:pt x="14427" y="3307"/>
                    </a:cubicBezTo>
                    <a:cubicBezTo>
                      <a:pt x="12748" y="3307"/>
                      <a:pt x="11076" y="3223"/>
                      <a:pt x="9394" y="3149"/>
                    </a:cubicBezTo>
                    <a:cubicBezTo>
                      <a:pt x="7227" y="3041"/>
                      <a:pt x="4894" y="3232"/>
                      <a:pt x="2763" y="2708"/>
                    </a:cubicBezTo>
                    <a:cubicBezTo>
                      <a:pt x="2471" y="1468"/>
                      <a:pt x="2717" y="848"/>
                      <a:pt x="3501" y="848"/>
                    </a:cubicBezTo>
                    <a:close/>
                    <a:moveTo>
                      <a:pt x="3958" y="1"/>
                    </a:moveTo>
                    <a:cubicBezTo>
                      <a:pt x="2636" y="1"/>
                      <a:pt x="1749" y="295"/>
                      <a:pt x="917" y="1470"/>
                    </a:cubicBezTo>
                    <a:cubicBezTo>
                      <a:pt x="0" y="2744"/>
                      <a:pt x="1846" y="3577"/>
                      <a:pt x="2715" y="3708"/>
                    </a:cubicBezTo>
                    <a:cubicBezTo>
                      <a:pt x="2731" y="3710"/>
                      <a:pt x="2747" y="3711"/>
                      <a:pt x="2763" y="3711"/>
                    </a:cubicBezTo>
                    <a:cubicBezTo>
                      <a:pt x="2838" y="3711"/>
                      <a:pt x="2904" y="3688"/>
                      <a:pt x="2953" y="3649"/>
                    </a:cubicBezTo>
                    <a:cubicBezTo>
                      <a:pt x="4391" y="3970"/>
                      <a:pt x="5932" y="4031"/>
                      <a:pt x="7470" y="4031"/>
                    </a:cubicBezTo>
                    <a:cubicBezTo>
                      <a:pt x="8433" y="4031"/>
                      <a:pt x="9396" y="4007"/>
                      <a:pt x="10332" y="4007"/>
                    </a:cubicBezTo>
                    <a:cubicBezTo>
                      <a:pt x="10784" y="4007"/>
                      <a:pt x="11231" y="4013"/>
                      <a:pt x="11668" y="4030"/>
                    </a:cubicBezTo>
                    <a:cubicBezTo>
                      <a:pt x="13506" y="4107"/>
                      <a:pt x="15369" y="4160"/>
                      <a:pt x="17227" y="4160"/>
                    </a:cubicBezTo>
                    <a:cubicBezTo>
                      <a:pt x="18499" y="4160"/>
                      <a:pt x="19769" y="4135"/>
                      <a:pt x="21027" y="4077"/>
                    </a:cubicBezTo>
                    <a:cubicBezTo>
                      <a:pt x="23789" y="3946"/>
                      <a:pt x="24313" y="1458"/>
                      <a:pt x="21646" y="541"/>
                    </a:cubicBezTo>
                    <a:cubicBezTo>
                      <a:pt x="20542" y="158"/>
                      <a:pt x="19209" y="90"/>
                      <a:pt x="17884" y="90"/>
                    </a:cubicBezTo>
                    <a:cubicBezTo>
                      <a:pt x="17155" y="90"/>
                      <a:pt x="16429" y="111"/>
                      <a:pt x="15745" y="111"/>
                    </a:cubicBezTo>
                    <a:cubicBezTo>
                      <a:pt x="15393" y="111"/>
                      <a:pt x="15052" y="105"/>
                      <a:pt x="14728" y="89"/>
                    </a:cubicBezTo>
                    <a:cubicBezTo>
                      <a:pt x="13799" y="43"/>
                      <a:pt x="12869" y="29"/>
                      <a:pt x="11939" y="29"/>
                    </a:cubicBezTo>
                    <a:cubicBezTo>
                      <a:pt x="10357" y="29"/>
                      <a:pt x="8775" y="70"/>
                      <a:pt x="7195" y="70"/>
                    </a:cubicBezTo>
                    <a:cubicBezTo>
                      <a:pt x="6316" y="70"/>
                      <a:pt x="5438" y="57"/>
                      <a:pt x="4560" y="17"/>
                    </a:cubicBezTo>
                    <a:cubicBezTo>
                      <a:pt x="4350" y="7"/>
                      <a:pt x="4149" y="1"/>
                      <a:pt x="395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11;p45">
                <a:extLst>
                  <a:ext uri="{FF2B5EF4-FFF2-40B4-BE49-F238E27FC236}">
                    <a16:creationId xmlns:a16="http://schemas.microsoft.com/office/drawing/2014/main" id="{847711CF-5241-EFF0-CE54-56E12EA88948}"/>
                  </a:ext>
                </a:extLst>
              </p:cNvPr>
              <p:cNvSpPr/>
              <p:nvPr/>
            </p:nvSpPr>
            <p:spPr>
              <a:xfrm>
                <a:off x="4244303" y="4013781"/>
                <a:ext cx="530874" cy="90834"/>
              </a:xfrm>
              <a:custGeom>
                <a:avLst/>
                <a:gdLst/>
                <a:ahLst/>
                <a:cxnLst/>
                <a:rect l="l" t="t" r="r" b="b"/>
                <a:pathLst>
                  <a:path w="24313" h="4160" extrusionOk="0">
                    <a:moveTo>
                      <a:pt x="3501" y="848"/>
                    </a:moveTo>
                    <a:cubicBezTo>
                      <a:pt x="3613" y="848"/>
                      <a:pt x="3736" y="861"/>
                      <a:pt x="3870" y="886"/>
                    </a:cubicBezTo>
                    <a:cubicBezTo>
                      <a:pt x="4513" y="886"/>
                      <a:pt x="5168" y="958"/>
                      <a:pt x="5811" y="1005"/>
                    </a:cubicBezTo>
                    <a:cubicBezTo>
                      <a:pt x="6270" y="1041"/>
                      <a:pt x="6734" y="1053"/>
                      <a:pt x="7198" y="1053"/>
                    </a:cubicBezTo>
                    <a:cubicBezTo>
                      <a:pt x="8150" y="1053"/>
                      <a:pt x="9108" y="1003"/>
                      <a:pt x="10054" y="1003"/>
                    </a:cubicBezTo>
                    <a:cubicBezTo>
                      <a:pt x="10175" y="1003"/>
                      <a:pt x="10297" y="1003"/>
                      <a:pt x="10418" y="1005"/>
                    </a:cubicBezTo>
                    <a:cubicBezTo>
                      <a:pt x="13681" y="1029"/>
                      <a:pt x="16955" y="1160"/>
                      <a:pt x="20205" y="1267"/>
                    </a:cubicBezTo>
                    <a:cubicBezTo>
                      <a:pt x="20379" y="1235"/>
                      <a:pt x="20540" y="1219"/>
                      <a:pt x="20689" y="1219"/>
                    </a:cubicBezTo>
                    <a:cubicBezTo>
                      <a:pt x="21588" y="1219"/>
                      <a:pt x="22022" y="1807"/>
                      <a:pt x="21991" y="2982"/>
                    </a:cubicBezTo>
                    <a:cubicBezTo>
                      <a:pt x="21360" y="3232"/>
                      <a:pt x="20503" y="3184"/>
                      <a:pt x="19824" y="3196"/>
                    </a:cubicBezTo>
                    <a:cubicBezTo>
                      <a:pt x="18229" y="3220"/>
                      <a:pt x="16633" y="3291"/>
                      <a:pt x="15026" y="3303"/>
                    </a:cubicBezTo>
                    <a:cubicBezTo>
                      <a:pt x="14826" y="3306"/>
                      <a:pt x="14627" y="3307"/>
                      <a:pt x="14427" y="3307"/>
                    </a:cubicBezTo>
                    <a:cubicBezTo>
                      <a:pt x="12748" y="3307"/>
                      <a:pt x="11076" y="3223"/>
                      <a:pt x="9394" y="3148"/>
                    </a:cubicBezTo>
                    <a:cubicBezTo>
                      <a:pt x="7227" y="3041"/>
                      <a:pt x="4894" y="3232"/>
                      <a:pt x="2763" y="2708"/>
                    </a:cubicBezTo>
                    <a:cubicBezTo>
                      <a:pt x="2471" y="1468"/>
                      <a:pt x="2717" y="848"/>
                      <a:pt x="3501" y="848"/>
                    </a:cubicBezTo>
                    <a:close/>
                    <a:moveTo>
                      <a:pt x="3958" y="0"/>
                    </a:moveTo>
                    <a:cubicBezTo>
                      <a:pt x="2636" y="0"/>
                      <a:pt x="1749" y="294"/>
                      <a:pt x="917" y="1470"/>
                    </a:cubicBezTo>
                    <a:cubicBezTo>
                      <a:pt x="0" y="2744"/>
                      <a:pt x="1846" y="3577"/>
                      <a:pt x="2715" y="3708"/>
                    </a:cubicBezTo>
                    <a:cubicBezTo>
                      <a:pt x="2731" y="3710"/>
                      <a:pt x="2747" y="3711"/>
                      <a:pt x="2763" y="3711"/>
                    </a:cubicBezTo>
                    <a:cubicBezTo>
                      <a:pt x="2838" y="3711"/>
                      <a:pt x="2904" y="3688"/>
                      <a:pt x="2953" y="3648"/>
                    </a:cubicBezTo>
                    <a:cubicBezTo>
                      <a:pt x="4391" y="3969"/>
                      <a:pt x="5932" y="4031"/>
                      <a:pt x="7470" y="4031"/>
                    </a:cubicBezTo>
                    <a:cubicBezTo>
                      <a:pt x="8433" y="4031"/>
                      <a:pt x="9396" y="4007"/>
                      <a:pt x="10332" y="4007"/>
                    </a:cubicBezTo>
                    <a:cubicBezTo>
                      <a:pt x="10784" y="4007"/>
                      <a:pt x="11231" y="4013"/>
                      <a:pt x="11668" y="4029"/>
                    </a:cubicBezTo>
                    <a:cubicBezTo>
                      <a:pt x="13506" y="4107"/>
                      <a:pt x="15369" y="4160"/>
                      <a:pt x="17227" y="4160"/>
                    </a:cubicBezTo>
                    <a:cubicBezTo>
                      <a:pt x="18499" y="4160"/>
                      <a:pt x="19769" y="4135"/>
                      <a:pt x="21027" y="4077"/>
                    </a:cubicBezTo>
                    <a:cubicBezTo>
                      <a:pt x="23789" y="3946"/>
                      <a:pt x="24313" y="1458"/>
                      <a:pt x="21646" y="541"/>
                    </a:cubicBezTo>
                    <a:cubicBezTo>
                      <a:pt x="20542" y="158"/>
                      <a:pt x="19209" y="90"/>
                      <a:pt x="17884" y="90"/>
                    </a:cubicBezTo>
                    <a:cubicBezTo>
                      <a:pt x="17155" y="90"/>
                      <a:pt x="16429" y="110"/>
                      <a:pt x="15745" y="110"/>
                    </a:cubicBezTo>
                    <a:cubicBezTo>
                      <a:pt x="15393" y="110"/>
                      <a:pt x="15052" y="105"/>
                      <a:pt x="14728" y="88"/>
                    </a:cubicBezTo>
                    <a:cubicBezTo>
                      <a:pt x="13799" y="43"/>
                      <a:pt x="12869" y="28"/>
                      <a:pt x="11939" y="28"/>
                    </a:cubicBezTo>
                    <a:cubicBezTo>
                      <a:pt x="10357" y="28"/>
                      <a:pt x="8775" y="70"/>
                      <a:pt x="7195" y="70"/>
                    </a:cubicBezTo>
                    <a:cubicBezTo>
                      <a:pt x="6316" y="70"/>
                      <a:pt x="5438" y="57"/>
                      <a:pt x="4560" y="17"/>
                    </a:cubicBezTo>
                    <a:cubicBezTo>
                      <a:pt x="4350" y="6"/>
                      <a:pt x="4149" y="0"/>
                      <a:pt x="39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12;p45">
                <a:extLst>
                  <a:ext uri="{FF2B5EF4-FFF2-40B4-BE49-F238E27FC236}">
                    <a16:creationId xmlns:a16="http://schemas.microsoft.com/office/drawing/2014/main" id="{33C34A6E-1C2E-E10A-F776-F0F8018DDACE}"/>
                  </a:ext>
                </a:extLst>
              </p:cNvPr>
              <p:cNvSpPr/>
              <p:nvPr/>
            </p:nvSpPr>
            <p:spPr>
              <a:xfrm>
                <a:off x="4246639" y="3429906"/>
                <a:ext cx="515699" cy="515350"/>
              </a:xfrm>
              <a:custGeom>
                <a:avLst/>
                <a:gdLst/>
                <a:ahLst/>
                <a:cxnLst/>
                <a:rect l="l" t="t" r="r" b="b"/>
                <a:pathLst>
                  <a:path w="23618" h="23602" extrusionOk="0">
                    <a:moveTo>
                      <a:pt x="8886" y="8055"/>
                    </a:moveTo>
                    <a:cubicBezTo>
                      <a:pt x="9122" y="8055"/>
                      <a:pt x="9374" y="8117"/>
                      <a:pt x="9645" y="8255"/>
                    </a:cubicBezTo>
                    <a:cubicBezTo>
                      <a:pt x="10418" y="8648"/>
                      <a:pt x="11145" y="9481"/>
                      <a:pt x="11133" y="10386"/>
                    </a:cubicBezTo>
                    <a:cubicBezTo>
                      <a:pt x="11123" y="11265"/>
                      <a:pt x="10034" y="11858"/>
                      <a:pt x="9145" y="11858"/>
                    </a:cubicBezTo>
                    <a:cubicBezTo>
                      <a:pt x="8903" y="11858"/>
                      <a:pt x="8676" y="11814"/>
                      <a:pt x="8490" y="11719"/>
                    </a:cubicBezTo>
                    <a:cubicBezTo>
                      <a:pt x="7573" y="11231"/>
                      <a:pt x="7287" y="9945"/>
                      <a:pt x="7287" y="8921"/>
                    </a:cubicBezTo>
                    <a:cubicBezTo>
                      <a:pt x="7370" y="8921"/>
                      <a:pt x="7454" y="8874"/>
                      <a:pt x="7525" y="8791"/>
                    </a:cubicBezTo>
                    <a:cubicBezTo>
                      <a:pt x="7946" y="8337"/>
                      <a:pt x="8383" y="8055"/>
                      <a:pt x="8886" y="8055"/>
                    </a:cubicBezTo>
                    <a:close/>
                    <a:moveTo>
                      <a:pt x="16116" y="13824"/>
                    </a:moveTo>
                    <a:cubicBezTo>
                      <a:pt x="16288" y="13824"/>
                      <a:pt x="16469" y="13854"/>
                      <a:pt x="16657" y="13922"/>
                    </a:cubicBezTo>
                    <a:cubicBezTo>
                      <a:pt x="17491" y="14220"/>
                      <a:pt x="18146" y="15125"/>
                      <a:pt x="18360" y="15934"/>
                    </a:cubicBezTo>
                    <a:cubicBezTo>
                      <a:pt x="18658" y="17042"/>
                      <a:pt x="17586" y="17661"/>
                      <a:pt x="16622" y="17732"/>
                    </a:cubicBezTo>
                    <a:cubicBezTo>
                      <a:pt x="16580" y="17735"/>
                      <a:pt x="16539" y="17737"/>
                      <a:pt x="16499" y="17737"/>
                    </a:cubicBezTo>
                    <a:cubicBezTo>
                      <a:pt x="15163" y="17737"/>
                      <a:pt x="14478" y="16039"/>
                      <a:pt x="14478" y="14779"/>
                    </a:cubicBezTo>
                    <a:cubicBezTo>
                      <a:pt x="14929" y="14253"/>
                      <a:pt x="15469" y="13824"/>
                      <a:pt x="16116" y="13824"/>
                    </a:cubicBezTo>
                    <a:close/>
                    <a:moveTo>
                      <a:pt x="3735" y="18926"/>
                    </a:moveTo>
                    <a:cubicBezTo>
                      <a:pt x="4450" y="18926"/>
                      <a:pt x="5231" y="19197"/>
                      <a:pt x="5501" y="19863"/>
                    </a:cubicBezTo>
                    <a:cubicBezTo>
                      <a:pt x="6013" y="21125"/>
                      <a:pt x="4763" y="22530"/>
                      <a:pt x="3525" y="22554"/>
                    </a:cubicBezTo>
                    <a:cubicBezTo>
                      <a:pt x="3518" y="22554"/>
                      <a:pt x="3511" y="22554"/>
                      <a:pt x="3504" y="22554"/>
                    </a:cubicBezTo>
                    <a:cubicBezTo>
                      <a:pt x="2382" y="22554"/>
                      <a:pt x="1477" y="21607"/>
                      <a:pt x="1453" y="20542"/>
                    </a:cubicBezTo>
                    <a:cubicBezTo>
                      <a:pt x="1905" y="19875"/>
                      <a:pt x="2144" y="19268"/>
                      <a:pt x="3084" y="19006"/>
                    </a:cubicBezTo>
                    <a:cubicBezTo>
                      <a:pt x="3281" y="18954"/>
                      <a:pt x="3505" y="18926"/>
                      <a:pt x="3735" y="18926"/>
                    </a:cubicBezTo>
                    <a:close/>
                    <a:moveTo>
                      <a:pt x="22876" y="1"/>
                    </a:moveTo>
                    <a:cubicBezTo>
                      <a:pt x="22107" y="1"/>
                      <a:pt x="21645" y="1162"/>
                      <a:pt x="21194" y="1694"/>
                    </a:cubicBezTo>
                    <a:cubicBezTo>
                      <a:pt x="20443" y="2575"/>
                      <a:pt x="19503" y="3337"/>
                      <a:pt x="18979" y="4385"/>
                    </a:cubicBezTo>
                    <a:cubicBezTo>
                      <a:pt x="18865" y="4604"/>
                      <a:pt x="19032" y="4899"/>
                      <a:pt x="19256" y="4899"/>
                    </a:cubicBezTo>
                    <a:cubicBezTo>
                      <a:pt x="19312" y="4899"/>
                      <a:pt x="19372" y="4881"/>
                      <a:pt x="19431" y="4838"/>
                    </a:cubicBezTo>
                    <a:cubicBezTo>
                      <a:pt x="20146" y="4326"/>
                      <a:pt x="20872" y="3683"/>
                      <a:pt x="21515" y="2968"/>
                    </a:cubicBezTo>
                    <a:lnTo>
                      <a:pt x="21515" y="2968"/>
                    </a:lnTo>
                    <a:cubicBezTo>
                      <a:pt x="21122" y="4171"/>
                      <a:pt x="20896" y="5659"/>
                      <a:pt x="20503" y="6707"/>
                    </a:cubicBezTo>
                    <a:cubicBezTo>
                      <a:pt x="19693" y="8874"/>
                      <a:pt x="18419" y="10874"/>
                      <a:pt x="17693" y="13065"/>
                    </a:cubicBezTo>
                    <a:cubicBezTo>
                      <a:pt x="17467" y="12922"/>
                      <a:pt x="17241" y="12803"/>
                      <a:pt x="17003" y="12708"/>
                    </a:cubicBezTo>
                    <a:cubicBezTo>
                      <a:pt x="16728" y="12596"/>
                      <a:pt x="16435" y="12541"/>
                      <a:pt x="16142" y="12541"/>
                    </a:cubicBezTo>
                    <a:cubicBezTo>
                      <a:pt x="15748" y="12541"/>
                      <a:pt x="15356" y="12641"/>
                      <a:pt x="15014" y="12839"/>
                    </a:cubicBezTo>
                    <a:cubicBezTo>
                      <a:pt x="14764" y="12993"/>
                      <a:pt x="14574" y="13160"/>
                      <a:pt x="14431" y="13351"/>
                    </a:cubicBezTo>
                    <a:cubicBezTo>
                      <a:pt x="14026" y="13005"/>
                      <a:pt x="13609" y="12660"/>
                      <a:pt x="13216" y="12279"/>
                    </a:cubicBezTo>
                    <a:cubicBezTo>
                      <a:pt x="12883" y="11958"/>
                      <a:pt x="12562" y="11636"/>
                      <a:pt x="12216" y="11315"/>
                    </a:cubicBezTo>
                    <a:cubicBezTo>
                      <a:pt x="12300" y="11148"/>
                      <a:pt x="12371" y="10957"/>
                      <a:pt x="12407" y="10767"/>
                    </a:cubicBezTo>
                    <a:cubicBezTo>
                      <a:pt x="12716" y="9279"/>
                      <a:pt x="11550" y="7802"/>
                      <a:pt x="10311" y="7124"/>
                    </a:cubicBezTo>
                    <a:cubicBezTo>
                      <a:pt x="9867" y="6878"/>
                      <a:pt x="9359" y="6747"/>
                      <a:pt x="8870" y="6747"/>
                    </a:cubicBezTo>
                    <a:cubicBezTo>
                      <a:pt x="7982" y="6747"/>
                      <a:pt x="7159" y="7180"/>
                      <a:pt x="6906" y="8148"/>
                    </a:cubicBezTo>
                    <a:cubicBezTo>
                      <a:pt x="6799" y="8171"/>
                      <a:pt x="6716" y="8231"/>
                      <a:pt x="6668" y="8350"/>
                    </a:cubicBezTo>
                    <a:cubicBezTo>
                      <a:pt x="6323" y="9457"/>
                      <a:pt x="6442" y="10910"/>
                      <a:pt x="7120" y="11922"/>
                    </a:cubicBezTo>
                    <a:cubicBezTo>
                      <a:pt x="6597" y="12886"/>
                      <a:pt x="6061" y="13839"/>
                      <a:pt x="5537" y="14803"/>
                    </a:cubicBezTo>
                    <a:cubicBezTo>
                      <a:pt x="5025" y="15720"/>
                      <a:pt x="4311" y="16708"/>
                      <a:pt x="4037" y="17744"/>
                    </a:cubicBezTo>
                    <a:cubicBezTo>
                      <a:pt x="3910" y="17736"/>
                      <a:pt x="3790" y="17727"/>
                      <a:pt x="3667" y="17727"/>
                    </a:cubicBezTo>
                    <a:cubicBezTo>
                      <a:pt x="3616" y="17727"/>
                      <a:pt x="3565" y="17729"/>
                      <a:pt x="3513" y="17732"/>
                    </a:cubicBezTo>
                    <a:cubicBezTo>
                      <a:pt x="2298" y="17780"/>
                      <a:pt x="0" y="19089"/>
                      <a:pt x="703" y="20566"/>
                    </a:cubicBezTo>
                    <a:cubicBezTo>
                      <a:pt x="560" y="21102"/>
                      <a:pt x="608" y="21602"/>
                      <a:pt x="953" y="22185"/>
                    </a:cubicBezTo>
                    <a:cubicBezTo>
                      <a:pt x="1382" y="22923"/>
                      <a:pt x="2215" y="23388"/>
                      <a:pt x="3037" y="23542"/>
                    </a:cubicBezTo>
                    <a:cubicBezTo>
                      <a:pt x="3238" y="23583"/>
                      <a:pt x="3435" y="23602"/>
                      <a:pt x="3627" y="23602"/>
                    </a:cubicBezTo>
                    <a:cubicBezTo>
                      <a:pt x="5369" y="23602"/>
                      <a:pt x="6698" y="22028"/>
                      <a:pt x="6751" y="20280"/>
                    </a:cubicBezTo>
                    <a:cubicBezTo>
                      <a:pt x="6799" y="18923"/>
                      <a:pt x="5727" y="18101"/>
                      <a:pt x="4537" y="17827"/>
                    </a:cubicBezTo>
                    <a:cubicBezTo>
                      <a:pt x="5120" y="17149"/>
                      <a:pt x="5525" y="16280"/>
                      <a:pt x="5977" y="15529"/>
                    </a:cubicBezTo>
                    <a:cubicBezTo>
                      <a:pt x="6561" y="14553"/>
                      <a:pt x="7132" y="13553"/>
                      <a:pt x="7704" y="12553"/>
                    </a:cubicBezTo>
                    <a:cubicBezTo>
                      <a:pt x="7835" y="12660"/>
                      <a:pt x="7978" y="12767"/>
                      <a:pt x="8132" y="12839"/>
                    </a:cubicBezTo>
                    <a:cubicBezTo>
                      <a:pt x="8468" y="13006"/>
                      <a:pt x="8844" y="13083"/>
                      <a:pt x="9231" y="13083"/>
                    </a:cubicBezTo>
                    <a:cubicBezTo>
                      <a:pt x="10217" y="13083"/>
                      <a:pt x="11271" y="12584"/>
                      <a:pt x="11895" y="11815"/>
                    </a:cubicBezTo>
                    <a:cubicBezTo>
                      <a:pt x="12466" y="12684"/>
                      <a:pt x="13300" y="13470"/>
                      <a:pt x="14097" y="14101"/>
                    </a:cubicBezTo>
                    <a:cubicBezTo>
                      <a:pt x="14074" y="14220"/>
                      <a:pt x="14050" y="14339"/>
                      <a:pt x="14038" y="14470"/>
                    </a:cubicBezTo>
                    <a:cubicBezTo>
                      <a:pt x="13752" y="15327"/>
                      <a:pt x="13716" y="16137"/>
                      <a:pt x="14026" y="17042"/>
                    </a:cubicBezTo>
                    <a:cubicBezTo>
                      <a:pt x="14371" y="18042"/>
                      <a:pt x="15169" y="18816"/>
                      <a:pt x="16252" y="18935"/>
                    </a:cubicBezTo>
                    <a:cubicBezTo>
                      <a:pt x="16375" y="18948"/>
                      <a:pt x="16498" y="18955"/>
                      <a:pt x="16621" y="18955"/>
                    </a:cubicBezTo>
                    <a:cubicBezTo>
                      <a:pt x="18224" y="18955"/>
                      <a:pt x="19825" y="17825"/>
                      <a:pt x="19681" y="16089"/>
                    </a:cubicBezTo>
                    <a:cubicBezTo>
                      <a:pt x="19586" y="15053"/>
                      <a:pt x="19003" y="14113"/>
                      <a:pt x="18205" y="13446"/>
                    </a:cubicBezTo>
                    <a:cubicBezTo>
                      <a:pt x="19372" y="11184"/>
                      <a:pt x="20205" y="8695"/>
                      <a:pt x="21205" y="6350"/>
                    </a:cubicBezTo>
                    <a:cubicBezTo>
                      <a:pt x="21432" y="5814"/>
                      <a:pt x="21944" y="4802"/>
                      <a:pt x="22229" y="3838"/>
                    </a:cubicBezTo>
                    <a:cubicBezTo>
                      <a:pt x="22313" y="4576"/>
                      <a:pt x="22468" y="5290"/>
                      <a:pt x="22718" y="5897"/>
                    </a:cubicBezTo>
                    <a:cubicBezTo>
                      <a:pt x="22801" y="6099"/>
                      <a:pt x="23009" y="6205"/>
                      <a:pt x="23201" y="6205"/>
                    </a:cubicBezTo>
                    <a:cubicBezTo>
                      <a:pt x="23419" y="6205"/>
                      <a:pt x="23618" y="6069"/>
                      <a:pt x="23599" y="5778"/>
                    </a:cubicBezTo>
                    <a:cubicBezTo>
                      <a:pt x="23539" y="4945"/>
                      <a:pt x="23325" y="4135"/>
                      <a:pt x="23253" y="3302"/>
                    </a:cubicBezTo>
                    <a:cubicBezTo>
                      <a:pt x="23170" y="2385"/>
                      <a:pt x="23253" y="1492"/>
                      <a:pt x="23384" y="575"/>
                    </a:cubicBezTo>
                    <a:cubicBezTo>
                      <a:pt x="23432" y="266"/>
                      <a:pt x="23265" y="28"/>
                      <a:pt x="22944" y="4"/>
                    </a:cubicBezTo>
                    <a:cubicBezTo>
                      <a:pt x="22921" y="2"/>
                      <a:pt x="22898" y="1"/>
                      <a:pt x="22876"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513;p45">
              <a:extLst>
                <a:ext uri="{FF2B5EF4-FFF2-40B4-BE49-F238E27FC236}">
                  <a16:creationId xmlns:a16="http://schemas.microsoft.com/office/drawing/2014/main" id="{79193753-923F-CFA7-8429-8FE580395C70}"/>
                </a:ext>
              </a:extLst>
            </p:cNvPr>
            <p:cNvSpPr txBox="1"/>
            <p:nvPr/>
          </p:nvSpPr>
          <p:spPr>
            <a:xfrm>
              <a:off x="3901842" y="3107011"/>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434343"/>
                  </a:solidFill>
                  <a:latin typeface="Fira Sans Extra Condensed Medium"/>
                  <a:ea typeface="Fira Sans Extra Condensed Medium"/>
                  <a:cs typeface="Fira Sans Extra Condensed Medium"/>
                  <a:sym typeface="Fira Sans Extra Condensed Medium"/>
                </a:rPr>
                <a:t>CAR</a:t>
              </a:r>
              <a:endParaRPr sz="2000" b="1"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5" name="Google Shape;2514;p45">
              <a:extLst>
                <a:ext uri="{FF2B5EF4-FFF2-40B4-BE49-F238E27FC236}">
                  <a16:creationId xmlns:a16="http://schemas.microsoft.com/office/drawing/2014/main" id="{DAD56C74-F9AE-FE11-B617-D08CF393A2D2}"/>
                </a:ext>
              </a:extLst>
            </p:cNvPr>
            <p:cNvSpPr txBox="1"/>
            <p:nvPr/>
          </p:nvSpPr>
          <p:spPr>
            <a:xfrm>
              <a:off x="3610179" y="1722469"/>
              <a:ext cx="1638921" cy="802368"/>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CarCategoryID</a:t>
              </a:r>
              <a:r>
                <a:rPr lang="en-US" sz="1600" dirty="0">
                  <a:effectLst/>
                  <a:latin typeface="Times New Roman" panose="02020603050405020304" pitchFamily="18" charset="0"/>
                  <a:ea typeface="Times New Roman" panose="02020603050405020304" pitchFamily="18" charset="0"/>
                </a:rPr>
                <a:t>(</a:t>
              </a:r>
              <a:r>
                <a:rPr lang="en-US" sz="1600" dirty="0">
                  <a:latin typeface="Times New Roman" panose="02020603050405020304" pitchFamily="18" charset="0"/>
                  <a:ea typeface="Times New Roman" panose="02020603050405020304" pitchFamily="18" charset="0"/>
                </a:rPr>
                <a:t>F</a:t>
              </a:r>
              <a:r>
                <a:rPr lang="en-US" sz="1600" dirty="0">
                  <a:effectLst/>
                  <a:latin typeface="Times New Roman" panose="02020603050405020304" pitchFamily="18" charset="0"/>
                  <a:ea typeface="Times New Roman" panose="02020603050405020304" pitchFamily="18" charset="0"/>
                </a:rPr>
                <a:t>K)</a:t>
              </a:r>
            </a:p>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CarAvailabilityID</a:t>
              </a:r>
              <a:r>
                <a:rPr lang="en-US" sz="1600" dirty="0">
                  <a:effectLst/>
                  <a:latin typeface="Times New Roman" panose="02020603050405020304" pitchFamily="18" charset="0"/>
                  <a:ea typeface="Times New Roman" panose="02020603050405020304" pitchFamily="18" charset="0"/>
                </a:rPr>
                <a:t> (FK)</a:t>
              </a:r>
            </a:p>
          </p:txBody>
        </p:sp>
      </p:grpSp>
      <p:grpSp>
        <p:nvGrpSpPr>
          <p:cNvPr id="29" name="Google Shape;2515;p45">
            <a:extLst>
              <a:ext uri="{FF2B5EF4-FFF2-40B4-BE49-F238E27FC236}">
                <a16:creationId xmlns:a16="http://schemas.microsoft.com/office/drawing/2014/main" id="{5DFDBFE5-0CC4-CFA8-E393-0FCCBE6EDCCC}"/>
              </a:ext>
            </a:extLst>
          </p:cNvPr>
          <p:cNvGrpSpPr/>
          <p:nvPr/>
        </p:nvGrpSpPr>
        <p:grpSpPr>
          <a:xfrm>
            <a:off x="9985554" y="1559235"/>
            <a:ext cx="2082901" cy="3598490"/>
            <a:chOff x="6696514" y="1869782"/>
            <a:chExt cx="1397112" cy="2319009"/>
          </a:xfrm>
        </p:grpSpPr>
        <p:sp>
          <p:nvSpPr>
            <p:cNvPr id="30" name="Google Shape;2516;p45">
              <a:extLst>
                <a:ext uri="{FF2B5EF4-FFF2-40B4-BE49-F238E27FC236}">
                  <a16:creationId xmlns:a16="http://schemas.microsoft.com/office/drawing/2014/main" id="{D089DBBF-A3E6-41B2-8535-31EFE76096F1}"/>
                </a:ext>
              </a:extLst>
            </p:cNvPr>
            <p:cNvSpPr/>
            <p:nvPr/>
          </p:nvSpPr>
          <p:spPr>
            <a:xfrm>
              <a:off x="6696514" y="2617351"/>
              <a:ext cx="1397112" cy="183622"/>
            </a:xfrm>
            <a:custGeom>
              <a:avLst/>
              <a:gdLst/>
              <a:ahLst/>
              <a:cxnLst/>
              <a:rect l="l" t="t" r="r" b="b"/>
              <a:pathLst>
                <a:path w="63985" h="7847" extrusionOk="0">
                  <a:moveTo>
                    <a:pt x="2680" y="703"/>
                  </a:moveTo>
                  <a:cubicBezTo>
                    <a:pt x="2418" y="846"/>
                    <a:pt x="2168" y="1179"/>
                    <a:pt x="1918" y="1429"/>
                  </a:cubicBezTo>
                  <a:lnTo>
                    <a:pt x="1334" y="703"/>
                  </a:lnTo>
                  <a:close/>
                  <a:moveTo>
                    <a:pt x="4239" y="703"/>
                  </a:moveTo>
                  <a:cubicBezTo>
                    <a:pt x="3704" y="1143"/>
                    <a:pt x="3168" y="1774"/>
                    <a:pt x="2632" y="2322"/>
                  </a:cubicBezTo>
                  <a:lnTo>
                    <a:pt x="2049" y="1572"/>
                  </a:lnTo>
                  <a:cubicBezTo>
                    <a:pt x="2358" y="1262"/>
                    <a:pt x="2668" y="1000"/>
                    <a:pt x="2977" y="703"/>
                  </a:cubicBezTo>
                  <a:close/>
                  <a:moveTo>
                    <a:pt x="6216" y="703"/>
                  </a:moveTo>
                  <a:cubicBezTo>
                    <a:pt x="5299" y="1596"/>
                    <a:pt x="4382" y="2477"/>
                    <a:pt x="3489" y="3394"/>
                  </a:cubicBezTo>
                  <a:lnTo>
                    <a:pt x="2918" y="2655"/>
                  </a:lnTo>
                  <a:cubicBezTo>
                    <a:pt x="3573" y="2001"/>
                    <a:pt x="4227" y="1298"/>
                    <a:pt x="4882" y="703"/>
                  </a:cubicBezTo>
                  <a:close/>
                  <a:moveTo>
                    <a:pt x="22134" y="703"/>
                  </a:moveTo>
                  <a:cubicBezTo>
                    <a:pt x="19979" y="2786"/>
                    <a:pt x="17824" y="5037"/>
                    <a:pt x="15669" y="7239"/>
                  </a:cubicBezTo>
                  <a:lnTo>
                    <a:pt x="14205" y="7227"/>
                  </a:lnTo>
                  <a:cubicBezTo>
                    <a:pt x="16467" y="5025"/>
                    <a:pt x="18753" y="2786"/>
                    <a:pt x="21039" y="703"/>
                  </a:cubicBezTo>
                  <a:close/>
                  <a:moveTo>
                    <a:pt x="54079" y="703"/>
                  </a:moveTo>
                  <a:cubicBezTo>
                    <a:pt x="51829" y="2786"/>
                    <a:pt x="49578" y="5049"/>
                    <a:pt x="47328" y="7239"/>
                  </a:cubicBezTo>
                  <a:lnTo>
                    <a:pt x="46447" y="7227"/>
                  </a:lnTo>
                  <a:cubicBezTo>
                    <a:pt x="48566" y="5037"/>
                    <a:pt x="50698" y="2786"/>
                    <a:pt x="52841" y="703"/>
                  </a:cubicBezTo>
                  <a:close/>
                  <a:moveTo>
                    <a:pt x="61080" y="1203"/>
                  </a:moveTo>
                  <a:lnTo>
                    <a:pt x="61651" y="1941"/>
                  </a:lnTo>
                  <a:cubicBezTo>
                    <a:pt x="59949" y="3691"/>
                    <a:pt x="58270" y="5453"/>
                    <a:pt x="56591" y="7239"/>
                  </a:cubicBezTo>
                  <a:lnTo>
                    <a:pt x="55580" y="7239"/>
                  </a:lnTo>
                  <a:cubicBezTo>
                    <a:pt x="55885" y="6944"/>
                    <a:pt x="56190" y="6604"/>
                    <a:pt x="56496" y="6299"/>
                  </a:cubicBezTo>
                  <a:cubicBezTo>
                    <a:pt x="58091" y="4668"/>
                    <a:pt x="59568" y="2917"/>
                    <a:pt x="61080" y="1203"/>
                  </a:cubicBezTo>
                  <a:close/>
                  <a:moveTo>
                    <a:pt x="8014" y="703"/>
                  </a:moveTo>
                  <a:cubicBezTo>
                    <a:pt x="5859" y="2786"/>
                    <a:pt x="3704" y="5013"/>
                    <a:pt x="1584" y="7251"/>
                  </a:cubicBezTo>
                  <a:lnTo>
                    <a:pt x="1334" y="7251"/>
                  </a:lnTo>
                  <a:lnTo>
                    <a:pt x="3942" y="3941"/>
                  </a:lnTo>
                  <a:lnTo>
                    <a:pt x="3704" y="3667"/>
                  </a:lnTo>
                  <a:cubicBezTo>
                    <a:pt x="4692" y="2655"/>
                    <a:pt x="5680" y="1596"/>
                    <a:pt x="6680" y="703"/>
                  </a:cubicBezTo>
                  <a:close/>
                  <a:moveTo>
                    <a:pt x="9835" y="703"/>
                  </a:moveTo>
                  <a:cubicBezTo>
                    <a:pt x="7597" y="2786"/>
                    <a:pt x="5359" y="5013"/>
                    <a:pt x="3132" y="7251"/>
                  </a:cubicBezTo>
                  <a:lnTo>
                    <a:pt x="2084" y="7251"/>
                  </a:lnTo>
                  <a:cubicBezTo>
                    <a:pt x="4370" y="5013"/>
                    <a:pt x="6644" y="2786"/>
                    <a:pt x="8907" y="703"/>
                  </a:cubicBezTo>
                  <a:close/>
                  <a:moveTo>
                    <a:pt x="11240" y="703"/>
                  </a:moveTo>
                  <a:cubicBezTo>
                    <a:pt x="9109" y="2786"/>
                    <a:pt x="6990" y="5013"/>
                    <a:pt x="4906" y="7251"/>
                  </a:cubicBezTo>
                  <a:lnTo>
                    <a:pt x="3454" y="7251"/>
                  </a:lnTo>
                  <a:cubicBezTo>
                    <a:pt x="5704" y="5013"/>
                    <a:pt x="7930" y="2786"/>
                    <a:pt x="10169" y="703"/>
                  </a:cubicBezTo>
                  <a:close/>
                  <a:moveTo>
                    <a:pt x="13026" y="703"/>
                  </a:moveTo>
                  <a:cubicBezTo>
                    <a:pt x="10859" y="2786"/>
                    <a:pt x="8704" y="5013"/>
                    <a:pt x="6609" y="7251"/>
                  </a:cubicBezTo>
                  <a:lnTo>
                    <a:pt x="5406" y="7251"/>
                  </a:lnTo>
                  <a:cubicBezTo>
                    <a:pt x="7490" y="5013"/>
                    <a:pt x="9561" y="2786"/>
                    <a:pt x="11645" y="703"/>
                  </a:cubicBezTo>
                  <a:close/>
                  <a:moveTo>
                    <a:pt x="16038" y="703"/>
                  </a:moveTo>
                  <a:cubicBezTo>
                    <a:pt x="13752" y="2786"/>
                    <a:pt x="11431" y="5013"/>
                    <a:pt x="9145" y="7251"/>
                  </a:cubicBezTo>
                  <a:lnTo>
                    <a:pt x="7097" y="7251"/>
                  </a:lnTo>
                  <a:cubicBezTo>
                    <a:pt x="9204" y="5013"/>
                    <a:pt x="11347" y="2786"/>
                    <a:pt x="13491" y="703"/>
                  </a:cubicBezTo>
                  <a:close/>
                  <a:moveTo>
                    <a:pt x="16348" y="667"/>
                  </a:moveTo>
                  <a:lnTo>
                    <a:pt x="18372" y="679"/>
                  </a:lnTo>
                  <a:cubicBezTo>
                    <a:pt x="16062" y="2870"/>
                    <a:pt x="13741" y="5013"/>
                    <a:pt x="11455" y="7251"/>
                  </a:cubicBezTo>
                  <a:lnTo>
                    <a:pt x="9621" y="7251"/>
                  </a:lnTo>
                  <a:cubicBezTo>
                    <a:pt x="11859" y="5013"/>
                    <a:pt x="14110" y="2870"/>
                    <a:pt x="16348" y="667"/>
                  </a:cubicBezTo>
                  <a:close/>
                  <a:moveTo>
                    <a:pt x="20658" y="703"/>
                  </a:moveTo>
                  <a:cubicBezTo>
                    <a:pt x="18324" y="2786"/>
                    <a:pt x="15979" y="5013"/>
                    <a:pt x="13741" y="7251"/>
                  </a:cubicBezTo>
                  <a:lnTo>
                    <a:pt x="11836" y="7251"/>
                  </a:lnTo>
                  <a:cubicBezTo>
                    <a:pt x="14086" y="5013"/>
                    <a:pt x="16336" y="2786"/>
                    <a:pt x="18586" y="703"/>
                  </a:cubicBezTo>
                  <a:close/>
                  <a:moveTo>
                    <a:pt x="24123" y="703"/>
                  </a:moveTo>
                  <a:cubicBezTo>
                    <a:pt x="21944" y="2786"/>
                    <a:pt x="19765" y="5013"/>
                    <a:pt x="17610" y="7251"/>
                  </a:cubicBezTo>
                  <a:lnTo>
                    <a:pt x="15824" y="7251"/>
                  </a:lnTo>
                  <a:cubicBezTo>
                    <a:pt x="18015" y="5013"/>
                    <a:pt x="20229" y="2786"/>
                    <a:pt x="22444" y="703"/>
                  </a:cubicBezTo>
                  <a:close/>
                  <a:moveTo>
                    <a:pt x="25409" y="703"/>
                  </a:moveTo>
                  <a:cubicBezTo>
                    <a:pt x="23230" y="2786"/>
                    <a:pt x="21111" y="5013"/>
                    <a:pt x="19039" y="7251"/>
                  </a:cubicBezTo>
                  <a:lnTo>
                    <a:pt x="17955" y="7251"/>
                  </a:lnTo>
                  <a:cubicBezTo>
                    <a:pt x="20098" y="5013"/>
                    <a:pt x="22265" y="2786"/>
                    <a:pt x="24432" y="703"/>
                  </a:cubicBezTo>
                  <a:close/>
                  <a:moveTo>
                    <a:pt x="27957" y="703"/>
                  </a:moveTo>
                  <a:cubicBezTo>
                    <a:pt x="27445" y="1143"/>
                    <a:pt x="26945" y="1667"/>
                    <a:pt x="26456" y="2155"/>
                  </a:cubicBezTo>
                  <a:cubicBezTo>
                    <a:pt x="24730" y="3858"/>
                    <a:pt x="23004" y="5465"/>
                    <a:pt x="21277" y="7251"/>
                  </a:cubicBezTo>
                  <a:lnTo>
                    <a:pt x="19348" y="7251"/>
                  </a:lnTo>
                  <a:cubicBezTo>
                    <a:pt x="21087" y="5310"/>
                    <a:pt x="22849" y="3548"/>
                    <a:pt x="24659" y="1762"/>
                  </a:cubicBezTo>
                  <a:cubicBezTo>
                    <a:pt x="25016" y="1393"/>
                    <a:pt x="25385" y="1000"/>
                    <a:pt x="25754" y="703"/>
                  </a:cubicBezTo>
                  <a:close/>
                  <a:moveTo>
                    <a:pt x="30183" y="703"/>
                  </a:moveTo>
                  <a:cubicBezTo>
                    <a:pt x="29600" y="1298"/>
                    <a:pt x="29004" y="1893"/>
                    <a:pt x="28421" y="2501"/>
                  </a:cubicBezTo>
                  <a:cubicBezTo>
                    <a:pt x="26897" y="4096"/>
                    <a:pt x="25349" y="5608"/>
                    <a:pt x="23801" y="7251"/>
                  </a:cubicBezTo>
                  <a:lnTo>
                    <a:pt x="21468" y="7251"/>
                  </a:lnTo>
                  <a:cubicBezTo>
                    <a:pt x="22944" y="5763"/>
                    <a:pt x="24420" y="4429"/>
                    <a:pt x="25849" y="3001"/>
                  </a:cubicBezTo>
                  <a:cubicBezTo>
                    <a:pt x="26611" y="2227"/>
                    <a:pt x="27385" y="1441"/>
                    <a:pt x="28171" y="703"/>
                  </a:cubicBezTo>
                  <a:close/>
                  <a:moveTo>
                    <a:pt x="33100" y="703"/>
                  </a:moveTo>
                  <a:cubicBezTo>
                    <a:pt x="31636" y="2191"/>
                    <a:pt x="30159" y="3632"/>
                    <a:pt x="28671" y="5084"/>
                  </a:cubicBezTo>
                  <a:cubicBezTo>
                    <a:pt x="27933" y="5811"/>
                    <a:pt x="27195" y="6501"/>
                    <a:pt x="26456" y="7251"/>
                  </a:cubicBezTo>
                  <a:lnTo>
                    <a:pt x="24087" y="7251"/>
                  </a:lnTo>
                  <a:cubicBezTo>
                    <a:pt x="25587" y="5608"/>
                    <a:pt x="27076" y="4179"/>
                    <a:pt x="28564" y="2632"/>
                  </a:cubicBezTo>
                  <a:cubicBezTo>
                    <a:pt x="29183" y="1977"/>
                    <a:pt x="29826" y="1298"/>
                    <a:pt x="30469" y="703"/>
                  </a:cubicBezTo>
                  <a:close/>
                  <a:moveTo>
                    <a:pt x="35005" y="703"/>
                  </a:moveTo>
                  <a:cubicBezTo>
                    <a:pt x="33207" y="2489"/>
                    <a:pt x="31398" y="4358"/>
                    <a:pt x="29516" y="6132"/>
                  </a:cubicBezTo>
                  <a:cubicBezTo>
                    <a:pt x="29123" y="6501"/>
                    <a:pt x="28742" y="6799"/>
                    <a:pt x="28350" y="7251"/>
                  </a:cubicBezTo>
                  <a:lnTo>
                    <a:pt x="26778" y="7251"/>
                  </a:lnTo>
                  <a:cubicBezTo>
                    <a:pt x="29040" y="5013"/>
                    <a:pt x="31290" y="2786"/>
                    <a:pt x="33517" y="703"/>
                  </a:cubicBezTo>
                  <a:close/>
                  <a:moveTo>
                    <a:pt x="36315" y="703"/>
                  </a:moveTo>
                  <a:cubicBezTo>
                    <a:pt x="34576" y="2334"/>
                    <a:pt x="32838" y="4120"/>
                    <a:pt x="31100" y="5834"/>
                  </a:cubicBezTo>
                  <a:cubicBezTo>
                    <a:pt x="30612" y="6299"/>
                    <a:pt x="30124" y="6799"/>
                    <a:pt x="29647" y="7251"/>
                  </a:cubicBezTo>
                  <a:lnTo>
                    <a:pt x="28635" y="7251"/>
                  </a:lnTo>
                  <a:cubicBezTo>
                    <a:pt x="28731" y="7096"/>
                    <a:pt x="28826" y="7061"/>
                    <a:pt x="28921" y="6965"/>
                  </a:cubicBezTo>
                  <a:cubicBezTo>
                    <a:pt x="31112" y="4918"/>
                    <a:pt x="33243" y="2786"/>
                    <a:pt x="35362" y="703"/>
                  </a:cubicBezTo>
                  <a:close/>
                  <a:moveTo>
                    <a:pt x="37684" y="703"/>
                  </a:moveTo>
                  <a:cubicBezTo>
                    <a:pt x="35541" y="2786"/>
                    <a:pt x="33398" y="5013"/>
                    <a:pt x="31267" y="7251"/>
                  </a:cubicBezTo>
                  <a:lnTo>
                    <a:pt x="29897" y="7251"/>
                  </a:lnTo>
                  <a:cubicBezTo>
                    <a:pt x="30088" y="6954"/>
                    <a:pt x="30290" y="6870"/>
                    <a:pt x="30481" y="6680"/>
                  </a:cubicBezTo>
                  <a:cubicBezTo>
                    <a:pt x="32517" y="4679"/>
                    <a:pt x="34576" y="2632"/>
                    <a:pt x="36636" y="703"/>
                  </a:cubicBezTo>
                  <a:close/>
                  <a:moveTo>
                    <a:pt x="39601" y="703"/>
                  </a:moveTo>
                  <a:cubicBezTo>
                    <a:pt x="37601" y="2632"/>
                    <a:pt x="35600" y="4608"/>
                    <a:pt x="33648" y="6596"/>
                  </a:cubicBezTo>
                  <a:cubicBezTo>
                    <a:pt x="33433" y="6811"/>
                    <a:pt x="33231" y="6954"/>
                    <a:pt x="33017" y="7251"/>
                  </a:cubicBezTo>
                  <a:lnTo>
                    <a:pt x="32267" y="7251"/>
                  </a:lnTo>
                  <a:cubicBezTo>
                    <a:pt x="34422" y="5013"/>
                    <a:pt x="36553" y="2786"/>
                    <a:pt x="38684" y="703"/>
                  </a:cubicBezTo>
                  <a:close/>
                  <a:moveTo>
                    <a:pt x="41542" y="703"/>
                  </a:moveTo>
                  <a:cubicBezTo>
                    <a:pt x="39375" y="2786"/>
                    <a:pt x="37196" y="5013"/>
                    <a:pt x="35005" y="7251"/>
                  </a:cubicBezTo>
                  <a:lnTo>
                    <a:pt x="33326" y="7251"/>
                  </a:lnTo>
                  <a:cubicBezTo>
                    <a:pt x="33493" y="7096"/>
                    <a:pt x="33648" y="6930"/>
                    <a:pt x="33803" y="6763"/>
                  </a:cubicBezTo>
                  <a:cubicBezTo>
                    <a:pt x="35815" y="4703"/>
                    <a:pt x="37898" y="2632"/>
                    <a:pt x="39994" y="703"/>
                  </a:cubicBezTo>
                  <a:close/>
                  <a:moveTo>
                    <a:pt x="44328" y="703"/>
                  </a:moveTo>
                  <a:cubicBezTo>
                    <a:pt x="42030" y="2786"/>
                    <a:pt x="39720" y="5013"/>
                    <a:pt x="37422" y="7251"/>
                  </a:cubicBezTo>
                  <a:lnTo>
                    <a:pt x="35446" y="7251"/>
                  </a:lnTo>
                  <a:cubicBezTo>
                    <a:pt x="37672" y="5013"/>
                    <a:pt x="39922" y="2786"/>
                    <a:pt x="42149" y="703"/>
                  </a:cubicBezTo>
                  <a:close/>
                  <a:moveTo>
                    <a:pt x="46209" y="703"/>
                  </a:moveTo>
                  <a:cubicBezTo>
                    <a:pt x="43982" y="2786"/>
                    <a:pt x="41744" y="5013"/>
                    <a:pt x="39482" y="7251"/>
                  </a:cubicBezTo>
                  <a:lnTo>
                    <a:pt x="37684" y="7251"/>
                  </a:lnTo>
                  <a:cubicBezTo>
                    <a:pt x="39994" y="5013"/>
                    <a:pt x="42304" y="2786"/>
                    <a:pt x="44613" y="703"/>
                  </a:cubicBezTo>
                  <a:close/>
                  <a:moveTo>
                    <a:pt x="49031" y="703"/>
                  </a:moveTo>
                  <a:cubicBezTo>
                    <a:pt x="46828" y="2786"/>
                    <a:pt x="44649" y="5013"/>
                    <a:pt x="42447" y="7251"/>
                  </a:cubicBezTo>
                  <a:lnTo>
                    <a:pt x="39791" y="7251"/>
                  </a:lnTo>
                  <a:cubicBezTo>
                    <a:pt x="42054" y="5013"/>
                    <a:pt x="44304" y="2786"/>
                    <a:pt x="46530" y="703"/>
                  </a:cubicBezTo>
                  <a:close/>
                  <a:moveTo>
                    <a:pt x="50793" y="703"/>
                  </a:moveTo>
                  <a:cubicBezTo>
                    <a:pt x="50721" y="703"/>
                    <a:pt x="50650" y="846"/>
                    <a:pt x="50579" y="917"/>
                  </a:cubicBezTo>
                  <a:cubicBezTo>
                    <a:pt x="48483" y="3048"/>
                    <a:pt x="46364" y="5168"/>
                    <a:pt x="44244" y="7251"/>
                  </a:cubicBezTo>
                  <a:lnTo>
                    <a:pt x="42744" y="7251"/>
                  </a:lnTo>
                  <a:cubicBezTo>
                    <a:pt x="44971" y="5013"/>
                    <a:pt x="47185" y="2786"/>
                    <a:pt x="49412" y="703"/>
                  </a:cubicBezTo>
                  <a:close/>
                  <a:moveTo>
                    <a:pt x="52662" y="703"/>
                  </a:moveTo>
                  <a:cubicBezTo>
                    <a:pt x="51733" y="1596"/>
                    <a:pt x="50805" y="2691"/>
                    <a:pt x="49852" y="3656"/>
                  </a:cubicBezTo>
                  <a:cubicBezTo>
                    <a:pt x="48662" y="4858"/>
                    <a:pt x="47471" y="6061"/>
                    <a:pt x="46280" y="7251"/>
                  </a:cubicBezTo>
                  <a:lnTo>
                    <a:pt x="44613" y="7251"/>
                  </a:lnTo>
                  <a:cubicBezTo>
                    <a:pt x="46673" y="5168"/>
                    <a:pt x="48721" y="3167"/>
                    <a:pt x="50757" y="1108"/>
                  </a:cubicBezTo>
                  <a:cubicBezTo>
                    <a:pt x="50900" y="977"/>
                    <a:pt x="51031" y="846"/>
                    <a:pt x="51162" y="703"/>
                  </a:cubicBezTo>
                  <a:close/>
                  <a:moveTo>
                    <a:pt x="56770" y="703"/>
                  </a:moveTo>
                  <a:cubicBezTo>
                    <a:pt x="54579" y="2786"/>
                    <a:pt x="52376" y="5013"/>
                    <a:pt x="50150" y="7251"/>
                  </a:cubicBezTo>
                  <a:lnTo>
                    <a:pt x="48090" y="7251"/>
                  </a:lnTo>
                  <a:cubicBezTo>
                    <a:pt x="50269" y="5013"/>
                    <a:pt x="52460" y="2786"/>
                    <a:pt x="54627" y="703"/>
                  </a:cubicBezTo>
                  <a:close/>
                  <a:moveTo>
                    <a:pt x="58484" y="703"/>
                  </a:moveTo>
                  <a:cubicBezTo>
                    <a:pt x="56365" y="2929"/>
                    <a:pt x="54186" y="5013"/>
                    <a:pt x="51983" y="7251"/>
                  </a:cubicBezTo>
                  <a:lnTo>
                    <a:pt x="50471" y="7251"/>
                  </a:lnTo>
                  <a:cubicBezTo>
                    <a:pt x="52710" y="5013"/>
                    <a:pt x="54924" y="2786"/>
                    <a:pt x="57139" y="703"/>
                  </a:cubicBezTo>
                  <a:close/>
                  <a:moveTo>
                    <a:pt x="59639" y="703"/>
                  </a:moveTo>
                  <a:cubicBezTo>
                    <a:pt x="58210" y="2191"/>
                    <a:pt x="56794" y="3929"/>
                    <a:pt x="55329" y="5501"/>
                  </a:cubicBezTo>
                  <a:cubicBezTo>
                    <a:pt x="54793" y="6084"/>
                    <a:pt x="54234" y="6656"/>
                    <a:pt x="53686" y="7251"/>
                  </a:cubicBezTo>
                  <a:lnTo>
                    <a:pt x="52567" y="7251"/>
                  </a:lnTo>
                  <a:cubicBezTo>
                    <a:pt x="54758" y="5013"/>
                    <a:pt x="56925" y="2929"/>
                    <a:pt x="58996" y="703"/>
                  </a:cubicBezTo>
                  <a:close/>
                  <a:moveTo>
                    <a:pt x="60651" y="703"/>
                  </a:moveTo>
                  <a:lnTo>
                    <a:pt x="60901" y="977"/>
                  </a:lnTo>
                  <a:cubicBezTo>
                    <a:pt x="59377" y="2703"/>
                    <a:pt x="57901" y="4501"/>
                    <a:pt x="56329" y="6156"/>
                  </a:cubicBezTo>
                  <a:cubicBezTo>
                    <a:pt x="55984" y="6513"/>
                    <a:pt x="55627" y="6799"/>
                    <a:pt x="55270" y="7251"/>
                  </a:cubicBezTo>
                  <a:lnTo>
                    <a:pt x="53877" y="7251"/>
                  </a:lnTo>
                  <a:cubicBezTo>
                    <a:pt x="55936" y="5013"/>
                    <a:pt x="57960" y="2786"/>
                    <a:pt x="59984" y="703"/>
                  </a:cubicBezTo>
                  <a:close/>
                  <a:moveTo>
                    <a:pt x="61830" y="2167"/>
                  </a:moveTo>
                  <a:lnTo>
                    <a:pt x="62675" y="3251"/>
                  </a:lnTo>
                  <a:cubicBezTo>
                    <a:pt x="61532" y="4608"/>
                    <a:pt x="60354" y="5906"/>
                    <a:pt x="59163" y="7251"/>
                  </a:cubicBezTo>
                  <a:lnTo>
                    <a:pt x="57008" y="7251"/>
                  </a:lnTo>
                  <a:cubicBezTo>
                    <a:pt x="58615" y="5465"/>
                    <a:pt x="60223" y="3846"/>
                    <a:pt x="61830" y="2167"/>
                  </a:cubicBezTo>
                  <a:close/>
                  <a:moveTo>
                    <a:pt x="62830" y="3441"/>
                  </a:moveTo>
                  <a:lnTo>
                    <a:pt x="63175" y="3882"/>
                  </a:lnTo>
                  <a:lnTo>
                    <a:pt x="60651" y="7251"/>
                  </a:lnTo>
                  <a:lnTo>
                    <a:pt x="59532" y="7251"/>
                  </a:lnTo>
                  <a:cubicBezTo>
                    <a:pt x="60651" y="5906"/>
                    <a:pt x="61747" y="4715"/>
                    <a:pt x="62830" y="3441"/>
                  </a:cubicBezTo>
                  <a:close/>
                  <a:moveTo>
                    <a:pt x="1" y="0"/>
                  </a:moveTo>
                  <a:lnTo>
                    <a:pt x="3120" y="3917"/>
                  </a:lnTo>
                  <a:lnTo>
                    <a:pt x="1" y="7847"/>
                  </a:lnTo>
                  <a:lnTo>
                    <a:pt x="60973" y="7847"/>
                  </a:lnTo>
                  <a:lnTo>
                    <a:pt x="63985" y="3846"/>
                  </a:lnTo>
                  <a:lnTo>
                    <a:pt x="60973" y="0"/>
                  </a:ln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517;p45">
              <a:extLst>
                <a:ext uri="{FF2B5EF4-FFF2-40B4-BE49-F238E27FC236}">
                  <a16:creationId xmlns:a16="http://schemas.microsoft.com/office/drawing/2014/main" id="{0123D603-6A1B-EC92-FDDA-F41EBBF206AC}"/>
                </a:ext>
              </a:extLst>
            </p:cNvPr>
            <p:cNvSpPr/>
            <p:nvPr/>
          </p:nvSpPr>
          <p:spPr>
            <a:xfrm>
              <a:off x="7319791" y="2726744"/>
              <a:ext cx="107647" cy="344229"/>
            </a:xfrm>
            <a:custGeom>
              <a:avLst/>
              <a:gdLst/>
              <a:ahLst/>
              <a:cxnLst/>
              <a:rect l="l" t="t" r="r" b="b"/>
              <a:pathLst>
                <a:path w="4930" h="15765" extrusionOk="0">
                  <a:moveTo>
                    <a:pt x="2465" y="0"/>
                  </a:moveTo>
                  <a:cubicBezTo>
                    <a:pt x="1108" y="0"/>
                    <a:pt x="0" y="1108"/>
                    <a:pt x="0" y="2477"/>
                  </a:cubicBezTo>
                  <a:cubicBezTo>
                    <a:pt x="0" y="3727"/>
                    <a:pt x="965" y="4763"/>
                    <a:pt x="2155" y="4918"/>
                  </a:cubicBezTo>
                  <a:lnTo>
                    <a:pt x="2155" y="15764"/>
                  </a:lnTo>
                  <a:lnTo>
                    <a:pt x="2751" y="15764"/>
                  </a:lnTo>
                  <a:lnTo>
                    <a:pt x="2751" y="4918"/>
                  </a:lnTo>
                  <a:cubicBezTo>
                    <a:pt x="4084" y="4763"/>
                    <a:pt x="4930" y="3727"/>
                    <a:pt x="4930" y="2477"/>
                  </a:cubicBezTo>
                  <a:cubicBezTo>
                    <a:pt x="4930" y="1108"/>
                    <a:pt x="3834" y="0"/>
                    <a:pt x="2465"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 name="Google Shape;2518;p45">
              <a:extLst>
                <a:ext uri="{FF2B5EF4-FFF2-40B4-BE49-F238E27FC236}">
                  <a16:creationId xmlns:a16="http://schemas.microsoft.com/office/drawing/2014/main" id="{2D2CD907-7963-6A4A-6AA4-3EF091F0B6B2}"/>
                </a:ext>
              </a:extLst>
            </p:cNvPr>
            <p:cNvGrpSpPr/>
            <p:nvPr/>
          </p:nvGrpSpPr>
          <p:grpSpPr>
            <a:xfrm>
              <a:off x="6962712" y="3419216"/>
              <a:ext cx="821804" cy="769575"/>
              <a:chOff x="7054356" y="3468903"/>
              <a:chExt cx="821804" cy="769575"/>
            </a:xfrm>
          </p:grpSpPr>
          <p:sp>
            <p:nvSpPr>
              <p:cNvPr id="35" name="Google Shape;2519;p45">
                <a:extLst>
                  <a:ext uri="{FF2B5EF4-FFF2-40B4-BE49-F238E27FC236}">
                    <a16:creationId xmlns:a16="http://schemas.microsoft.com/office/drawing/2014/main" id="{4D03014A-2DD6-1421-3AEA-A9FDF60C4301}"/>
                  </a:ext>
                </a:extLst>
              </p:cNvPr>
              <p:cNvSpPr/>
              <p:nvPr/>
            </p:nvSpPr>
            <p:spPr>
              <a:xfrm>
                <a:off x="7085035" y="3928755"/>
                <a:ext cx="150902" cy="259684"/>
              </a:xfrm>
              <a:custGeom>
                <a:avLst/>
                <a:gdLst/>
                <a:ahLst/>
                <a:cxnLst/>
                <a:rect l="l" t="t" r="r" b="b"/>
                <a:pathLst>
                  <a:path w="6911" h="11893" extrusionOk="0">
                    <a:moveTo>
                      <a:pt x="2770" y="0"/>
                    </a:moveTo>
                    <a:cubicBezTo>
                      <a:pt x="2706" y="0"/>
                      <a:pt x="2641" y="30"/>
                      <a:pt x="2596" y="101"/>
                    </a:cubicBezTo>
                    <a:cubicBezTo>
                      <a:pt x="1" y="4090"/>
                      <a:pt x="834" y="11055"/>
                      <a:pt x="6335" y="11888"/>
                    </a:cubicBezTo>
                    <a:cubicBezTo>
                      <a:pt x="6354" y="11891"/>
                      <a:pt x="6372" y="11892"/>
                      <a:pt x="6390" y="11892"/>
                    </a:cubicBezTo>
                    <a:cubicBezTo>
                      <a:pt x="6756" y="11892"/>
                      <a:pt x="6911" y="11337"/>
                      <a:pt x="6514" y="11257"/>
                    </a:cubicBezTo>
                    <a:cubicBezTo>
                      <a:pt x="1644" y="10186"/>
                      <a:pt x="894" y="4161"/>
                      <a:pt x="2966" y="315"/>
                    </a:cubicBezTo>
                    <a:cubicBezTo>
                      <a:pt x="3047" y="144"/>
                      <a:pt x="2910" y="0"/>
                      <a:pt x="2770"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20;p45">
                <a:extLst>
                  <a:ext uri="{FF2B5EF4-FFF2-40B4-BE49-F238E27FC236}">
                    <a16:creationId xmlns:a16="http://schemas.microsoft.com/office/drawing/2014/main" id="{8334B5E8-122C-25AC-D745-6F58880C7CB5}"/>
                  </a:ext>
                </a:extLst>
              </p:cNvPr>
              <p:cNvSpPr/>
              <p:nvPr/>
            </p:nvSpPr>
            <p:spPr>
              <a:xfrm>
                <a:off x="7222159" y="3894822"/>
                <a:ext cx="132233" cy="269990"/>
              </a:xfrm>
              <a:custGeom>
                <a:avLst/>
                <a:gdLst/>
                <a:ahLst/>
                <a:cxnLst/>
                <a:rect l="l" t="t" r="r" b="b"/>
                <a:pathLst>
                  <a:path w="6056" h="12365" extrusionOk="0">
                    <a:moveTo>
                      <a:pt x="2793" y="2238"/>
                    </a:moveTo>
                    <a:cubicBezTo>
                      <a:pt x="2710" y="3358"/>
                      <a:pt x="2698" y="4489"/>
                      <a:pt x="2722" y="5620"/>
                    </a:cubicBezTo>
                    <a:cubicBezTo>
                      <a:pt x="2115" y="5429"/>
                      <a:pt x="1579" y="5191"/>
                      <a:pt x="1365" y="4429"/>
                    </a:cubicBezTo>
                    <a:cubicBezTo>
                      <a:pt x="1162" y="3655"/>
                      <a:pt x="1579" y="2893"/>
                      <a:pt x="2198" y="2453"/>
                    </a:cubicBezTo>
                    <a:cubicBezTo>
                      <a:pt x="2389" y="2322"/>
                      <a:pt x="2591" y="2262"/>
                      <a:pt x="2793" y="2238"/>
                    </a:cubicBezTo>
                    <a:close/>
                    <a:moveTo>
                      <a:pt x="3317" y="6656"/>
                    </a:moveTo>
                    <a:cubicBezTo>
                      <a:pt x="4246" y="7013"/>
                      <a:pt x="5068" y="7453"/>
                      <a:pt x="5139" y="8537"/>
                    </a:cubicBezTo>
                    <a:cubicBezTo>
                      <a:pt x="5175" y="9263"/>
                      <a:pt x="4222" y="9787"/>
                      <a:pt x="3639" y="9847"/>
                    </a:cubicBezTo>
                    <a:cubicBezTo>
                      <a:pt x="3520" y="9858"/>
                      <a:pt x="3401" y="9858"/>
                      <a:pt x="3270" y="9858"/>
                    </a:cubicBezTo>
                    <a:cubicBezTo>
                      <a:pt x="3258" y="8787"/>
                      <a:pt x="3282" y="7727"/>
                      <a:pt x="3317" y="6656"/>
                    </a:cubicBezTo>
                    <a:close/>
                    <a:moveTo>
                      <a:pt x="3181" y="1"/>
                    </a:moveTo>
                    <a:cubicBezTo>
                      <a:pt x="3121" y="1"/>
                      <a:pt x="3066" y="36"/>
                      <a:pt x="3055" y="119"/>
                    </a:cubicBezTo>
                    <a:cubicBezTo>
                      <a:pt x="2960" y="619"/>
                      <a:pt x="2889" y="1119"/>
                      <a:pt x="2841" y="1631"/>
                    </a:cubicBezTo>
                    <a:cubicBezTo>
                      <a:pt x="2484" y="1631"/>
                      <a:pt x="2127" y="1703"/>
                      <a:pt x="1841" y="1846"/>
                    </a:cubicBezTo>
                    <a:cubicBezTo>
                      <a:pt x="627" y="2441"/>
                      <a:pt x="126" y="4584"/>
                      <a:pt x="1103" y="5584"/>
                    </a:cubicBezTo>
                    <a:cubicBezTo>
                      <a:pt x="1496" y="6001"/>
                      <a:pt x="2115" y="6227"/>
                      <a:pt x="2734" y="6453"/>
                    </a:cubicBezTo>
                    <a:cubicBezTo>
                      <a:pt x="2770" y="7561"/>
                      <a:pt x="2805" y="8680"/>
                      <a:pt x="2817" y="9787"/>
                    </a:cubicBezTo>
                    <a:cubicBezTo>
                      <a:pt x="1960" y="9596"/>
                      <a:pt x="1019" y="9025"/>
                      <a:pt x="912" y="8227"/>
                    </a:cubicBezTo>
                    <a:cubicBezTo>
                      <a:pt x="886" y="8055"/>
                      <a:pt x="768" y="7987"/>
                      <a:pt x="637" y="7987"/>
                    </a:cubicBezTo>
                    <a:cubicBezTo>
                      <a:pt x="351" y="7987"/>
                      <a:pt x="0" y="8314"/>
                      <a:pt x="400" y="8608"/>
                    </a:cubicBezTo>
                    <a:cubicBezTo>
                      <a:pt x="984" y="9037"/>
                      <a:pt x="1305" y="9608"/>
                      <a:pt x="1972" y="9954"/>
                    </a:cubicBezTo>
                    <a:cubicBezTo>
                      <a:pt x="2234" y="10085"/>
                      <a:pt x="2520" y="10156"/>
                      <a:pt x="2829" y="10180"/>
                    </a:cubicBezTo>
                    <a:cubicBezTo>
                      <a:pt x="2829" y="10823"/>
                      <a:pt x="2817" y="11466"/>
                      <a:pt x="2782" y="12097"/>
                    </a:cubicBezTo>
                    <a:cubicBezTo>
                      <a:pt x="2776" y="12275"/>
                      <a:pt x="2915" y="12365"/>
                      <a:pt x="3055" y="12365"/>
                    </a:cubicBezTo>
                    <a:cubicBezTo>
                      <a:pt x="3195" y="12365"/>
                      <a:pt x="3335" y="12275"/>
                      <a:pt x="3329" y="12097"/>
                    </a:cubicBezTo>
                    <a:cubicBezTo>
                      <a:pt x="3294" y="11466"/>
                      <a:pt x="3270" y="10835"/>
                      <a:pt x="3270" y="10204"/>
                    </a:cubicBezTo>
                    <a:cubicBezTo>
                      <a:pt x="3389" y="10204"/>
                      <a:pt x="3520" y="10204"/>
                      <a:pt x="3639" y="10192"/>
                    </a:cubicBezTo>
                    <a:cubicBezTo>
                      <a:pt x="4579" y="10120"/>
                      <a:pt x="5484" y="9787"/>
                      <a:pt x="5746" y="8799"/>
                    </a:cubicBezTo>
                    <a:cubicBezTo>
                      <a:pt x="6056" y="7596"/>
                      <a:pt x="4687" y="6406"/>
                      <a:pt x="3746" y="5965"/>
                    </a:cubicBezTo>
                    <a:cubicBezTo>
                      <a:pt x="3615" y="5906"/>
                      <a:pt x="3484" y="5858"/>
                      <a:pt x="3341" y="5810"/>
                    </a:cubicBezTo>
                    <a:cubicBezTo>
                      <a:pt x="3377" y="4632"/>
                      <a:pt x="3413" y="3465"/>
                      <a:pt x="3401" y="2286"/>
                    </a:cubicBezTo>
                    <a:lnTo>
                      <a:pt x="3401" y="2286"/>
                    </a:lnTo>
                    <a:cubicBezTo>
                      <a:pt x="3948" y="2453"/>
                      <a:pt x="4448" y="2869"/>
                      <a:pt x="4758" y="3334"/>
                    </a:cubicBezTo>
                    <a:cubicBezTo>
                      <a:pt x="4807" y="3407"/>
                      <a:pt x="4876" y="3438"/>
                      <a:pt x="4944" y="3438"/>
                    </a:cubicBezTo>
                    <a:cubicBezTo>
                      <a:pt x="5077" y="3438"/>
                      <a:pt x="5206" y="3320"/>
                      <a:pt x="5175" y="3155"/>
                    </a:cubicBezTo>
                    <a:cubicBezTo>
                      <a:pt x="5008" y="2346"/>
                      <a:pt x="4234" y="1846"/>
                      <a:pt x="3401" y="1679"/>
                    </a:cubicBezTo>
                    <a:cubicBezTo>
                      <a:pt x="3401" y="1179"/>
                      <a:pt x="3377" y="667"/>
                      <a:pt x="3353" y="155"/>
                    </a:cubicBezTo>
                    <a:cubicBezTo>
                      <a:pt x="3346" y="61"/>
                      <a:pt x="3260" y="1"/>
                      <a:pt x="3181"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2521;p45">
                <a:extLst>
                  <a:ext uri="{FF2B5EF4-FFF2-40B4-BE49-F238E27FC236}">
                    <a16:creationId xmlns:a16="http://schemas.microsoft.com/office/drawing/2014/main" id="{C0965CBC-52AE-11A6-CED4-8C934113F5CF}"/>
                  </a:ext>
                </a:extLst>
              </p:cNvPr>
              <p:cNvSpPr/>
              <p:nvPr/>
            </p:nvSpPr>
            <p:spPr>
              <a:xfrm>
                <a:off x="7054356" y="3468903"/>
                <a:ext cx="821804" cy="769575"/>
              </a:xfrm>
              <a:custGeom>
                <a:avLst/>
                <a:gdLst/>
                <a:ahLst/>
                <a:cxnLst/>
                <a:rect l="l" t="t" r="r" b="b"/>
                <a:pathLst>
                  <a:path w="37637" h="35245" extrusionOk="0">
                    <a:moveTo>
                      <a:pt x="10922" y="1151"/>
                    </a:moveTo>
                    <a:cubicBezTo>
                      <a:pt x="13511" y="1151"/>
                      <a:pt x="15932" y="1996"/>
                      <a:pt x="18015" y="4171"/>
                    </a:cubicBezTo>
                    <a:cubicBezTo>
                      <a:pt x="20111" y="6374"/>
                      <a:pt x="20432" y="9267"/>
                      <a:pt x="19563" y="11815"/>
                    </a:cubicBezTo>
                    <a:cubicBezTo>
                      <a:pt x="18218" y="12862"/>
                      <a:pt x="17313" y="14279"/>
                      <a:pt x="16824" y="15851"/>
                    </a:cubicBezTo>
                    <a:cubicBezTo>
                      <a:pt x="16348" y="16256"/>
                      <a:pt x="15824" y="16625"/>
                      <a:pt x="15277" y="16911"/>
                    </a:cubicBezTo>
                    <a:cubicBezTo>
                      <a:pt x="15039" y="17030"/>
                      <a:pt x="14812" y="17137"/>
                      <a:pt x="14574" y="17232"/>
                    </a:cubicBezTo>
                    <a:cubicBezTo>
                      <a:pt x="13349" y="16730"/>
                      <a:pt x="12039" y="16449"/>
                      <a:pt x="10748" y="16449"/>
                    </a:cubicBezTo>
                    <a:cubicBezTo>
                      <a:pt x="9620" y="16449"/>
                      <a:pt x="8506" y="16664"/>
                      <a:pt x="7478" y="17137"/>
                    </a:cubicBezTo>
                    <a:cubicBezTo>
                      <a:pt x="5680" y="16399"/>
                      <a:pt x="4085" y="15172"/>
                      <a:pt x="2989" y="13577"/>
                    </a:cubicBezTo>
                    <a:cubicBezTo>
                      <a:pt x="84" y="9326"/>
                      <a:pt x="2263" y="4290"/>
                      <a:pt x="6180" y="1766"/>
                    </a:cubicBezTo>
                    <a:cubicBezTo>
                      <a:pt x="6217" y="1830"/>
                      <a:pt x="6282" y="1873"/>
                      <a:pt x="6364" y="1873"/>
                    </a:cubicBezTo>
                    <a:cubicBezTo>
                      <a:pt x="6389" y="1873"/>
                      <a:pt x="6415" y="1869"/>
                      <a:pt x="6442" y="1861"/>
                    </a:cubicBezTo>
                    <a:cubicBezTo>
                      <a:pt x="7968" y="1416"/>
                      <a:pt x="9472" y="1151"/>
                      <a:pt x="10922" y="1151"/>
                    </a:cubicBezTo>
                    <a:close/>
                    <a:moveTo>
                      <a:pt x="16491" y="17363"/>
                    </a:moveTo>
                    <a:lnTo>
                      <a:pt x="16491" y="17363"/>
                    </a:lnTo>
                    <a:cubicBezTo>
                      <a:pt x="16455" y="17637"/>
                      <a:pt x="16420" y="17923"/>
                      <a:pt x="16408" y="18196"/>
                    </a:cubicBezTo>
                    <a:cubicBezTo>
                      <a:pt x="16193" y="18054"/>
                      <a:pt x="15967" y="17911"/>
                      <a:pt x="15741" y="17792"/>
                    </a:cubicBezTo>
                    <a:cubicBezTo>
                      <a:pt x="16003" y="17661"/>
                      <a:pt x="16241" y="17518"/>
                      <a:pt x="16491" y="17363"/>
                    </a:cubicBezTo>
                    <a:close/>
                    <a:moveTo>
                      <a:pt x="26209" y="10891"/>
                    </a:moveTo>
                    <a:cubicBezTo>
                      <a:pt x="28799" y="10891"/>
                      <a:pt x="31219" y="11735"/>
                      <a:pt x="33303" y="13910"/>
                    </a:cubicBezTo>
                    <a:cubicBezTo>
                      <a:pt x="37160" y="17934"/>
                      <a:pt x="35041" y="24304"/>
                      <a:pt x="30564" y="26650"/>
                    </a:cubicBezTo>
                    <a:cubicBezTo>
                      <a:pt x="29293" y="27319"/>
                      <a:pt x="27912" y="27627"/>
                      <a:pt x="26530" y="27627"/>
                    </a:cubicBezTo>
                    <a:cubicBezTo>
                      <a:pt x="24522" y="27627"/>
                      <a:pt x="22514" y="26976"/>
                      <a:pt x="20849" y="25840"/>
                    </a:cubicBezTo>
                    <a:cubicBezTo>
                      <a:pt x="20837" y="25709"/>
                      <a:pt x="20849" y="25578"/>
                      <a:pt x="20837" y="25459"/>
                    </a:cubicBezTo>
                    <a:lnTo>
                      <a:pt x="20837" y="25459"/>
                    </a:lnTo>
                    <a:cubicBezTo>
                      <a:pt x="21468" y="25840"/>
                      <a:pt x="22194" y="26114"/>
                      <a:pt x="23040" y="26245"/>
                    </a:cubicBezTo>
                    <a:cubicBezTo>
                      <a:pt x="23058" y="26248"/>
                      <a:pt x="23077" y="26249"/>
                      <a:pt x="23095" y="26249"/>
                    </a:cubicBezTo>
                    <a:cubicBezTo>
                      <a:pt x="23461" y="26249"/>
                      <a:pt x="23615" y="25693"/>
                      <a:pt x="23206" y="25614"/>
                    </a:cubicBezTo>
                    <a:cubicBezTo>
                      <a:pt x="22182" y="25388"/>
                      <a:pt x="21349" y="24923"/>
                      <a:pt x="20670" y="24328"/>
                    </a:cubicBezTo>
                    <a:cubicBezTo>
                      <a:pt x="20504" y="23459"/>
                      <a:pt x="20206" y="22602"/>
                      <a:pt x="19765" y="21768"/>
                    </a:cubicBezTo>
                    <a:cubicBezTo>
                      <a:pt x="19468" y="21197"/>
                      <a:pt x="19087" y="20661"/>
                      <a:pt x="18658" y="20161"/>
                    </a:cubicBezTo>
                    <a:cubicBezTo>
                      <a:pt x="18432" y="18292"/>
                      <a:pt x="18789" y="16291"/>
                      <a:pt x="19658" y="14672"/>
                    </a:cubicBezTo>
                    <a:cubicBezTo>
                      <a:pt x="19749" y="14507"/>
                      <a:pt x="19611" y="14359"/>
                      <a:pt x="19470" y="14359"/>
                    </a:cubicBezTo>
                    <a:cubicBezTo>
                      <a:pt x="19408" y="14359"/>
                      <a:pt x="19345" y="14388"/>
                      <a:pt x="19301" y="14458"/>
                    </a:cubicBezTo>
                    <a:cubicBezTo>
                      <a:pt x="18396" y="15851"/>
                      <a:pt x="17908" y="17613"/>
                      <a:pt x="17884" y="19363"/>
                    </a:cubicBezTo>
                    <a:cubicBezTo>
                      <a:pt x="17598" y="19089"/>
                      <a:pt x="17289" y="18827"/>
                      <a:pt x="16967" y="18589"/>
                    </a:cubicBezTo>
                    <a:cubicBezTo>
                      <a:pt x="17158" y="15768"/>
                      <a:pt x="18956" y="13124"/>
                      <a:pt x="21468" y="11505"/>
                    </a:cubicBezTo>
                    <a:cubicBezTo>
                      <a:pt x="21514" y="11569"/>
                      <a:pt x="21574" y="11612"/>
                      <a:pt x="21653" y="11612"/>
                    </a:cubicBezTo>
                    <a:cubicBezTo>
                      <a:pt x="21677" y="11612"/>
                      <a:pt x="21703" y="11609"/>
                      <a:pt x="21730" y="11600"/>
                    </a:cubicBezTo>
                    <a:cubicBezTo>
                      <a:pt x="23256" y="11156"/>
                      <a:pt x="24759" y="10891"/>
                      <a:pt x="26209" y="10891"/>
                    </a:cubicBezTo>
                    <a:close/>
                    <a:moveTo>
                      <a:pt x="10910" y="17594"/>
                    </a:moveTo>
                    <a:cubicBezTo>
                      <a:pt x="13499" y="17594"/>
                      <a:pt x="15920" y="18438"/>
                      <a:pt x="18003" y="20613"/>
                    </a:cubicBezTo>
                    <a:cubicBezTo>
                      <a:pt x="21861" y="24638"/>
                      <a:pt x="19742" y="31007"/>
                      <a:pt x="15265" y="33353"/>
                    </a:cubicBezTo>
                    <a:cubicBezTo>
                      <a:pt x="13989" y="34021"/>
                      <a:pt x="12603" y="34330"/>
                      <a:pt x="11217" y="34330"/>
                    </a:cubicBezTo>
                    <a:cubicBezTo>
                      <a:pt x="8012" y="34330"/>
                      <a:pt x="4810" y="32679"/>
                      <a:pt x="2989" y="30019"/>
                    </a:cubicBezTo>
                    <a:cubicBezTo>
                      <a:pt x="84" y="25757"/>
                      <a:pt x="2263" y="20721"/>
                      <a:pt x="6180" y="18208"/>
                    </a:cubicBezTo>
                    <a:cubicBezTo>
                      <a:pt x="6217" y="18273"/>
                      <a:pt x="6275" y="18316"/>
                      <a:pt x="6354" y="18316"/>
                    </a:cubicBezTo>
                    <a:cubicBezTo>
                      <a:pt x="6378" y="18316"/>
                      <a:pt x="6403" y="18312"/>
                      <a:pt x="6430" y="18304"/>
                    </a:cubicBezTo>
                    <a:cubicBezTo>
                      <a:pt x="7956" y="17859"/>
                      <a:pt x="9460" y="17594"/>
                      <a:pt x="10910" y="17594"/>
                    </a:cubicBezTo>
                    <a:close/>
                    <a:moveTo>
                      <a:pt x="10754" y="0"/>
                    </a:moveTo>
                    <a:cubicBezTo>
                      <a:pt x="9270" y="0"/>
                      <a:pt x="7812" y="373"/>
                      <a:pt x="6537" y="1206"/>
                    </a:cubicBezTo>
                    <a:cubicBezTo>
                      <a:pt x="6476" y="1092"/>
                      <a:pt x="6356" y="1004"/>
                      <a:pt x="6216" y="1004"/>
                    </a:cubicBezTo>
                    <a:cubicBezTo>
                      <a:pt x="6166" y="1004"/>
                      <a:pt x="6114" y="1015"/>
                      <a:pt x="6061" y="1040"/>
                    </a:cubicBezTo>
                    <a:cubicBezTo>
                      <a:pt x="1215" y="3111"/>
                      <a:pt x="13" y="8874"/>
                      <a:pt x="2037" y="13351"/>
                    </a:cubicBezTo>
                    <a:cubicBezTo>
                      <a:pt x="2847" y="15148"/>
                      <a:pt x="4323" y="16530"/>
                      <a:pt x="6085" y="17470"/>
                    </a:cubicBezTo>
                    <a:lnTo>
                      <a:pt x="6049" y="17470"/>
                    </a:lnTo>
                    <a:cubicBezTo>
                      <a:pt x="1215" y="19542"/>
                      <a:pt x="1" y="25304"/>
                      <a:pt x="2037" y="29793"/>
                    </a:cubicBezTo>
                    <a:cubicBezTo>
                      <a:pt x="3597" y="33231"/>
                      <a:pt x="7596" y="35245"/>
                      <a:pt x="11410" y="35245"/>
                    </a:cubicBezTo>
                    <a:cubicBezTo>
                      <a:pt x="12721" y="35245"/>
                      <a:pt x="14009" y="35007"/>
                      <a:pt x="15170" y="34508"/>
                    </a:cubicBezTo>
                    <a:cubicBezTo>
                      <a:pt x="18491" y="33067"/>
                      <a:pt x="20527" y="30126"/>
                      <a:pt x="20813" y="26888"/>
                    </a:cubicBezTo>
                    <a:cubicBezTo>
                      <a:pt x="22563" y="27962"/>
                      <a:pt x="24662" y="28545"/>
                      <a:pt x="26709" y="28545"/>
                    </a:cubicBezTo>
                    <a:cubicBezTo>
                      <a:pt x="28019" y="28545"/>
                      <a:pt x="29307" y="28307"/>
                      <a:pt x="30469" y="27805"/>
                    </a:cubicBezTo>
                    <a:cubicBezTo>
                      <a:pt x="35517" y="25626"/>
                      <a:pt x="37637" y="19935"/>
                      <a:pt x="35065" y="15065"/>
                    </a:cubicBezTo>
                    <a:cubicBezTo>
                      <a:pt x="33412" y="11936"/>
                      <a:pt x="29650" y="9739"/>
                      <a:pt x="26044" y="9739"/>
                    </a:cubicBezTo>
                    <a:cubicBezTo>
                      <a:pt x="24559" y="9739"/>
                      <a:pt x="23100" y="10112"/>
                      <a:pt x="21825" y="10945"/>
                    </a:cubicBezTo>
                    <a:cubicBezTo>
                      <a:pt x="21771" y="10828"/>
                      <a:pt x="21648" y="10738"/>
                      <a:pt x="21498" y="10738"/>
                    </a:cubicBezTo>
                    <a:cubicBezTo>
                      <a:pt x="21451" y="10738"/>
                      <a:pt x="21400" y="10747"/>
                      <a:pt x="21349" y="10767"/>
                    </a:cubicBezTo>
                    <a:cubicBezTo>
                      <a:pt x="21146" y="10862"/>
                      <a:pt x="20944" y="10957"/>
                      <a:pt x="20742" y="11065"/>
                    </a:cubicBezTo>
                    <a:cubicBezTo>
                      <a:pt x="21039" y="9195"/>
                      <a:pt x="20754" y="7207"/>
                      <a:pt x="19765" y="5326"/>
                    </a:cubicBezTo>
                    <a:cubicBezTo>
                      <a:pt x="18112" y="2197"/>
                      <a:pt x="14357" y="0"/>
                      <a:pt x="10754"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22;p45">
                <a:extLst>
                  <a:ext uri="{FF2B5EF4-FFF2-40B4-BE49-F238E27FC236}">
                    <a16:creationId xmlns:a16="http://schemas.microsoft.com/office/drawing/2014/main" id="{4D5CF231-8EEE-C53B-3E21-232F3454671E}"/>
                  </a:ext>
                </a:extLst>
              </p:cNvPr>
              <p:cNvSpPr/>
              <p:nvPr/>
            </p:nvSpPr>
            <p:spPr>
              <a:xfrm>
                <a:off x="7556216" y="3748570"/>
                <a:ext cx="132255" cy="269946"/>
              </a:xfrm>
              <a:custGeom>
                <a:avLst/>
                <a:gdLst/>
                <a:ahLst/>
                <a:cxnLst/>
                <a:rect l="l" t="t" r="r" b="b"/>
                <a:pathLst>
                  <a:path w="6057" h="12363" extrusionOk="0">
                    <a:moveTo>
                      <a:pt x="2794" y="2233"/>
                    </a:moveTo>
                    <a:lnTo>
                      <a:pt x="2794" y="2233"/>
                    </a:lnTo>
                    <a:cubicBezTo>
                      <a:pt x="2711" y="3352"/>
                      <a:pt x="2699" y="4484"/>
                      <a:pt x="2711" y="5615"/>
                    </a:cubicBezTo>
                    <a:cubicBezTo>
                      <a:pt x="2115" y="5436"/>
                      <a:pt x="1580" y="5198"/>
                      <a:pt x="1365" y="4424"/>
                    </a:cubicBezTo>
                    <a:cubicBezTo>
                      <a:pt x="1163" y="3650"/>
                      <a:pt x="1580" y="2888"/>
                      <a:pt x="2199" y="2459"/>
                    </a:cubicBezTo>
                    <a:cubicBezTo>
                      <a:pt x="2389" y="2317"/>
                      <a:pt x="2592" y="2257"/>
                      <a:pt x="2794" y="2233"/>
                    </a:cubicBezTo>
                    <a:close/>
                    <a:moveTo>
                      <a:pt x="3318" y="6662"/>
                    </a:moveTo>
                    <a:cubicBezTo>
                      <a:pt x="4247" y="7008"/>
                      <a:pt x="5068" y="7448"/>
                      <a:pt x="5140" y="8544"/>
                    </a:cubicBezTo>
                    <a:cubicBezTo>
                      <a:pt x="5175" y="9270"/>
                      <a:pt x="4211" y="9782"/>
                      <a:pt x="3627" y="9841"/>
                    </a:cubicBezTo>
                    <a:cubicBezTo>
                      <a:pt x="3552" y="9850"/>
                      <a:pt x="3464" y="9858"/>
                      <a:pt x="3373" y="9858"/>
                    </a:cubicBezTo>
                    <a:cubicBezTo>
                      <a:pt x="3335" y="9858"/>
                      <a:pt x="3297" y="9857"/>
                      <a:pt x="3258" y="9853"/>
                    </a:cubicBezTo>
                    <a:cubicBezTo>
                      <a:pt x="3258" y="8782"/>
                      <a:pt x="3282" y="7722"/>
                      <a:pt x="3318" y="6662"/>
                    </a:cubicBezTo>
                    <a:close/>
                    <a:moveTo>
                      <a:pt x="3184" y="0"/>
                    </a:moveTo>
                    <a:cubicBezTo>
                      <a:pt x="3123" y="0"/>
                      <a:pt x="3066" y="35"/>
                      <a:pt x="3056" y="114"/>
                    </a:cubicBezTo>
                    <a:cubicBezTo>
                      <a:pt x="2961" y="614"/>
                      <a:pt x="2889" y="1114"/>
                      <a:pt x="2842" y="1626"/>
                    </a:cubicBezTo>
                    <a:cubicBezTo>
                      <a:pt x="2473" y="1626"/>
                      <a:pt x="2127" y="1697"/>
                      <a:pt x="1841" y="1840"/>
                    </a:cubicBezTo>
                    <a:cubicBezTo>
                      <a:pt x="627" y="2436"/>
                      <a:pt x="127" y="4591"/>
                      <a:pt x="1103" y="5579"/>
                    </a:cubicBezTo>
                    <a:cubicBezTo>
                      <a:pt x="1496" y="5996"/>
                      <a:pt x="2103" y="6222"/>
                      <a:pt x="2734" y="6448"/>
                    </a:cubicBezTo>
                    <a:cubicBezTo>
                      <a:pt x="2770" y="7567"/>
                      <a:pt x="2806" y="8674"/>
                      <a:pt x="2818" y="9782"/>
                    </a:cubicBezTo>
                    <a:cubicBezTo>
                      <a:pt x="1961" y="9591"/>
                      <a:pt x="1020" y="9020"/>
                      <a:pt x="901" y="8222"/>
                    </a:cubicBezTo>
                    <a:cubicBezTo>
                      <a:pt x="878" y="8050"/>
                      <a:pt x="763" y="7981"/>
                      <a:pt x="634" y="7981"/>
                    </a:cubicBezTo>
                    <a:cubicBezTo>
                      <a:pt x="351" y="7981"/>
                      <a:pt x="1" y="8309"/>
                      <a:pt x="401" y="8603"/>
                    </a:cubicBezTo>
                    <a:cubicBezTo>
                      <a:pt x="984" y="9032"/>
                      <a:pt x="1294" y="9615"/>
                      <a:pt x="1972" y="9948"/>
                    </a:cubicBezTo>
                    <a:cubicBezTo>
                      <a:pt x="2234" y="10079"/>
                      <a:pt x="2520" y="10151"/>
                      <a:pt x="2818" y="10187"/>
                    </a:cubicBezTo>
                    <a:cubicBezTo>
                      <a:pt x="2830" y="10818"/>
                      <a:pt x="2818" y="11461"/>
                      <a:pt x="2782" y="12103"/>
                    </a:cubicBezTo>
                    <a:cubicBezTo>
                      <a:pt x="2776" y="12276"/>
                      <a:pt x="2916" y="12362"/>
                      <a:pt x="3054" y="12362"/>
                    </a:cubicBezTo>
                    <a:cubicBezTo>
                      <a:pt x="3193" y="12362"/>
                      <a:pt x="3330" y="12276"/>
                      <a:pt x="3318" y="12103"/>
                    </a:cubicBezTo>
                    <a:cubicBezTo>
                      <a:pt x="3282" y="11461"/>
                      <a:pt x="3270" y="10830"/>
                      <a:pt x="3270" y="10198"/>
                    </a:cubicBezTo>
                    <a:cubicBezTo>
                      <a:pt x="3389" y="10198"/>
                      <a:pt x="3508" y="10198"/>
                      <a:pt x="3627" y="10187"/>
                    </a:cubicBezTo>
                    <a:cubicBezTo>
                      <a:pt x="4580" y="10115"/>
                      <a:pt x="5485" y="9782"/>
                      <a:pt x="5747" y="8794"/>
                    </a:cubicBezTo>
                    <a:cubicBezTo>
                      <a:pt x="6056" y="7591"/>
                      <a:pt x="4687" y="6400"/>
                      <a:pt x="3746" y="5960"/>
                    </a:cubicBezTo>
                    <a:cubicBezTo>
                      <a:pt x="3616" y="5900"/>
                      <a:pt x="3473" y="5853"/>
                      <a:pt x="3342" y="5805"/>
                    </a:cubicBezTo>
                    <a:cubicBezTo>
                      <a:pt x="3377" y="4626"/>
                      <a:pt x="3401" y="3460"/>
                      <a:pt x="3401" y="2281"/>
                    </a:cubicBezTo>
                    <a:cubicBezTo>
                      <a:pt x="3949" y="2448"/>
                      <a:pt x="4437" y="2864"/>
                      <a:pt x="4747" y="3329"/>
                    </a:cubicBezTo>
                    <a:cubicBezTo>
                      <a:pt x="4800" y="3403"/>
                      <a:pt x="4874" y="3436"/>
                      <a:pt x="4946" y="3436"/>
                    </a:cubicBezTo>
                    <a:cubicBezTo>
                      <a:pt x="5079" y="3436"/>
                      <a:pt x="5202" y="3321"/>
                      <a:pt x="5163" y="3150"/>
                    </a:cubicBezTo>
                    <a:cubicBezTo>
                      <a:pt x="4997" y="2340"/>
                      <a:pt x="4235" y="1840"/>
                      <a:pt x="3401" y="1674"/>
                    </a:cubicBezTo>
                    <a:cubicBezTo>
                      <a:pt x="3389" y="1174"/>
                      <a:pt x="3377" y="662"/>
                      <a:pt x="3354" y="150"/>
                    </a:cubicBezTo>
                    <a:cubicBezTo>
                      <a:pt x="3347" y="56"/>
                      <a:pt x="3262" y="0"/>
                      <a:pt x="3184"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2523;p45">
                <a:extLst>
                  <a:ext uri="{FF2B5EF4-FFF2-40B4-BE49-F238E27FC236}">
                    <a16:creationId xmlns:a16="http://schemas.microsoft.com/office/drawing/2014/main" id="{B93B1268-C4AB-323A-6603-775EB245EC56}"/>
                  </a:ext>
                </a:extLst>
              </p:cNvPr>
              <p:cNvSpPr/>
              <p:nvPr/>
            </p:nvSpPr>
            <p:spPr>
              <a:xfrm>
                <a:off x="7085297" y="3569782"/>
                <a:ext cx="150640" cy="259618"/>
              </a:xfrm>
              <a:custGeom>
                <a:avLst/>
                <a:gdLst/>
                <a:ahLst/>
                <a:cxnLst/>
                <a:rect l="l" t="t" r="r" b="b"/>
                <a:pathLst>
                  <a:path w="6899" h="11890" extrusionOk="0">
                    <a:moveTo>
                      <a:pt x="2766" y="0"/>
                    </a:moveTo>
                    <a:cubicBezTo>
                      <a:pt x="2703" y="0"/>
                      <a:pt x="2640" y="29"/>
                      <a:pt x="2596" y="99"/>
                    </a:cubicBezTo>
                    <a:cubicBezTo>
                      <a:pt x="1" y="4087"/>
                      <a:pt x="834" y="11064"/>
                      <a:pt x="6323" y="11886"/>
                    </a:cubicBezTo>
                    <a:cubicBezTo>
                      <a:pt x="6343" y="11889"/>
                      <a:pt x="6362" y="11890"/>
                      <a:pt x="6381" y="11890"/>
                    </a:cubicBezTo>
                    <a:cubicBezTo>
                      <a:pt x="6755" y="11890"/>
                      <a:pt x="6899" y="11345"/>
                      <a:pt x="6502" y="11255"/>
                    </a:cubicBezTo>
                    <a:cubicBezTo>
                      <a:pt x="1632" y="10183"/>
                      <a:pt x="882" y="4159"/>
                      <a:pt x="2954" y="313"/>
                    </a:cubicBezTo>
                    <a:cubicBezTo>
                      <a:pt x="3044" y="148"/>
                      <a:pt x="2906" y="0"/>
                      <a:pt x="2766"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24;p45">
                <a:extLst>
                  <a:ext uri="{FF2B5EF4-FFF2-40B4-BE49-F238E27FC236}">
                    <a16:creationId xmlns:a16="http://schemas.microsoft.com/office/drawing/2014/main" id="{C53B1F83-1218-DAE8-571D-4E2B7058C562}"/>
                  </a:ext>
                </a:extLst>
              </p:cNvPr>
              <p:cNvSpPr/>
              <p:nvPr/>
            </p:nvSpPr>
            <p:spPr>
              <a:xfrm>
                <a:off x="7222400" y="3535916"/>
                <a:ext cx="131993" cy="269946"/>
              </a:xfrm>
              <a:custGeom>
                <a:avLst/>
                <a:gdLst/>
                <a:ahLst/>
                <a:cxnLst/>
                <a:rect l="l" t="t" r="r" b="b"/>
                <a:pathLst>
                  <a:path w="6045" h="12363" extrusionOk="0">
                    <a:moveTo>
                      <a:pt x="2794" y="2233"/>
                    </a:moveTo>
                    <a:cubicBezTo>
                      <a:pt x="2699" y="3352"/>
                      <a:pt x="2687" y="4483"/>
                      <a:pt x="2711" y="5626"/>
                    </a:cubicBezTo>
                    <a:cubicBezTo>
                      <a:pt x="2104" y="5436"/>
                      <a:pt x="1568" y="5198"/>
                      <a:pt x="1366" y="4424"/>
                    </a:cubicBezTo>
                    <a:cubicBezTo>
                      <a:pt x="1151" y="3662"/>
                      <a:pt x="1568" y="2888"/>
                      <a:pt x="2199" y="2459"/>
                    </a:cubicBezTo>
                    <a:cubicBezTo>
                      <a:pt x="2390" y="2328"/>
                      <a:pt x="2592" y="2257"/>
                      <a:pt x="2794" y="2233"/>
                    </a:cubicBezTo>
                    <a:close/>
                    <a:moveTo>
                      <a:pt x="3306" y="6662"/>
                    </a:moveTo>
                    <a:cubicBezTo>
                      <a:pt x="4235" y="7007"/>
                      <a:pt x="5068" y="7448"/>
                      <a:pt x="5128" y="8543"/>
                    </a:cubicBezTo>
                    <a:cubicBezTo>
                      <a:pt x="5176" y="9270"/>
                      <a:pt x="4211" y="9781"/>
                      <a:pt x="3628" y="9853"/>
                    </a:cubicBezTo>
                    <a:cubicBezTo>
                      <a:pt x="3574" y="9859"/>
                      <a:pt x="3515" y="9862"/>
                      <a:pt x="3452" y="9862"/>
                    </a:cubicBezTo>
                    <a:cubicBezTo>
                      <a:pt x="3390" y="9862"/>
                      <a:pt x="3324" y="9859"/>
                      <a:pt x="3259" y="9853"/>
                    </a:cubicBezTo>
                    <a:cubicBezTo>
                      <a:pt x="3259" y="8793"/>
                      <a:pt x="3283" y="7722"/>
                      <a:pt x="3306" y="6662"/>
                    </a:cubicBezTo>
                    <a:close/>
                    <a:moveTo>
                      <a:pt x="3183" y="0"/>
                    </a:moveTo>
                    <a:cubicBezTo>
                      <a:pt x="3120" y="0"/>
                      <a:pt x="3060" y="35"/>
                      <a:pt x="3044" y="114"/>
                    </a:cubicBezTo>
                    <a:cubicBezTo>
                      <a:pt x="2949" y="614"/>
                      <a:pt x="2890" y="1126"/>
                      <a:pt x="2830" y="1626"/>
                    </a:cubicBezTo>
                    <a:cubicBezTo>
                      <a:pt x="2473" y="1626"/>
                      <a:pt x="2128" y="1697"/>
                      <a:pt x="1830" y="1840"/>
                    </a:cubicBezTo>
                    <a:cubicBezTo>
                      <a:pt x="616" y="2435"/>
                      <a:pt x="115" y="4590"/>
                      <a:pt x="1092" y="5590"/>
                    </a:cubicBezTo>
                    <a:cubicBezTo>
                      <a:pt x="1497" y="5995"/>
                      <a:pt x="2104" y="6233"/>
                      <a:pt x="2735" y="6448"/>
                    </a:cubicBezTo>
                    <a:cubicBezTo>
                      <a:pt x="2759" y="7567"/>
                      <a:pt x="2806" y="8674"/>
                      <a:pt x="2818" y="9793"/>
                    </a:cubicBezTo>
                    <a:cubicBezTo>
                      <a:pt x="1949" y="9591"/>
                      <a:pt x="1008" y="9031"/>
                      <a:pt x="901" y="8222"/>
                    </a:cubicBezTo>
                    <a:cubicBezTo>
                      <a:pt x="879" y="8050"/>
                      <a:pt x="764" y="7981"/>
                      <a:pt x="634" y="7981"/>
                    </a:cubicBezTo>
                    <a:cubicBezTo>
                      <a:pt x="352" y="7981"/>
                      <a:pt x="1" y="8309"/>
                      <a:pt x="401" y="8603"/>
                    </a:cubicBezTo>
                    <a:cubicBezTo>
                      <a:pt x="985" y="9031"/>
                      <a:pt x="1294" y="9615"/>
                      <a:pt x="1973" y="9960"/>
                    </a:cubicBezTo>
                    <a:cubicBezTo>
                      <a:pt x="2223" y="10091"/>
                      <a:pt x="2521" y="10151"/>
                      <a:pt x="2818" y="10186"/>
                    </a:cubicBezTo>
                    <a:cubicBezTo>
                      <a:pt x="2818" y="10829"/>
                      <a:pt x="2818" y="11460"/>
                      <a:pt x="2782" y="12103"/>
                    </a:cubicBezTo>
                    <a:cubicBezTo>
                      <a:pt x="2771" y="12276"/>
                      <a:pt x="2910" y="12362"/>
                      <a:pt x="3050" y="12362"/>
                    </a:cubicBezTo>
                    <a:cubicBezTo>
                      <a:pt x="3190" y="12362"/>
                      <a:pt x="3330" y="12276"/>
                      <a:pt x="3318" y="12103"/>
                    </a:cubicBezTo>
                    <a:cubicBezTo>
                      <a:pt x="3283" y="11472"/>
                      <a:pt x="3271" y="10841"/>
                      <a:pt x="3259" y="10210"/>
                    </a:cubicBezTo>
                    <a:cubicBezTo>
                      <a:pt x="3390" y="10210"/>
                      <a:pt x="3509" y="10198"/>
                      <a:pt x="3628" y="10186"/>
                    </a:cubicBezTo>
                    <a:cubicBezTo>
                      <a:pt x="4568" y="10115"/>
                      <a:pt x="5485" y="9781"/>
                      <a:pt x="5735" y="8793"/>
                    </a:cubicBezTo>
                    <a:cubicBezTo>
                      <a:pt x="6045" y="7603"/>
                      <a:pt x="4687" y="6400"/>
                      <a:pt x="3747" y="5971"/>
                    </a:cubicBezTo>
                    <a:cubicBezTo>
                      <a:pt x="3616" y="5912"/>
                      <a:pt x="3473" y="5852"/>
                      <a:pt x="3330" y="5805"/>
                    </a:cubicBezTo>
                    <a:cubicBezTo>
                      <a:pt x="3366" y="4638"/>
                      <a:pt x="3402" y="3459"/>
                      <a:pt x="3402" y="2281"/>
                    </a:cubicBezTo>
                    <a:cubicBezTo>
                      <a:pt x="3937" y="2447"/>
                      <a:pt x="4437" y="2876"/>
                      <a:pt x="4747" y="3328"/>
                    </a:cubicBezTo>
                    <a:cubicBezTo>
                      <a:pt x="4797" y="3403"/>
                      <a:pt x="4868" y="3436"/>
                      <a:pt x="4938" y="3436"/>
                    </a:cubicBezTo>
                    <a:cubicBezTo>
                      <a:pt x="5069" y="3436"/>
                      <a:pt x="5195" y="3321"/>
                      <a:pt x="5164" y="3150"/>
                    </a:cubicBezTo>
                    <a:cubicBezTo>
                      <a:pt x="4997" y="2352"/>
                      <a:pt x="4223" y="1840"/>
                      <a:pt x="3402" y="1685"/>
                    </a:cubicBezTo>
                    <a:cubicBezTo>
                      <a:pt x="3390" y="1173"/>
                      <a:pt x="3378" y="661"/>
                      <a:pt x="3354" y="149"/>
                    </a:cubicBezTo>
                    <a:cubicBezTo>
                      <a:pt x="3347" y="56"/>
                      <a:pt x="3262" y="0"/>
                      <a:pt x="3183"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2525;p45">
              <a:extLst>
                <a:ext uri="{FF2B5EF4-FFF2-40B4-BE49-F238E27FC236}">
                  <a16:creationId xmlns:a16="http://schemas.microsoft.com/office/drawing/2014/main" id="{E05BDDCA-84BB-6AF2-0389-8340EEEC9311}"/>
                </a:ext>
              </a:extLst>
            </p:cNvPr>
            <p:cNvSpPr txBox="1"/>
            <p:nvPr/>
          </p:nvSpPr>
          <p:spPr>
            <a:xfrm>
              <a:off x="6739426" y="3092797"/>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rgbClr val="434343"/>
                  </a:solidFill>
                  <a:latin typeface="Fira Sans Extra Condensed Medium"/>
                  <a:ea typeface="Fira Sans Extra Condensed Medium"/>
                  <a:cs typeface="Fira Sans Extra Condensed Medium"/>
                  <a:sym typeface="Fira Sans Extra Condensed Medium"/>
                </a:rPr>
                <a:t>RENTAL STATUS</a:t>
              </a:r>
              <a:endParaRPr sz="2000" b="1"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34" name="Google Shape;2526;p45">
              <a:extLst>
                <a:ext uri="{FF2B5EF4-FFF2-40B4-BE49-F238E27FC236}">
                  <a16:creationId xmlns:a16="http://schemas.microsoft.com/office/drawing/2014/main" id="{6FCF7902-4548-C882-50D8-6B3C6C46CAEB}"/>
                </a:ext>
              </a:extLst>
            </p:cNvPr>
            <p:cNvSpPr txBox="1"/>
            <p:nvPr/>
          </p:nvSpPr>
          <p:spPr>
            <a:xfrm>
              <a:off x="6717969" y="1869782"/>
              <a:ext cx="1354200" cy="76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No foreign keys</a:t>
              </a:r>
              <a:endParaRPr sz="1200" dirty="0">
                <a:solidFill>
                  <a:srgbClr val="434343"/>
                </a:solidFill>
                <a:latin typeface="Roboto"/>
                <a:ea typeface="Roboto"/>
                <a:cs typeface="Roboto"/>
                <a:sym typeface="Roboto"/>
              </a:endParaRPr>
            </a:p>
          </p:txBody>
        </p:sp>
      </p:grpSp>
      <p:grpSp>
        <p:nvGrpSpPr>
          <p:cNvPr id="41" name="Google Shape;2527;p45">
            <a:extLst>
              <a:ext uri="{FF2B5EF4-FFF2-40B4-BE49-F238E27FC236}">
                <a16:creationId xmlns:a16="http://schemas.microsoft.com/office/drawing/2014/main" id="{82660D8F-6721-58BF-B79A-52B0DDA652A4}"/>
              </a:ext>
            </a:extLst>
          </p:cNvPr>
          <p:cNvGrpSpPr/>
          <p:nvPr/>
        </p:nvGrpSpPr>
        <p:grpSpPr>
          <a:xfrm>
            <a:off x="3053488" y="1942315"/>
            <a:ext cx="2288492" cy="2874087"/>
            <a:chOff x="2472577" y="1413813"/>
            <a:chExt cx="1397112" cy="1980219"/>
          </a:xfrm>
        </p:grpSpPr>
        <p:sp>
          <p:nvSpPr>
            <p:cNvPr id="42" name="Google Shape;2528;p45">
              <a:extLst>
                <a:ext uri="{FF2B5EF4-FFF2-40B4-BE49-F238E27FC236}">
                  <a16:creationId xmlns:a16="http://schemas.microsoft.com/office/drawing/2014/main" id="{137BE214-74F5-FC21-242C-50E78779FDF3}"/>
                </a:ext>
              </a:extLst>
            </p:cNvPr>
            <p:cNvSpPr/>
            <p:nvPr/>
          </p:nvSpPr>
          <p:spPr>
            <a:xfrm>
              <a:off x="2472577" y="2610537"/>
              <a:ext cx="1397112" cy="171339"/>
            </a:xfrm>
            <a:custGeom>
              <a:avLst/>
              <a:gdLst/>
              <a:ahLst/>
              <a:cxnLst/>
              <a:rect l="l" t="t" r="r" b="b"/>
              <a:pathLst>
                <a:path w="63985" h="7847" extrusionOk="0">
                  <a:moveTo>
                    <a:pt x="2679" y="703"/>
                  </a:moveTo>
                  <a:cubicBezTo>
                    <a:pt x="2429" y="846"/>
                    <a:pt x="2179" y="1179"/>
                    <a:pt x="1917" y="1429"/>
                  </a:cubicBezTo>
                  <a:lnTo>
                    <a:pt x="1334" y="703"/>
                  </a:lnTo>
                  <a:close/>
                  <a:moveTo>
                    <a:pt x="4239" y="703"/>
                  </a:moveTo>
                  <a:cubicBezTo>
                    <a:pt x="3703" y="1143"/>
                    <a:pt x="3167" y="1774"/>
                    <a:pt x="2643" y="2322"/>
                  </a:cubicBezTo>
                  <a:lnTo>
                    <a:pt x="2048" y="1572"/>
                  </a:lnTo>
                  <a:cubicBezTo>
                    <a:pt x="2358" y="1262"/>
                    <a:pt x="2667" y="1000"/>
                    <a:pt x="2989" y="703"/>
                  </a:cubicBezTo>
                  <a:close/>
                  <a:moveTo>
                    <a:pt x="6215" y="703"/>
                  </a:moveTo>
                  <a:cubicBezTo>
                    <a:pt x="5298" y="1596"/>
                    <a:pt x="4394" y="2477"/>
                    <a:pt x="3501" y="3394"/>
                  </a:cubicBezTo>
                  <a:lnTo>
                    <a:pt x="2917" y="2655"/>
                  </a:lnTo>
                  <a:cubicBezTo>
                    <a:pt x="3572" y="2001"/>
                    <a:pt x="4227" y="1298"/>
                    <a:pt x="4894" y="703"/>
                  </a:cubicBezTo>
                  <a:close/>
                  <a:moveTo>
                    <a:pt x="22146" y="703"/>
                  </a:moveTo>
                  <a:cubicBezTo>
                    <a:pt x="19979" y="2786"/>
                    <a:pt x="17836" y="5037"/>
                    <a:pt x="15681" y="7239"/>
                  </a:cubicBezTo>
                  <a:lnTo>
                    <a:pt x="14216" y="7227"/>
                  </a:lnTo>
                  <a:cubicBezTo>
                    <a:pt x="16478" y="5025"/>
                    <a:pt x="18764" y="2786"/>
                    <a:pt x="21050" y="703"/>
                  </a:cubicBezTo>
                  <a:close/>
                  <a:moveTo>
                    <a:pt x="54078" y="703"/>
                  </a:moveTo>
                  <a:cubicBezTo>
                    <a:pt x="51840" y="2786"/>
                    <a:pt x="49578" y="5049"/>
                    <a:pt x="47328" y="7239"/>
                  </a:cubicBezTo>
                  <a:lnTo>
                    <a:pt x="46446" y="7227"/>
                  </a:lnTo>
                  <a:cubicBezTo>
                    <a:pt x="48578" y="5037"/>
                    <a:pt x="50709" y="2786"/>
                    <a:pt x="52840" y="703"/>
                  </a:cubicBezTo>
                  <a:close/>
                  <a:moveTo>
                    <a:pt x="61079" y="1203"/>
                  </a:moveTo>
                  <a:lnTo>
                    <a:pt x="61651" y="1941"/>
                  </a:lnTo>
                  <a:cubicBezTo>
                    <a:pt x="59948" y="3691"/>
                    <a:pt x="58269" y="5453"/>
                    <a:pt x="56591" y="7239"/>
                  </a:cubicBezTo>
                  <a:lnTo>
                    <a:pt x="55591" y="7239"/>
                  </a:lnTo>
                  <a:cubicBezTo>
                    <a:pt x="55896" y="6944"/>
                    <a:pt x="56202" y="6604"/>
                    <a:pt x="56495" y="6299"/>
                  </a:cubicBezTo>
                  <a:cubicBezTo>
                    <a:pt x="58091" y="4668"/>
                    <a:pt x="59579" y="2917"/>
                    <a:pt x="61079" y="1203"/>
                  </a:cubicBezTo>
                  <a:close/>
                  <a:moveTo>
                    <a:pt x="8025" y="703"/>
                  </a:moveTo>
                  <a:cubicBezTo>
                    <a:pt x="5858" y="2786"/>
                    <a:pt x="3703" y="5013"/>
                    <a:pt x="1584" y="7251"/>
                  </a:cubicBezTo>
                  <a:lnTo>
                    <a:pt x="1334" y="7251"/>
                  </a:lnTo>
                  <a:lnTo>
                    <a:pt x="3941" y="3941"/>
                  </a:lnTo>
                  <a:lnTo>
                    <a:pt x="3715" y="3667"/>
                  </a:lnTo>
                  <a:cubicBezTo>
                    <a:pt x="4691" y="2655"/>
                    <a:pt x="5691" y="1596"/>
                    <a:pt x="6692" y="703"/>
                  </a:cubicBezTo>
                  <a:close/>
                  <a:moveTo>
                    <a:pt x="9847" y="703"/>
                  </a:moveTo>
                  <a:cubicBezTo>
                    <a:pt x="7596" y="2786"/>
                    <a:pt x="5358" y="5013"/>
                    <a:pt x="3143" y="7251"/>
                  </a:cubicBezTo>
                  <a:lnTo>
                    <a:pt x="2084" y="7251"/>
                  </a:lnTo>
                  <a:cubicBezTo>
                    <a:pt x="4370" y="5013"/>
                    <a:pt x="6644" y="2786"/>
                    <a:pt x="8906" y="703"/>
                  </a:cubicBezTo>
                  <a:close/>
                  <a:moveTo>
                    <a:pt x="11240" y="703"/>
                  </a:moveTo>
                  <a:cubicBezTo>
                    <a:pt x="9108" y="2786"/>
                    <a:pt x="7001" y="5013"/>
                    <a:pt x="4906" y="7251"/>
                  </a:cubicBezTo>
                  <a:lnTo>
                    <a:pt x="3465" y="7251"/>
                  </a:lnTo>
                  <a:cubicBezTo>
                    <a:pt x="5703" y="5013"/>
                    <a:pt x="7942" y="2786"/>
                    <a:pt x="10168" y="703"/>
                  </a:cubicBezTo>
                  <a:close/>
                  <a:moveTo>
                    <a:pt x="13026" y="703"/>
                  </a:moveTo>
                  <a:cubicBezTo>
                    <a:pt x="10859" y="2786"/>
                    <a:pt x="8716" y="5013"/>
                    <a:pt x="6608" y="7251"/>
                  </a:cubicBezTo>
                  <a:lnTo>
                    <a:pt x="5418" y="7251"/>
                  </a:lnTo>
                  <a:cubicBezTo>
                    <a:pt x="7489" y="5013"/>
                    <a:pt x="9561" y="2786"/>
                    <a:pt x="11656" y="703"/>
                  </a:cubicBezTo>
                  <a:close/>
                  <a:moveTo>
                    <a:pt x="16038" y="703"/>
                  </a:moveTo>
                  <a:cubicBezTo>
                    <a:pt x="13764" y="2786"/>
                    <a:pt x="11442" y="5013"/>
                    <a:pt x="9156" y="7251"/>
                  </a:cubicBezTo>
                  <a:lnTo>
                    <a:pt x="7108" y="7251"/>
                  </a:lnTo>
                  <a:cubicBezTo>
                    <a:pt x="9216" y="5013"/>
                    <a:pt x="11347" y="2786"/>
                    <a:pt x="13490" y="703"/>
                  </a:cubicBezTo>
                  <a:close/>
                  <a:moveTo>
                    <a:pt x="16347" y="667"/>
                  </a:moveTo>
                  <a:lnTo>
                    <a:pt x="18372" y="679"/>
                  </a:lnTo>
                  <a:cubicBezTo>
                    <a:pt x="16062" y="2870"/>
                    <a:pt x="13752" y="5013"/>
                    <a:pt x="11466" y="7251"/>
                  </a:cubicBezTo>
                  <a:lnTo>
                    <a:pt x="9620" y="7251"/>
                  </a:lnTo>
                  <a:cubicBezTo>
                    <a:pt x="11859" y="5013"/>
                    <a:pt x="14121" y="2870"/>
                    <a:pt x="16347" y="667"/>
                  </a:cubicBezTo>
                  <a:close/>
                  <a:moveTo>
                    <a:pt x="20658" y="703"/>
                  </a:moveTo>
                  <a:cubicBezTo>
                    <a:pt x="18336" y="2786"/>
                    <a:pt x="15978" y="5013"/>
                    <a:pt x="13752" y="7251"/>
                  </a:cubicBezTo>
                  <a:lnTo>
                    <a:pt x="11835" y="7251"/>
                  </a:lnTo>
                  <a:cubicBezTo>
                    <a:pt x="14085" y="5013"/>
                    <a:pt x="16336" y="2786"/>
                    <a:pt x="18586" y="703"/>
                  </a:cubicBezTo>
                  <a:close/>
                  <a:moveTo>
                    <a:pt x="24122" y="703"/>
                  </a:moveTo>
                  <a:cubicBezTo>
                    <a:pt x="21943" y="2786"/>
                    <a:pt x="19776" y="5013"/>
                    <a:pt x="17610" y="7251"/>
                  </a:cubicBezTo>
                  <a:lnTo>
                    <a:pt x="15824" y="7251"/>
                  </a:lnTo>
                  <a:cubicBezTo>
                    <a:pt x="18014" y="5013"/>
                    <a:pt x="20229" y="2786"/>
                    <a:pt x="22443" y="703"/>
                  </a:cubicBezTo>
                  <a:close/>
                  <a:moveTo>
                    <a:pt x="25420" y="703"/>
                  </a:moveTo>
                  <a:cubicBezTo>
                    <a:pt x="23229" y="2786"/>
                    <a:pt x="21122" y="5013"/>
                    <a:pt x="19038" y="7251"/>
                  </a:cubicBezTo>
                  <a:lnTo>
                    <a:pt x="17955" y="7251"/>
                  </a:lnTo>
                  <a:cubicBezTo>
                    <a:pt x="20110" y="5013"/>
                    <a:pt x="22265" y="2786"/>
                    <a:pt x="24444" y="703"/>
                  </a:cubicBezTo>
                  <a:close/>
                  <a:moveTo>
                    <a:pt x="27956" y="703"/>
                  </a:moveTo>
                  <a:cubicBezTo>
                    <a:pt x="27456" y="1143"/>
                    <a:pt x="26956" y="1667"/>
                    <a:pt x="26456" y="2155"/>
                  </a:cubicBezTo>
                  <a:cubicBezTo>
                    <a:pt x="24729" y="3858"/>
                    <a:pt x="23015" y="5465"/>
                    <a:pt x="21289" y="7251"/>
                  </a:cubicBezTo>
                  <a:lnTo>
                    <a:pt x="19348" y="7251"/>
                  </a:lnTo>
                  <a:cubicBezTo>
                    <a:pt x="21086" y="5310"/>
                    <a:pt x="22848" y="3548"/>
                    <a:pt x="24658" y="1762"/>
                  </a:cubicBezTo>
                  <a:cubicBezTo>
                    <a:pt x="25015" y="1393"/>
                    <a:pt x="25384" y="1000"/>
                    <a:pt x="25753" y="703"/>
                  </a:cubicBezTo>
                  <a:close/>
                  <a:moveTo>
                    <a:pt x="30194" y="703"/>
                  </a:moveTo>
                  <a:cubicBezTo>
                    <a:pt x="29599" y="1298"/>
                    <a:pt x="29004" y="1893"/>
                    <a:pt x="28432" y="2501"/>
                  </a:cubicBezTo>
                  <a:cubicBezTo>
                    <a:pt x="26896" y="4096"/>
                    <a:pt x="25361" y="5608"/>
                    <a:pt x="23801" y="7251"/>
                  </a:cubicBezTo>
                  <a:lnTo>
                    <a:pt x="21479" y="7251"/>
                  </a:lnTo>
                  <a:cubicBezTo>
                    <a:pt x="22944" y="5763"/>
                    <a:pt x="24420" y="4429"/>
                    <a:pt x="25849" y="3001"/>
                  </a:cubicBezTo>
                  <a:cubicBezTo>
                    <a:pt x="26623" y="2227"/>
                    <a:pt x="27396" y="1441"/>
                    <a:pt x="28170" y="703"/>
                  </a:cubicBezTo>
                  <a:close/>
                  <a:moveTo>
                    <a:pt x="33100" y="703"/>
                  </a:moveTo>
                  <a:cubicBezTo>
                    <a:pt x="31635" y="2191"/>
                    <a:pt x="30159" y="3632"/>
                    <a:pt x="28670" y="5084"/>
                  </a:cubicBezTo>
                  <a:cubicBezTo>
                    <a:pt x="27932" y="5811"/>
                    <a:pt x="27194" y="6501"/>
                    <a:pt x="26456" y="7251"/>
                  </a:cubicBezTo>
                  <a:lnTo>
                    <a:pt x="24087" y="7251"/>
                  </a:lnTo>
                  <a:cubicBezTo>
                    <a:pt x="25587" y="5608"/>
                    <a:pt x="27075" y="4179"/>
                    <a:pt x="28563" y="2632"/>
                  </a:cubicBezTo>
                  <a:cubicBezTo>
                    <a:pt x="29182" y="1977"/>
                    <a:pt x="29825" y="1298"/>
                    <a:pt x="30468" y="703"/>
                  </a:cubicBezTo>
                  <a:close/>
                  <a:moveTo>
                    <a:pt x="35005" y="703"/>
                  </a:moveTo>
                  <a:cubicBezTo>
                    <a:pt x="33219" y="2489"/>
                    <a:pt x="31397" y="4358"/>
                    <a:pt x="29528" y="6132"/>
                  </a:cubicBezTo>
                  <a:cubicBezTo>
                    <a:pt x="29135" y="6501"/>
                    <a:pt x="28742" y="6799"/>
                    <a:pt x="28349" y="7251"/>
                  </a:cubicBezTo>
                  <a:lnTo>
                    <a:pt x="26789" y="7251"/>
                  </a:lnTo>
                  <a:cubicBezTo>
                    <a:pt x="29040" y="5013"/>
                    <a:pt x="31290" y="2786"/>
                    <a:pt x="33528" y="703"/>
                  </a:cubicBezTo>
                  <a:close/>
                  <a:moveTo>
                    <a:pt x="36326" y="703"/>
                  </a:moveTo>
                  <a:cubicBezTo>
                    <a:pt x="34576" y="2334"/>
                    <a:pt x="32838" y="4120"/>
                    <a:pt x="31099" y="5834"/>
                  </a:cubicBezTo>
                  <a:cubicBezTo>
                    <a:pt x="30611" y="6299"/>
                    <a:pt x="30135" y="6799"/>
                    <a:pt x="29647" y="7251"/>
                  </a:cubicBezTo>
                  <a:lnTo>
                    <a:pt x="28635" y="7251"/>
                  </a:lnTo>
                  <a:cubicBezTo>
                    <a:pt x="28730" y="7096"/>
                    <a:pt x="28837" y="7061"/>
                    <a:pt x="28932" y="6965"/>
                  </a:cubicBezTo>
                  <a:cubicBezTo>
                    <a:pt x="31111" y="4918"/>
                    <a:pt x="33242" y="2786"/>
                    <a:pt x="35362" y="703"/>
                  </a:cubicBezTo>
                  <a:close/>
                  <a:moveTo>
                    <a:pt x="37683" y="703"/>
                  </a:moveTo>
                  <a:cubicBezTo>
                    <a:pt x="35540" y="2786"/>
                    <a:pt x="33397" y="5013"/>
                    <a:pt x="31266" y="7251"/>
                  </a:cubicBezTo>
                  <a:lnTo>
                    <a:pt x="29909" y="7251"/>
                  </a:lnTo>
                  <a:cubicBezTo>
                    <a:pt x="30099" y="6954"/>
                    <a:pt x="30290" y="6870"/>
                    <a:pt x="30480" y="6680"/>
                  </a:cubicBezTo>
                  <a:cubicBezTo>
                    <a:pt x="32516" y="4679"/>
                    <a:pt x="34576" y="2632"/>
                    <a:pt x="36636" y="703"/>
                  </a:cubicBezTo>
                  <a:close/>
                  <a:moveTo>
                    <a:pt x="39600" y="703"/>
                  </a:moveTo>
                  <a:cubicBezTo>
                    <a:pt x="37600" y="2632"/>
                    <a:pt x="35600" y="4608"/>
                    <a:pt x="33647" y="6596"/>
                  </a:cubicBezTo>
                  <a:cubicBezTo>
                    <a:pt x="33445"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2" y="7096"/>
                    <a:pt x="33647" y="6930"/>
                    <a:pt x="33814" y="6763"/>
                  </a:cubicBezTo>
                  <a:cubicBezTo>
                    <a:pt x="35814" y="4703"/>
                    <a:pt x="37898" y="2632"/>
                    <a:pt x="39993" y="703"/>
                  </a:cubicBezTo>
                  <a:close/>
                  <a:moveTo>
                    <a:pt x="44327" y="703"/>
                  </a:moveTo>
                  <a:cubicBezTo>
                    <a:pt x="42029" y="2786"/>
                    <a:pt x="39719" y="5013"/>
                    <a:pt x="37422" y="7251"/>
                  </a:cubicBezTo>
                  <a:lnTo>
                    <a:pt x="35445" y="7251"/>
                  </a:lnTo>
                  <a:cubicBezTo>
                    <a:pt x="37683" y="5013"/>
                    <a:pt x="39922" y="2786"/>
                    <a:pt x="42160" y="703"/>
                  </a:cubicBezTo>
                  <a:close/>
                  <a:moveTo>
                    <a:pt x="46220" y="703"/>
                  </a:moveTo>
                  <a:cubicBezTo>
                    <a:pt x="43994" y="2786"/>
                    <a:pt x="41744" y="5013"/>
                    <a:pt x="39481" y="7251"/>
                  </a:cubicBezTo>
                  <a:lnTo>
                    <a:pt x="37695" y="7251"/>
                  </a:lnTo>
                  <a:cubicBezTo>
                    <a:pt x="39993" y="5013"/>
                    <a:pt x="42315" y="2786"/>
                    <a:pt x="44613" y="703"/>
                  </a:cubicBezTo>
                  <a:close/>
                  <a:moveTo>
                    <a:pt x="49030" y="703"/>
                  </a:moveTo>
                  <a:cubicBezTo>
                    <a:pt x="46827" y="2786"/>
                    <a:pt x="44649" y="5013"/>
                    <a:pt x="42458" y="7251"/>
                  </a:cubicBezTo>
                  <a:lnTo>
                    <a:pt x="39791" y="7251"/>
                  </a:lnTo>
                  <a:cubicBezTo>
                    <a:pt x="42053" y="5013"/>
                    <a:pt x="44303" y="2786"/>
                    <a:pt x="46530" y="703"/>
                  </a:cubicBezTo>
                  <a:close/>
                  <a:moveTo>
                    <a:pt x="50804" y="703"/>
                  </a:moveTo>
                  <a:cubicBezTo>
                    <a:pt x="50721" y="703"/>
                    <a:pt x="50649" y="846"/>
                    <a:pt x="50578" y="917"/>
                  </a:cubicBezTo>
                  <a:cubicBezTo>
                    <a:pt x="48482" y="3048"/>
                    <a:pt x="46375" y="5168"/>
                    <a:pt x="44244" y="7251"/>
                  </a:cubicBezTo>
                  <a:lnTo>
                    <a:pt x="42756" y="7251"/>
                  </a:lnTo>
                  <a:cubicBezTo>
                    <a:pt x="44970" y="5013"/>
                    <a:pt x="47185" y="2786"/>
                    <a:pt x="49411" y="703"/>
                  </a:cubicBezTo>
                  <a:close/>
                  <a:moveTo>
                    <a:pt x="52673" y="703"/>
                  </a:moveTo>
                  <a:cubicBezTo>
                    <a:pt x="51745" y="1596"/>
                    <a:pt x="50804" y="2691"/>
                    <a:pt x="49852" y="3656"/>
                  </a:cubicBezTo>
                  <a:cubicBezTo>
                    <a:pt x="48661" y="4858"/>
                    <a:pt x="47470" y="6061"/>
                    <a:pt x="46280" y="7251"/>
                  </a:cubicBezTo>
                  <a:lnTo>
                    <a:pt x="44613" y="7251"/>
                  </a:lnTo>
                  <a:cubicBezTo>
                    <a:pt x="46673" y="5168"/>
                    <a:pt x="48732" y="3167"/>
                    <a:pt x="50768" y="1108"/>
                  </a:cubicBezTo>
                  <a:cubicBezTo>
                    <a:pt x="50899" y="977"/>
                    <a:pt x="51030" y="846"/>
                    <a:pt x="51161" y="703"/>
                  </a:cubicBezTo>
                  <a:close/>
                  <a:moveTo>
                    <a:pt x="56781" y="703"/>
                  </a:moveTo>
                  <a:cubicBezTo>
                    <a:pt x="54578" y="2786"/>
                    <a:pt x="52376" y="5013"/>
                    <a:pt x="50149" y="7251"/>
                  </a:cubicBezTo>
                  <a:lnTo>
                    <a:pt x="48090" y="7251"/>
                  </a:lnTo>
                  <a:cubicBezTo>
                    <a:pt x="50280" y="5013"/>
                    <a:pt x="52459" y="2786"/>
                    <a:pt x="54638" y="703"/>
                  </a:cubicBezTo>
                  <a:close/>
                  <a:moveTo>
                    <a:pt x="58484" y="703"/>
                  </a:moveTo>
                  <a:cubicBezTo>
                    <a:pt x="56364" y="2929"/>
                    <a:pt x="54197" y="5013"/>
                    <a:pt x="51983" y="7251"/>
                  </a:cubicBezTo>
                  <a:lnTo>
                    <a:pt x="50471" y="7251"/>
                  </a:lnTo>
                  <a:cubicBezTo>
                    <a:pt x="52709" y="5013"/>
                    <a:pt x="54924" y="2786"/>
                    <a:pt x="57138" y="703"/>
                  </a:cubicBezTo>
                  <a:close/>
                  <a:moveTo>
                    <a:pt x="59651" y="703"/>
                  </a:moveTo>
                  <a:cubicBezTo>
                    <a:pt x="58210" y="2191"/>
                    <a:pt x="56805" y="3929"/>
                    <a:pt x="55340" y="5501"/>
                  </a:cubicBezTo>
                  <a:cubicBezTo>
                    <a:pt x="54793" y="6084"/>
                    <a:pt x="54245" y="6656"/>
                    <a:pt x="53685" y="7251"/>
                  </a:cubicBezTo>
                  <a:lnTo>
                    <a:pt x="52566" y="7251"/>
                  </a:lnTo>
                  <a:cubicBezTo>
                    <a:pt x="54757" y="5013"/>
                    <a:pt x="56924" y="2929"/>
                    <a:pt x="58996" y="703"/>
                  </a:cubicBezTo>
                  <a:close/>
                  <a:moveTo>
                    <a:pt x="60663" y="703"/>
                  </a:moveTo>
                  <a:lnTo>
                    <a:pt x="60901" y="977"/>
                  </a:lnTo>
                  <a:cubicBezTo>
                    <a:pt x="59377" y="2703"/>
                    <a:pt x="57912" y="4501"/>
                    <a:pt x="56341" y="6156"/>
                  </a:cubicBezTo>
                  <a:cubicBezTo>
                    <a:pt x="55983" y="6513"/>
                    <a:pt x="55626" y="6799"/>
                    <a:pt x="55281" y="7251"/>
                  </a:cubicBezTo>
                  <a:lnTo>
                    <a:pt x="53876" y="7251"/>
                  </a:lnTo>
                  <a:cubicBezTo>
                    <a:pt x="55936" y="5013"/>
                    <a:pt x="57960" y="2786"/>
                    <a:pt x="59996" y="703"/>
                  </a:cubicBezTo>
                  <a:close/>
                  <a:moveTo>
                    <a:pt x="61841" y="2167"/>
                  </a:moveTo>
                  <a:lnTo>
                    <a:pt x="62675" y="3251"/>
                  </a:lnTo>
                  <a:cubicBezTo>
                    <a:pt x="61532" y="4608"/>
                    <a:pt x="60353" y="5906"/>
                    <a:pt x="59162" y="7251"/>
                  </a:cubicBezTo>
                  <a:lnTo>
                    <a:pt x="57007" y="7251"/>
                  </a:lnTo>
                  <a:cubicBezTo>
                    <a:pt x="58615" y="5465"/>
                    <a:pt x="60222" y="3846"/>
                    <a:pt x="61841" y="2167"/>
                  </a:cubicBezTo>
                  <a:close/>
                  <a:moveTo>
                    <a:pt x="62829" y="3441"/>
                  </a:moveTo>
                  <a:lnTo>
                    <a:pt x="63175" y="3882"/>
                  </a:lnTo>
                  <a:lnTo>
                    <a:pt x="60651" y="7251"/>
                  </a:lnTo>
                  <a:lnTo>
                    <a:pt x="59531" y="7251"/>
                  </a:lnTo>
                  <a:cubicBezTo>
                    <a:pt x="60651" y="5906"/>
                    <a:pt x="61758" y="4715"/>
                    <a:pt x="62829" y="3441"/>
                  </a:cubicBezTo>
                  <a:close/>
                  <a:moveTo>
                    <a:pt x="0" y="0"/>
                  </a:moveTo>
                  <a:lnTo>
                    <a:pt x="3120" y="3917"/>
                  </a:lnTo>
                  <a:lnTo>
                    <a:pt x="0" y="7847"/>
                  </a:lnTo>
                  <a:lnTo>
                    <a:pt x="60972" y="7847"/>
                  </a:lnTo>
                  <a:lnTo>
                    <a:pt x="63984" y="3846"/>
                  </a:lnTo>
                  <a:lnTo>
                    <a:pt x="6097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2529;p45">
              <a:extLst>
                <a:ext uri="{FF2B5EF4-FFF2-40B4-BE49-F238E27FC236}">
                  <a16:creationId xmlns:a16="http://schemas.microsoft.com/office/drawing/2014/main" id="{2A1CD3E7-E886-4BBA-0E4C-AF595F090DB1}"/>
                </a:ext>
              </a:extLst>
            </p:cNvPr>
            <p:cNvSpPr/>
            <p:nvPr/>
          </p:nvSpPr>
          <p:spPr>
            <a:xfrm>
              <a:off x="3117441" y="2317027"/>
              <a:ext cx="107385" cy="348377"/>
            </a:xfrm>
            <a:custGeom>
              <a:avLst/>
              <a:gdLst/>
              <a:ahLst/>
              <a:cxnLst/>
              <a:rect l="l" t="t" r="r" b="b"/>
              <a:pathLst>
                <a:path w="4918" h="15955" extrusionOk="0">
                  <a:moveTo>
                    <a:pt x="2156" y="0"/>
                  </a:moveTo>
                  <a:lnTo>
                    <a:pt x="2156" y="11025"/>
                  </a:lnTo>
                  <a:cubicBezTo>
                    <a:pt x="965" y="11192"/>
                    <a:pt x="1" y="12228"/>
                    <a:pt x="1" y="13478"/>
                  </a:cubicBezTo>
                  <a:cubicBezTo>
                    <a:pt x="1" y="14847"/>
                    <a:pt x="1108" y="15955"/>
                    <a:pt x="2477" y="15955"/>
                  </a:cubicBezTo>
                  <a:cubicBezTo>
                    <a:pt x="3835" y="15955"/>
                    <a:pt x="4918" y="14847"/>
                    <a:pt x="4918" y="13478"/>
                  </a:cubicBezTo>
                  <a:cubicBezTo>
                    <a:pt x="4918" y="12228"/>
                    <a:pt x="3942" y="11192"/>
                    <a:pt x="2751" y="11025"/>
                  </a:cubicBezTo>
                  <a:lnTo>
                    <a:pt x="2751"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2530;p45">
              <a:extLst>
                <a:ext uri="{FF2B5EF4-FFF2-40B4-BE49-F238E27FC236}">
                  <a16:creationId xmlns:a16="http://schemas.microsoft.com/office/drawing/2014/main" id="{1FA200E4-27D0-1F5E-D46E-98CC62CAF04E}"/>
                </a:ext>
              </a:extLst>
            </p:cNvPr>
            <p:cNvGrpSpPr/>
            <p:nvPr/>
          </p:nvGrpSpPr>
          <p:grpSpPr>
            <a:xfrm>
              <a:off x="2934539" y="1413813"/>
              <a:ext cx="241147" cy="371112"/>
              <a:chOff x="2895545" y="1451978"/>
              <a:chExt cx="241147" cy="371112"/>
            </a:xfrm>
          </p:grpSpPr>
          <p:sp>
            <p:nvSpPr>
              <p:cNvPr id="47" name="Google Shape;2532;p45">
                <a:extLst>
                  <a:ext uri="{FF2B5EF4-FFF2-40B4-BE49-F238E27FC236}">
                    <a16:creationId xmlns:a16="http://schemas.microsoft.com/office/drawing/2014/main" id="{049EE159-93A7-675B-435D-EAEA01C6594D}"/>
                  </a:ext>
                </a:extLst>
              </p:cNvPr>
              <p:cNvSpPr/>
              <p:nvPr/>
            </p:nvSpPr>
            <p:spPr>
              <a:xfrm>
                <a:off x="2895545" y="1451978"/>
                <a:ext cx="70112" cy="23211"/>
              </a:xfrm>
              <a:custGeom>
                <a:avLst/>
                <a:gdLst/>
                <a:ahLst/>
                <a:cxnLst/>
                <a:rect l="l" t="t" r="r" b="b"/>
                <a:pathLst>
                  <a:path w="3211" h="1063" extrusionOk="0">
                    <a:moveTo>
                      <a:pt x="990" y="0"/>
                    </a:moveTo>
                    <a:cubicBezTo>
                      <a:pt x="745" y="0"/>
                      <a:pt x="510" y="39"/>
                      <a:pt x="298" y="136"/>
                    </a:cubicBezTo>
                    <a:cubicBezTo>
                      <a:pt x="1" y="279"/>
                      <a:pt x="1" y="803"/>
                      <a:pt x="298" y="934"/>
                    </a:cubicBezTo>
                    <a:cubicBezTo>
                      <a:pt x="505" y="1034"/>
                      <a:pt x="696" y="1063"/>
                      <a:pt x="894" y="1063"/>
                    </a:cubicBezTo>
                    <a:cubicBezTo>
                      <a:pt x="1049" y="1063"/>
                      <a:pt x="1209" y="1045"/>
                      <a:pt x="1382" y="1029"/>
                    </a:cubicBezTo>
                    <a:cubicBezTo>
                      <a:pt x="1617" y="1003"/>
                      <a:pt x="1852" y="984"/>
                      <a:pt x="2087" y="984"/>
                    </a:cubicBezTo>
                    <a:cubicBezTo>
                      <a:pt x="2281" y="984"/>
                      <a:pt x="2474" y="997"/>
                      <a:pt x="2668" y="1029"/>
                    </a:cubicBezTo>
                    <a:cubicBezTo>
                      <a:pt x="2684" y="1031"/>
                      <a:pt x="2700" y="1032"/>
                      <a:pt x="2716" y="1032"/>
                    </a:cubicBezTo>
                    <a:cubicBezTo>
                      <a:pt x="3063" y="1032"/>
                      <a:pt x="3210" y="547"/>
                      <a:pt x="2834" y="422"/>
                    </a:cubicBezTo>
                    <a:cubicBezTo>
                      <a:pt x="2304" y="251"/>
                      <a:pt x="1615" y="0"/>
                      <a:pt x="990"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2537;p45">
                <a:extLst>
                  <a:ext uri="{FF2B5EF4-FFF2-40B4-BE49-F238E27FC236}">
                    <a16:creationId xmlns:a16="http://schemas.microsoft.com/office/drawing/2014/main" id="{1ECD7E9E-06CD-5597-1C9E-155A076336A7}"/>
                  </a:ext>
                </a:extLst>
              </p:cNvPr>
              <p:cNvSpPr/>
              <p:nvPr/>
            </p:nvSpPr>
            <p:spPr>
              <a:xfrm>
                <a:off x="3080489" y="1496478"/>
                <a:ext cx="35547" cy="34106"/>
              </a:xfrm>
              <a:custGeom>
                <a:avLst/>
                <a:gdLst/>
                <a:ahLst/>
                <a:cxnLst/>
                <a:rect l="l" t="t" r="r" b="b"/>
                <a:pathLst>
                  <a:path w="1628" h="1562" extrusionOk="0">
                    <a:moveTo>
                      <a:pt x="1272" y="0"/>
                    </a:moveTo>
                    <a:cubicBezTo>
                      <a:pt x="1236" y="0"/>
                      <a:pt x="1197" y="6"/>
                      <a:pt x="1151" y="15"/>
                    </a:cubicBezTo>
                    <a:cubicBezTo>
                      <a:pt x="1032" y="39"/>
                      <a:pt x="937" y="158"/>
                      <a:pt x="901" y="265"/>
                    </a:cubicBezTo>
                    <a:cubicBezTo>
                      <a:pt x="853" y="444"/>
                      <a:pt x="818" y="634"/>
                      <a:pt x="746" y="801"/>
                    </a:cubicBezTo>
                    <a:cubicBezTo>
                      <a:pt x="698" y="729"/>
                      <a:pt x="663" y="646"/>
                      <a:pt x="627" y="563"/>
                    </a:cubicBezTo>
                    <a:cubicBezTo>
                      <a:pt x="579" y="462"/>
                      <a:pt x="488" y="420"/>
                      <a:pt x="392" y="420"/>
                    </a:cubicBezTo>
                    <a:cubicBezTo>
                      <a:pt x="204" y="420"/>
                      <a:pt x="0" y="584"/>
                      <a:pt x="79" y="789"/>
                    </a:cubicBezTo>
                    <a:cubicBezTo>
                      <a:pt x="210" y="1160"/>
                      <a:pt x="401" y="1561"/>
                      <a:pt x="808" y="1561"/>
                    </a:cubicBezTo>
                    <a:cubicBezTo>
                      <a:pt x="845" y="1561"/>
                      <a:pt x="884" y="1558"/>
                      <a:pt x="925" y="1551"/>
                    </a:cubicBezTo>
                    <a:cubicBezTo>
                      <a:pt x="1389" y="1480"/>
                      <a:pt x="1568" y="729"/>
                      <a:pt x="1615" y="360"/>
                    </a:cubicBezTo>
                    <a:cubicBezTo>
                      <a:pt x="1627" y="241"/>
                      <a:pt x="1532" y="110"/>
                      <a:pt x="1437" y="51"/>
                    </a:cubicBezTo>
                    <a:cubicBezTo>
                      <a:pt x="1378" y="14"/>
                      <a:pt x="1329" y="0"/>
                      <a:pt x="1272"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2540;p45">
                <a:extLst>
                  <a:ext uri="{FF2B5EF4-FFF2-40B4-BE49-F238E27FC236}">
                    <a16:creationId xmlns:a16="http://schemas.microsoft.com/office/drawing/2014/main" id="{A3E14F53-1912-4036-878F-32312526163E}"/>
                  </a:ext>
                </a:extLst>
              </p:cNvPr>
              <p:cNvSpPr/>
              <p:nvPr/>
            </p:nvSpPr>
            <p:spPr>
              <a:xfrm>
                <a:off x="3092498" y="1798766"/>
                <a:ext cx="44194" cy="24324"/>
              </a:xfrm>
              <a:custGeom>
                <a:avLst/>
                <a:gdLst/>
                <a:ahLst/>
                <a:cxnLst/>
                <a:rect l="l" t="t" r="r" b="b"/>
                <a:pathLst>
                  <a:path w="2024" h="1114" extrusionOk="0">
                    <a:moveTo>
                      <a:pt x="1392" y="0"/>
                    </a:moveTo>
                    <a:cubicBezTo>
                      <a:pt x="1295" y="0"/>
                      <a:pt x="1193" y="34"/>
                      <a:pt x="1101" y="113"/>
                    </a:cubicBezTo>
                    <a:cubicBezTo>
                      <a:pt x="970" y="227"/>
                      <a:pt x="838" y="341"/>
                      <a:pt x="683" y="341"/>
                    </a:cubicBezTo>
                    <a:cubicBezTo>
                      <a:pt x="627" y="341"/>
                      <a:pt x="569" y="326"/>
                      <a:pt x="506" y="292"/>
                    </a:cubicBezTo>
                    <a:cubicBezTo>
                      <a:pt x="464" y="268"/>
                      <a:pt x="419" y="257"/>
                      <a:pt x="375" y="257"/>
                    </a:cubicBezTo>
                    <a:cubicBezTo>
                      <a:pt x="181" y="257"/>
                      <a:pt x="1" y="467"/>
                      <a:pt x="137" y="661"/>
                    </a:cubicBezTo>
                    <a:cubicBezTo>
                      <a:pt x="303" y="899"/>
                      <a:pt x="494" y="1101"/>
                      <a:pt x="815" y="1113"/>
                    </a:cubicBezTo>
                    <a:cubicBezTo>
                      <a:pt x="827" y="1114"/>
                      <a:pt x="838" y="1114"/>
                      <a:pt x="849" y="1114"/>
                    </a:cubicBezTo>
                    <a:cubicBezTo>
                      <a:pt x="1190" y="1114"/>
                      <a:pt x="1455" y="939"/>
                      <a:pt x="1708" y="709"/>
                    </a:cubicBezTo>
                    <a:cubicBezTo>
                      <a:pt x="2023" y="412"/>
                      <a:pt x="1733" y="0"/>
                      <a:pt x="1392"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2545;p45">
              <a:extLst>
                <a:ext uri="{FF2B5EF4-FFF2-40B4-BE49-F238E27FC236}">
                  <a16:creationId xmlns:a16="http://schemas.microsoft.com/office/drawing/2014/main" id="{CC79FC28-0173-D4AD-B2B2-5750A88B290F}"/>
                </a:ext>
              </a:extLst>
            </p:cNvPr>
            <p:cNvSpPr txBox="1"/>
            <p:nvPr/>
          </p:nvSpPr>
          <p:spPr>
            <a:xfrm>
              <a:off x="2505039" y="1949124"/>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434343"/>
                  </a:solidFill>
                  <a:latin typeface="Fira Sans Extra Condensed Medium"/>
                  <a:ea typeface="Fira Sans Extra Condensed Medium"/>
                  <a:cs typeface="Fira Sans Extra Condensed Medium"/>
                  <a:sym typeface="Fira Sans Extra Condensed Medium"/>
                </a:rPr>
                <a:t>CAR AVAILABILITY</a:t>
              </a:r>
              <a:endParaRPr sz="2000" b="1"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46" name="Google Shape;2546;p45">
              <a:extLst>
                <a:ext uri="{FF2B5EF4-FFF2-40B4-BE49-F238E27FC236}">
                  <a16:creationId xmlns:a16="http://schemas.microsoft.com/office/drawing/2014/main" id="{E621C1BF-2464-6276-98E9-A5ED9BEFF00A}"/>
                </a:ext>
              </a:extLst>
            </p:cNvPr>
            <p:cNvSpPr txBox="1"/>
            <p:nvPr/>
          </p:nvSpPr>
          <p:spPr>
            <a:xfrm>
              <a:off x="2508033" y="2629032"/>
              <a:ext cx="1354200" cy="765000"/>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r>
                <a:rPr lang="en-US" sz="1600" dirty="0">
                  <a:effectLst/>
                  <a:latin typeface="Times New Roman" panose="02020603050405020304" pitchFamily="18" charset="0"/>
                  <a:ea typeface="Times New Roman" panose="02020603050405020304" pitchFamily="18" charset="0"/>
                </a:rPr>
                <a:t>Car Image (FK)</a:t>
              </a:r>
            </a:p>
          </p:txBody>
        </p:sp>
      </p:grpSp>
      <p:grpSp>
        <p:nvGrpSpPr>
          <p:cNvPr id="50" name="Google Shape;2547;p45">
            <a:extLst>
              <a:ext uri="{FF2B5EF4-FFF2-40B4-BE49-F238E27FC236}">
                <a16:creationId xmlns:a16="http://schemas.microsoft.com/office/drawing/2014/main" id="{933379AF-0695-DD9F-618A-47ACCEAE9808}"/>
              </a:ext>
            </a:extLst>
          </p:cNvPr>
          <p:cNvGrpSpPr/>
          <p:nvPr/>
        </p:nvGrpSpPr>
        <p:grpSpPr>
          <a:xfrm>
            <a:off x="7711238" y="2141040"/>
            <a:ext cx="2282074" cy="2095662"/>
            <a:chOff x="5301095" y="2026842"/>
            <a:chExt cx="1397112" cy="1365555"/>
          </a:xfrm>
        </p:grpSpPr>
        <p:sp>
          <p:nvSpPr>
            <p:cNvPr id="51" name="Google Shape;2548;p45">
              <a:extLst>
                <a:ext uri="{FF2B5EF4-FFF2-40B4-BE49-F238E27FC236}">
                  <a16:creationId xmlns:a16="http://schemas.microsoft.com/office/drawing/2014/main" id="{BCC2F698-9DC7-B908-AB82-505D0DCFD926}"/>
                </a:ext>
              </a:extLst>
            </p:cNvPr>
            <p:cNvSpPr/>
            <p:nvPr/>
          </p:nvSpPr>
          <p:spPr>
            <a:xfrm>
              <a:off x="5301095" y="2627397"/>
              <a:ext cx="1397112" cy="171339"/>
            </a:xfrm>
            <a:custGeom>
              <a:avLst/>
              <a:gdLst/>
              <a:ahLst/>
              <a:cxnLst/>
              <a:rect l="l" t="t" r="r" b="b"/>
              <a:pathLst>
                <a:path w="63985" h="7847" extrusionOk="0">
                  <a:moveTo>
                    <a:pt x="2680" y="703"/>
                  </a:moveTo>
                  <a:cubicBezTo>
                    <a:pt x="2418" y="846"/>
                    <a:pt x="2168" y="1179"/>
                    <a:pt x="1918" y="1429"/>
                  </a:cubicBezTo>
                  <a:lnTo>
                    <a:pt x="1334" y="703"/>
                  </a:lnTo>
                  <a:close/>
                  <a:moveTo>
                    <a:pt x="4239" y="703"/>
                  </a:moveTo>
                  <a:cubicBezTo>
                    <a:pt x="3704" y="1143"/>
                    <a:pt x="3168" y="1774"/>
                    <a:pt x="2632" y="2322"/>
                  </a:cubicBezTo>
                  <a:lnTo>
                    <a:pt x="2049" y="1572"/>
                  </a:lnTo>
                  <a:cubicBezTo>
                    <a:pt x="2358" y="1262"/>
                    <a:pt x="2668" y="1000"/>
                    <a:pt x="2977" y="703"/>
                  </a:cubicBezTo>
                  <a:close/>
                  <a:moveTo>
                    <a:pt x="6216" y="703"/>
                  </a:moveTo>
                  <a:cubicBezTo>
                    <a:pt x="5299" y="1596"/>
                    <a:pt x="4382" y="2477"/>
                    <a:pt x="3489" y="3394"/>
                  </a:cubicBezTo>
                  <a:lnTo>
                    <a:pt x="2918" y="2655"/>
                  </a:lnTo>
                  <a:cubicBezTo>
                    <a:pt x="3573" y="2001"/>
                    <a:pt x="4228" y="1298"/>
                    <a:pt x="4882" y="703"/>
                  </a:cubicBezTo>
                  <a:close/>
                  <a:moveTo>
                    <a:pt x="22135" y="703"/>
                  </a:moveTo>
                  <a:cubicBezTo>
                    <a:pt x="19968" y="2786"/>
                    <a:pt x="17825" y="5037"/>
                    <a:pt x="15669" y="7239"/>
                  </a:cubicBezTo>
                  <a:lnTo>
                    <a:pt x="14205" y="7227"/>
                  </a:lnTo>
                  <a:cubicBezTo>
                    <a:pt x="16467" y="5025"/>
                    <a:pt x="18753" y="2786"/>
                    <a:pt x="21039" y="703"/>
                  </a:cubicBezTo>
                  <a:close/>
                  <a:moveTo>
                    <a:pt x="54079" y="703"/>
                  </a:moveTo>
                  <a:cubicBezTo>
                    <a:pt x="51829" y="2786"/>
                    <a:pt x="49578" y="5049"/>
                    <a:pt x="47316" y="7239"/>
                  </a:cubicBezTo>
                  <a:lnTo>
                    <a:pt x="46447" y="7227"/>
                  </a:lnTo>
                  <a:cubicBezTo>
                    <a:pt x="48566" y="5037"/>
                    <a:pt x="50698" y="2786"/>
                    <a:pt x="52841" y="703"/>
                  </a:cubicBezTo>
                  <a:close/>
                  <a:moveTo>
                    <a:pt x="61080" y="1203"/>
                  </a:moveTo>
                  <a:lnTo>
                    <a:pt x="61651" y="1941"/>
                  </a:lnTo>
                  <a:cubicBezTo>
                    <a:pt x="59949" y="3691"/>
                    <a:pt x="58270" y="5453"/>
                    <a:pt x="56591" y="7239"/>
                  </a:cubicBezTo>
                  <a:lnTo>
                    <a:pt x="55580" y="7239"/>
                  </a:lnTo>
                  <a:cubicBezTo>
                    <a:pt x="55885" y="6944"/>
                    <a:pt x="56191" y="6604"/>
                    <a:pt x="56496" y="6299"/>
                  </a:cubicBezTo>
                  <a:cubicBezTo>
                    <a:pt x="58091" y="4668"/>
                    <a:pt x="59568" y="2917"/>
                    <a:pt x="61080" y="1203"/>
                  </a:cubicBezTo>
                  <a:close/>
                  <a:moveTo>
                    <a:pt x="8014" y="703"/>
                  </a:moveTo>
                  <a:cubicBezTo>
                    <a:pt x="5847" y="2786"/>
                    <a:pt x="3704" y="5013"/>
                    <a:pt x="1584" y="7251"/>
                  </a:cubicBezTo>
                  <a:lnTo>
                    <a:pt x="1334" y="7251"/>
                  </a:lnTo>
                  <a:lnTo>
                    <a:pt x="3942" y="3941"/>
                  </a:lnTo>
                  <a:lnTo>
                    <a:pt x="3704" y="3667"/>
                  </a:lnTo>
                  <a:cubicBezTo>
                    <a:pt x="4692" y="2655"/>
                    <a:pt x="5680" y="1596"/>
                    <a:pt x="6680" y="703"/>
                  </a:cubicBezTo>
                  <a:close/>
                  <a:moveTo>
                    <a:pt x="9835" y="703"/>
                  </a:moveTo>
                  <a:cubicBezTo>
                    <a:pt x="7585" y="2786"/>
                    <a:pt x="5347" y="5013"/>
                    <a:pt x="3132" y="7251"/>
                  </a:cubicBezTo>
                  <a:lnTo>
                    <a:pt x="2073" y="7251"/>
                  </a:lnTo>
                  <a:cubicBezTo>
                    <a:pt x="4359" y="5013"/>
                    <a:pt x="6633" y="2786"/>
                    <a:pt x="8907" y="703"/>
                  </a:cubicBezTo>
                  <a:close/>
                  <a:moveTo>
                    <a:pt x="11228" y="703"/>
                  </a:moveTo>
                  <a:cubicBezTo>
                    <a:pt x="9097" y="2786"/>
                    <a:pt x="6990" y="5013"/>
                    <a:pt x="4906" y="7251"/>
                  </a:cubicBezTo>
                  <a:lnTo>
                    <a:pt x="3454" y="7251"/>
                  </a:lnTo>
                  <a:cubicBezTo>
                    <a:pt x="5692" y="5013"/>
                    <a:pt x="7930" y="2786"/>
                    <a:pt x="10169" y="703"/>
                  </a:cubicBezTo>
                  <a:close/>
                  <a:moveTo>
                    <a:pt x="13014" y="703"/>
                  </a:moveTo>
                  <a:cubicBezTo>
                    <a:pt x="10859" y="2786"/>
                    <a:pt x="8704" y="5013"/>
                    <a:pt x="6609" y="7251"/>
                  </a:cubicBezTo>
                  <a:lnTo>
                    <a:pt x="5406" y="7251"/>
                  </a:lnTo>
                  <a:cubicBezTo>
                    <a:pt x="7478" y="5013"/>
                    <a:pt x="9550" y="2786"/>
                    <a:pt x="11645" y="703"/>
                  </a:cubicBezTo>
                  <a:close/>
                  <a:moveTo>
                    <a:pt x="16027" y="703"/>
                  </a:moveTo>
                  <a:cubicBezTo>
                    <a:pt x="13753" y="2786"/>
                    <a:pt x="11431" y="5013"/>
                    <a:pt x="9145" y="7251"/>
                  </a:cubicBezTo>
                  <a:lnTo>
                    <a:pt x="7097" y="7251"/>
                  </a:lnTo>
                  <a:cubicBezTo>
                    <a:pt x="9204" y="5013"/>
                    <a:pt x="11336" y="2786"/>
                    <a:pt x="13491" y="703"/>
                  </a:cubicBezTo>
                  <a:close/>
                  <a:moveTo>
                    <a:pt x="16336" y="667"/>
                  </a:moveTo>
                  <a:lnTo>
                    <a:pt x="18372" y="679"/>
                  </a:lnTo>
                  <a:cubicBezTo>
                    <a:pt x="16062" y="2870"/>
                    <a:pt x="13741" y="5013"/>
                    <a:pt x="11455" y="7251"/>
                  </a:cubicBezTo>
                  <a:lnTo>
                    <a:pt x="9609" y="7251"/>
                  </a:lnTo>
                  <a:cubicBezTo>
                    <a:pt x="11848" y="5013"/>
                    <a:pt x="14110" y="2870"/>
                    <a:pt x="16336" y="667"/>
                  </a:cubicBezTo>
                  <a:close/>
                  <a:moveTo>
                    <a:pt x="20658" y="703"/>
                  </a:moveTo>
                  <a:cubicBezTo>
                    <a:pt x="18325" y="2786"/>
                    <a:pt x="15967" y="5013"/>
                    <a:pt x="13741" y="7251"/>
                  </a:cubicBezTo>
                  <a:lnTo>
                    <a:pt x="11836" y="7251"/>
                  </a:lnTo>
                  <a:cubicBezTo>
                    <a:pt x="14074" y="5013"/>
                    <a:pt x="16324" y="2786"/>
                    <a:pt x="18587" y="703"/>
                  </a:cubicBezTo>
                  <a:close/>
                  <a:moveTo>
                    <a:pt x="24111" y="703"/>
                  </a:moveTo>
                  <a:cubicBezTo>
                    <a:pt x="21932" y="2786"/>
                    <a:pt x="19765" y="5013"/>
                    <a:pt x="17610" y="7251"/>
                  </a:cubicBezTo>
                  <a:lnTo>
                    <a:pt x="15812" y="7251"/>
                  </a:lnTo>
                  <a:cubicBezTo>
                    <a:pt x="18015" y="5013"/>
                    <a:pt x="20230" y="2786"/>
                    <a:pt x="22432" y="703"/>
                  </a:cubicBezTo>
                  <a:close/>
                  <a:moveTo>
                    <a:pt x="25409" y="703"/>
                  </a:moveTo>
                  <a:cubicBezTo>
                    <a:pt x="23230" y="2786"/>
                    <a:pt x="21111" y="5013"/>
                    <a:pt x="19027" y="7251"/>
                  </a:cubicBezTo>
                  <a:lnTo>
                    <a:pt x="17944" y="7251"/>
                  </a:lnTo>
                  <a:cubicBezTo>
                    <a:pt x="20099" y="5013"/>
                    <a:pt x="22266" y="2786"/>
                    <a:pt x="24432" y="703"/>
                  </a:cubicBezTo>
                  <a:close/>
                  <a:moveTo>
                    <a:pt x="27945" y="703"/>
                  </a:moveTo>
                  <a:cubicBezTo>
                    <a:pt x="27445" y="1143"/>
                    <a:pt x="26945" y="1667"/>
                    <a:pt x="26445" y="2155"/>
                  </a:cubicBezTo>
                  <a:cubicBezTo>
                    <a:pt x="24730" y="3858"/>
                    <a:pt x="23004" y="5465"/>
                    <a:pt x="21277" y="7251"/>
                  </a:cubicBezTo>
                  <a:lnTo>
                    <a:pt x="19337" y="7251"/>
                  </a:lnTo>
                  <a:cubicBezTo>
                    <a:pt x="21087" y="5310"/>
                    <a:pt x="22837" y="3548"/>
                    <a:pt x="24647" y="1762"/>
                  </a:cubicBezTo>
                  <a:cubicBezTo>
                    <a:pt x="25016" y="1393"/>
                    <a:pt x="25385" y="1000"/>
                    <a:pt x="25754" y="703"/>
                  </a:cubicBezTo>
                  <a:close/>
                  <a:moveTo>
                    <a:pt x="30183" y="703"/>
                  </a:moveTo>
                  <a:cubicBezTo>
                    <a:pt x="29588" y="1298"/>
                    <a:pt x="29004" y="1893"/>
                    <a:pt x="28421" y="2501"/>
                  </a:cubicBezTo>
                  <a:cubicBezTo>
                    <a:pt x="26897" y="4096"/>
                    <a:pt x="25349" y="5608"/>
                    <a:pt x="23801" y="7251"/>
                  </a:cubicBezTo>
                  <a:lnTo>
                    <a:pt x="21468" y="7251"/>
                  </a:lnTo>
                  <a:cubicBezTo>
                    <a:pt x="22944" y="5763"/>
                    <a:pt x="24409" y="4429"/>
                    <a:pt x="25837" y="3001"/>
                  </a:cubicBezTo>
                  <a:cubicBezTo>
                    <a:pt x="26611" y="2227"/>
                    <a:pt x="27385" y="1441"/>
                    <a:pt x="28171" y="703"/>
                  </a:cubicBezTo>
                  <a:close/>
                  <a:moveTo>
                    <a:pt x="33100" y="703"/>
                  </a:moveTo>
                  <a:cubicBezTo>
                    <a:pt x="31624" y="2191"/>
                    <a:pt x="30159" y="3632"/>
                    <a:pt x="28671" y="5084"/>
                  </a:cubicBezTo>
                  <a:cubicBezTo>
                    <a:pt x="27933" y="5811"/>
                    <a:pt x="27195" y="6501"/>
                    <a:pt x="26457" y="7251"/>
                  </a:cubicBezTo>
                  <a:lnTo>
                    <a:pt x="24087" y="7251"/>
                  </a:lnTo>
                  <a:cubicBezTo>
                    <a:pt x="25575" y="5608"/>
                    <a:pt x="27076" y="4179"/>
                    <a:pt x="28552" y="2632"/>
                  </a:cubicBezTo>
                  <a:cubicBezTo>
                    <a:pt x="29183" y="1977"/>
                    <a:pt x="29814" y="1298"/>
                    <a:pt x="30457" y="703"/>
                  </a:cubicBezTo>
                  <a:close/>
                  <a:moveTo>
                    <a:pt x="35005" y="703"/>
                  </a:moveTo>
                  <a:cubicBezTo>
                    <a:pt x="33207" y="2489"/>
                    <a:pt x="31386" y="4358"/>
                    <a:pt x="29516" y="6132"/>
                  </a:cubicBezTo>
                  <a:cubicBezTo>
                    <a:pt x="29124" y="6501"/>
                    <a:pt x="28731" y="6799"/>
                    <a:pt x="28350" y="7251"/>
                  </a:cubicBezTo>
                  <a:lnTo>
                    <a:pt x="26778" y="7251"/>
                  </a:lnTo>
                  <a:cubicBezTo>
                    <a:pt x="29040" y="5013"/>
                    <a:pt x="31290" y="2786"/>
                    <a:pt x="33517" y="703"/>
                  </a:cubicBezTo>
                  <a:close/>
                  <a:moveTo>
                    <a:pt x="36315" y="703"/>
                  </a:moveTo>
                  <a:cubicBezTo>
                    <a:pt x="34577" y="2334"/>
                    <a:pt x="32838" y="4120"/>
                    <a:pt x="31088" y="5834"/>
                  </a:cubicBezTo>
                  <a:cubicBezTo>
                    <a:pt x="30612" y="6299"/>
                    <a:pt x="30124" y="6799"/>
                    <a:pt x="29647" y="7251"/>
                  </a:cubicBezTo>
                  <a:lnTo>
                    <a:pt x="28635" y="7251"/>
                  </a:lnTo>
                  <a:cubicBezTo>
                    <a:pt x="28731" y="7096"/>
                    <a:pt x="28826" y="7061"/>
                    <a:pt x="28921" y="6965"/>
                  </a:cubicBezTo>
                  <a:cubicBezTo>
                    <a:pt x="31100" y="4918"/>
                    <a:pt x="33243" y="2786"/>
                    <a:pt x="35362" y="703"/>
                  </a:cubicBezTo>
                  <a:close/>
                  <a:moveTo>
                    <a:pt x="37684" y="703"/>
                  </a:moveTo>
                  <a:cubicBezTo>
                    <a:pt x="35541" y="2786"/>
                    <a:pt x="33398" y="5013"/>
                    <a:pt x="31255" y="7251"/>
                  </a:cubicBezTo>
                  <a:lnTo>
                    <a:pt x="29897" y="7251"/>
                  </a:lnTo>
                  <a:cubicBezTo>
                    <a:pt x="30088" y="6954"/>
                    <a:pt x="30278" y="6870"/>
                    <a:pt x="30469" y="6680"/>
                  </a:cubicBezTo>
                  <a:cubicBezTo>
                    <a:pt x="32517" y="4679"/>
                    <a:pt x="34565" y="2632"/>
                    <a:pt x="36624" y="703"/>
                  </a:cubicBezTo>
                  <a:close/>
                  <a:moveTo>
                    <a:pt x="39589" y="703"/>
                  </a:moveTo>
                  <a:cubicBezTo>
                    <a:pt x="37589" y="2632"/>
                    <a:pt x="35601" y="4608"/>
                    <a:pt x="33648" y="6596"/>
                  </a:cubicBezTo>
                  <a:cubicBezTo>
                    <a:pt x="33434" y="6811"/>
                    <a:pt x="33231" y="6954"/>
                    <a:pt x="33017" y="7251"/>
                  </a:cubicBezTo>
                  <a:lnTo>
                    <a:pt x="32267" y="7251"/>
                  </a:lnTo>
                  <a:cubicBezTo>
                    <a:pt x="34422" y="5013"/>
                    <a:pt x="36553" y="2786"/>
                    <a:pt x="38684" y="703"/>
                  </a:cubicBezTo>
                  <a:close/>
                  <a:moveTo>
                    <a:pt x="41542" y="703"/>
                  </a:moveTo>
                  <a:cubicBezTo>
                    <a:pt x="39363" y="2786"/>
                    <a:pt x="37196" y="5013"/>
                    <a:pt x="35005" y="7251"/>
                  </a:cubicBezTo>
                  <a:lnTo>
                    <a:pt x="33326" y="7251"/>
                  </a:lnTo>
                  <a:cubicBezTo>
                    <a:pt x="33493" y="7096"/>
                    <a:pt x="33648" y="6930"/>
                    <a:pt x="33803" y="6763"/>
                  </a:cubicBezTo>
                  <a:cubicBezTo>
                    <a:pt x="35815" y="4703"/>
                    <a:pt x="37898" y="2632"/>
                    <a:pt x="39994" y="703"/>
                  </a:cubicBezTo>
                  <a:close/>
                  <a:moveTo>
                    <a:pt x="44328" y="703"/>
                  </a:moveTo>
                  <a:cubicBezTo>
                    <a:pt x="42030" y="2786"/>
                    <a:pt x="39720" y="5013"/>
                    <a:pt x="37422" y="7251"/>
                  </a:cubicBezTo>
                  <a:lnTo>
                    <a:pt x="35446" y="7251"/>
                  </a:lnTo>
                  <a:cubicBezTo>
                    <a:pt x="37672" y="5013"/>
                    <a:pt x="39911" y="2786"/>
                    <a:pt x="42149" y="703"/>
                  </a:cubicBezTo>
                  <a:close/>
                  <a:moveTo>
                    <a:pt x="46209" y="703"/>
                  </a:moveTo>
                  <a:cubicBezTo>
                    <a:pt x="43983" y="2786"/>
                    <a:pt x="41744" y="5013"/>
                    <a:pt x="39482" y="7251"/>
                  </a:cubicBezTo>
                  <a:lnTo>
                    <a:pt x="37684" y="7251"/>
                  </a:lnTo>
                  <a:cubicBezTo>
                    <a:pt x="39994" y="5013"/>
                    <a:pt x="42304" y="2786"/>
                    <a:pt x="44614" y="703"/>
                  </a:cubicBezTo>
                  <a:close/>
                  <a:moveTo>
                    <a:pt x="49031" y="703"/>
                  </a:moveTo>
                  <a:cubicBezTo>
                    <a:pt x="46828" y="2786"/>
                    <a:pt x="44637" y="5013"/>
                    <a:pt x="42447" y="7251"/>
                  </a:cubicBezTo>
                  <a:lnTo>
                    <a:pt x="39780" y="7251"/>
                  </a:lnTo>
                  <a:cubicBezTo>
                    <a:pt x="42054" y="5013"/>
                    <a:pt x="44292" y="2786"/>
                    <a:pt x="46530" y="703"/>
                  </a:cubicBezTo>
                  <a:close/>
                  <a:moveTo>
                    <a:pt x="50793" y="703"/>
                  </a:moveTo>
                  <a:cubicBezTo>
                    <a:pt x="50721" y="703"/>
                    <a:pt x="50650" y="846"/>
                    <a:pt x="50579" y="917"/>
                  </a:cubicBezTo>
                  <a:cubicBezTo>
                    <a:pt x="48483" y="3048"/>
                    <a:pt x="46364" y="5168"/>
                    <a:pt x="44244" y="7251"/>
                  </a:cubicBezTo>
                  <a:lnTo>
                    <a:pt x="42744" y="7251"/>
                  </a:lnTo>
                  <a:cubicBezTo>
                    <a:pt x="44971" y="5013"/>
                    <a:pt x="47185" y="2786"/>
                    <a:pt x="49412" y="703"/>
                  </a:cubicBezTo>
                  <a:close/>
                  <a:moveTo>
                    <a:pt x="52662" y="703"/>
                  </a:moveTo>
                  <a:cubicBezTo>
                    <a:pt x="51734" y="1596"/>
                    <a:pt x="50805" y="2691"/>
                    <a:pt x="49840" y="3656"/>
                  </a:cubicBezTo>
                  <a:cubicBezTo>
                    <a:pt x="48662" y="4858"/>
                    <a:pt x="47471" y="6061"/>
                    <a:pt x="46280" y="7251"/>
                  </a:cubicBezTo>
                  <a:lnTo>
                    <a:pt x="44614" y="7251"/>
                  </a:lnTo>
                  <a:cubicBezTo>
                    <a:pt x="46661" y="5168"/>
                    <a:pt x="48721" y="3167"/>
                    <a:pt x="50757" y="1108"/>
                  </a:cubicBezTo>
                  <a:cubicBezTo>
                    <a:pt x="50888" y="977"/>
                    <a:pt x="51019" y="846"/>
                    <a:pt x="51162" y="703"/>
                  </a:cubicBezTo>
                  <a:close/>
                  <a:moveTo>
                    <a:pt x="56770" y="703"/>
                  </a:moveTo>
                  <a:cubicBezTo>
                    <a:pt x="54567" y="2786"/>
                    <a:pt x="52376" y="5013"/>
                    <a:pt x="50150" y="7251"/>
                  </a:cubicBezTo>
                  <a:lnTo>
                    <a:pt x="48090" y="7251"/>
                  </a:lnTo>
                  <a:cubicBezTo>
                    <a:pt x="50269" y="5013"/>
                    <a:pt x="52448" y="2786"/>
                    <a:pt x="54627" y="703"/>
                  </a:cubicBezTo>
                  <a:close/>
                  <a:moveTo>
                    <a:pt x="58484" y="703"/>
                  </a:moveTo>
                  <a:cubicBezTo>
                    <a:pt x="56365" y="2929"/>
                    <a:pt x="54186" y="5013"/>
                    <a:pt x="51984" y="7251"/>
                  </a:cubicBezTo>
                  <a:lnTo>
                    <a:pt x="50471" y="7251"/>
                  </a:lnTo>
                  <a:cubicBezTo>
                    <a:pt x="52710" y="5013"/>
                    <a:pt x="54924" y="2786"/>
                    <a:pt x="57139" y="703"/>
                  </a:cubicBezTo>
                  <a:close/>
                  <a:moveTo>
                    <a:pt x="59639" y="703"/>
                  </a:moveTo>
                  <a:cubicBezTo>
                    <a:pt x="58211" y="2191"/>
                    <a:pt x="56794" y="3929"/>
                    <a:pt x="55329" y="5501"/>
                  </a:cubicBezTo>
                  <a:cubicBezTo>
                    <a:pt x="54782" y="6084"/>
                    <a:pt x="54234" y="6656"/>
                    <a:pt x="53674" y="7251"/>
                  </a:cubicBezTo>
                  <a:lnTo>
                    <a:pt x="52555" y="7251"/>
                  </a:lnTo>
                  <a:cubicBezTo>
                    <a:pt x="54758" y="5013"/>
                    <a:pt x="56913" y="2929"/>
                    <a:pt x="58996" y="703"/>
                  </a:cubicBezTo>
                  <a:close/>
                  <a:moveTo>
                    <a:pt x="60651" y="703"/>
                  </a:moveTo>
                  <a:lnTo>
                    <a:pt x="60889" y="977"/>
                  </a:lnTo>
                  <a:cubicBezTo>
                    <a:pt x="59377" y="2703"/>
                    <a:pt x="57901" y="4501"/>
                    <a:pt x="56329" y="6156"/>
                  </a:cubicBezTo>
                  <a:cubicBezTo>
                    <a:pt x="55984" y="6513"/>
                    <a:pt x="55627" y="6799"/>
                    <a:pt x="55270" y="7251"/>
                  </a:cubicBezTo>
                  <a:lnTo>
                    <a:pt x="53877" y="7251"/>
                  </a:lnTo>
                  <a:cubicBezTo>
                    <a:pt x="55925" y="5013"/>
                    <a:pt x="57960" y="2786"/>
                    <a:pt x="59985" y="703"/>
                  </a:cubicBezTo>
                  <a:close/>
                  <a:moveTo>
                    <a:pt x="61830" y="2167"/>
                  </a:moveTo>
                  <a:lnTo>
                    <a:pt x="62675" y="3251"/>
                  </a:lnTo>
                  <a:cubicBezTo>
                    <a:pt x="61532" y="4608"/>
                    <a:pt x="60354" y="5906"/>
                    <a:pt x="59151" y="7251"/>
                  </a:cubicBezTo>
                  <a:lnTo>
                    <a:pt x="57008" y="7251"/>
                  </a:lnTo>
                  <a:cubicBezTo>
                    <a:pt x="58615" y="5465"/>
                    <a:pt x="60211" y="3846"/>
                    <a:pt x="61830" y="2167"/>
                  </a:cubicBezTo>
                  <a:close/>
                  <a:moveTo>
                    <a:pt x="62830" y="3441"/>
                  </a:moveTo>
                  <a:lnTo>
                    <a:pt x="63164" y="3882"/>
                  </a:lnTo>
                  <a:lnTo>
                    <a:pt x="60651" y="7251"/>
                  </a:lnTo>
                  <a:lnTo>
                    <a:pt x="59520" y="7251"/>
                  </a:lnTo>
                  <a:cubicBezTo>
                    <a:pt x="60639" y="5906"/>
                    <a:pt x="61747" y="4715"/>
                    <a:pt x="62830" y="3441"/>
                  </a:cubicBezTo>
                  <a:close/>
                  <a:moveTo>
                    <a:pt x="1" y="0"/>
                  </a:moveTo>
                  <a:lnTo>
                    <a:pt x="3120" y="3917"/>
                  </a:lnTo>
                  <a:lnTo>
                    <a:pt x="1" y="7847"/>
                  </a:lnTo>
                  <a:lnTo>
                    <a:pt x="60973" y="7847"/>
                  </a:lnTo>
                  <a:lnTo>
                    <a:pt x="63985" y="3846"/>
                  </a:lnTo>
                  <a:lnTo>
                    <a:pt x="60973" y="0"/>
                  </a:ln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2549;p45">
              <a:extLst>
                <a:ext uri="{FF2B5EF4-FFF2-40B4-BE49-F238E27FC236}">
                  <a16:creationId xmlns:a16="http://schemas.microsoft.com/office/drawing/2014/main" id="{133755E9-2149-CA2B-05C5-978DD64582AD}"/>
                </a:ext>
              </a:extLst>
            </p:cNvPr>
            <p:cNvSpPr/>
            <p:nvPr/>
          </p:nvSpPr>
          <p:spPr>
            <a:xfrm>
              <a:off x="5919175" y="2317027"/>
              <a:ext cx="107385" cy="348377"/>
            </a:xfrm>
            <a:custGeom>
              <a:avLst/>
              <a:gdLst/>
              <a:ahLst/>
              <a:cxnLst/>
              <a:rect l="l" t="t" r="r" b="b"/>
              <a:pathLst>
                <a:path w="4918" h="15955" extrusionOk="0">
                  <a:moveTo>
                    <a:pt x="2144" y="0"/>
                  </a:moveTo>
                  <a:lnTo>
                    <a:pt x="2144" y="11025"/>
                  </a:lnTo>
                  <a:cubicBezTo>
                    <a:pt x="953" y="11192"/>
                    <a:pt x="0" y="12228"/>
                    <a:pt x="0" y="13478"/>
                  </a:cubicBezTo>
                  <a:cubicBezTo>
                    <a:pt x="0" y="14847"/>
                    <a:pt x="1108" y="15955"/>
                    <a:pt x="2477" y="15955"/>
                  </a:cubicBezTo>
                  <a:cubicBezTo>
                    <a:pt x="3846" y="15955"/>
                    <a:pt x="4918" y="14847"/>
                    <a:pt x="4918" y="13478"/>
                  </a:cubicBezTo>
                  <a:cubicBezTo>
                    <a:pt x="4918" y="12228"/>
                    <a:pt x="4084" y="11192"/>
                    <a:pt x="2739" y="11025"/>
                  </a:cubicBezTo>
                  <a:lnTo>
                    <a:pt x="2739" y="0"/>
                  </a:ln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57;p45">
              <a:extLst>
                <a:ext uri="{FF2B5EF4-FFF2-40B4-BE49-F238E27FC236}">
                  <a16:creationId xmlns:a16="http://schemas.microsoft.com/office/drawing/2014/main" id="{D522D76F-2FDD-34F7-84C2-60912ACF6C0B}"/>
                </a:ext>
              </a:extLst>
            </p:cNvPr>
            <p:cNvSpPr txBox="1"/>
            <p:nvPr/>
          </p:nvSpPr>
          <p:spPr>
            <a:xfrm>
              <a:off x="5310681" y="2026842"/>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434343"/>
                  </a:solidFill>
                  <a:latin typeface="Fira Sans Extra Condensed Medium"/>
                  <a:ea typeface="Fira Sans Extra Condensed Medium"/>
                  <a:cs typeface="Fira Sans Extra Condensed Medium"/>
                  <a:sym typeface="Fira Sans Extra Condensed Medium"/>
                </a:rPr>
                <a:t>DAMAGE REPORT</a:t>
              </a:r>
            </a:p>
          </p:txBody>
        </p:sp>
        <p:sp>
          <p:nvSpPr>
            <p:cNvPr id="54" name="Google Shape;2558;p45">
              <a:extLst>
                <a:ext uri="{FF2B5EF4-FFF2-40B4-BE49-F238E27FC236}">
                  <a16:creationId xmlns:a16="http://schemas.microsoft.com/office/drawing/2014/main" id="{274E952F-83C6-55BB-1546-BA9C1871D110}"/>
                </a:ext>
              </a:extLst>
            </p:cNvPr>
            <p:cNvSpPr txBox="1"/>
            <p:nvPr/>
          </p:nvSpPr>
          <p:spPr>
            <a:xfrm>
              <a:off x="5322435" y="2627397"/>
              <a:ext cx="1354200" cy="765000"/>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CarID</a:t>
              </a:r>
              <a:r>
                <a:rPr lang="en-US" sz="1600" dirty="0">
                  <a:effectLst/>
                  <a:latin typeface="Times New Roman" panose="02020603050405020304" pitchFamily="18" charset="0"/>
                  <a:ea typeface="Times New Roman" panose="02020603050405020304" pitchFamily="18" charset="0"/>
                </a:rPr>
                <a:t> (FK)</a:t>
              </a:r>
            </a:p>
          </p:txBody>
        </p:sp>
      </p:grpSp>
      <p:sp>
        <p:nvSpPr>
          <p:cNvPr id="55" name="Google Shape;2546;p45">
            <a:extLst>
              <a:ext uri="{FF2B5EF4-FFF2-40B4-BE49-F238E27FC236}">
                <a16:creationId xmlns:a16="http://schemas.microsoft.com/office/drawing/2014/main" id="{C960DD80-3E53-F2C1-68C4-8FC21ECD213E}"/>
              </a:ext>
            </a:extLst>
          </p:cNvPr>
          <p:cNvSpPr txBox="1"/>
          <p:nvPr/>
        </p:nvSpPr>
        <p:spPr>
          <a:xfrm>
            <a:off x="584386" y="2885261"/>
            <a:ext cx="2218201" cy="1110320"/>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CarID</a:t>
            </a:r>
            <a:r>
              <a:rPr lang="en-US" sz="1600" dirty="0">
                <a:effectLst/>
                <a:latin typeface="Times New Roman" panose="02020603050405020304" pitchFamily="18" charset="0"/>
                <a:ea typeface="Times New Roman" panose="02020603050405020304" pitchFamily="18" charset="0"/>
              </a:rPr>
              <a:t> (FK)</a:t>
            </a:r>
          </a:p>
        </p:txBody>
      </p:sp>
    </p:spTree>
    <p:extLst>
      <p:ext uri="{BB962C8B-B14F-4D97-AF65-F5344CB8AC3E}">
        <p14:creationId xmlns:p14="http://schemas.microsoft.com/office/powerpoint/2010/main" val="334805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ppt_x"/>
                                          </p:val>
                                        </p:tav>
                                        <p:tav tm="100000">
                                          <p:val>
                                            <p:strVal val="#ppt_x"/>
                                          </p:val>
                                        </p:tav>
                                      </p:tavLst>
                                    </p:anim>
                                    <p:anim calcmode="lin" valueType="num">
                                      <p:cBhvr additive="base">
                                        <p:cTn id="1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ppt_x"/>
                                          </p:val>
                                        </p:tav>
                                        <p:tav tm="100000">
                                          <p:val>
                                            <p:strVal val="#ppt_x"/>
                                          </p:val>
                                        </p:tav>
                                      </p:tavLst>
                                    </p:anim>
                                    <p:anim calcmode="lin" valueType="num">
                                      <p:cBhvr additive="base">
                                        <p:cTn id="2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5">
                                            <p:txEl>
                                              <p:pRg st="0" end="0"/>
                                            </p:txEl>
                                          </p:spTgt>
                                        </p:tgtEl>
                                        <p:attrNameLst>
                                          <p:attrName>style.visibility</p:attrName>
                                        </p:attrNameLst>
                                      </p:cBhvr>
                                      <p:to>
                                        <p:strVal val="visible"/>
                                      </p:to>
                                    </p:set>
                                    <p:anim calcmode="lin" valueType="num">
                                      <p:cBhvr additive="base">
                                        <p:cTn id="37" dur="500" fill="hold"/>
                                        <p:tgtEl>
                                          <p:spTgt spid="5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490;p45">
            <a:extLst>
              <a:ext uri="{FF2B5EF4-FFF2-40B4-BE49-F238E27FC236}">
                <a16:creationId xmlns:a16="http://schemas.microsoft.com/office/drawing/2014/main" id="{3E97CFA1-FE28-AF4B-A0C6-82CEBE0A5268}"/>
              </a:ext>
            </a:extLst>
          </p:cNvPr>
          <p:cNvGrpSpPr/>
          <p:nvPr/>
        </p:nvGrpSpPr>
        <p:grpSpPr>
          <a:xfrm>
            <a:off x="664148" y="2769336"/>
            <a:ext cx="2309811" cy="3639795"/>
            <a:chOff x="1071829" y="1759837"/>
            <a:chExt cx="1397112" cy="2549619"/>
          </a:xfrm>
        </p:grpSpPr>
        <p:sp>
          <p:nvSpPr>
            <p:cNvPr id="5" name="Google Shape;2491;p45">
              <a:extLst>
                <a:ext uri="{FF2B5EF4-FFF2-40B4-BE49-F238E27FC236}">
                  <a16:creationId xmlns:a16="http://schemas.microsoft.com/office/drawing/2014/main" id="{62DCEA78-2389-E848-43EA-00406872D7C8}"/>
                </a:ext>
              </a:extLst>
            </p:cNvPr>
            <p:cNvSpPr/>
            <p:nvPr/>
          </p:nvSpPr>
          <p:spPr>
            <a:xfrm>
              <a:off x="1071829" y="2610537"/>
              <a:ext cx="1397112" cy="171339"/>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92;p45">
              <a:extLst>
                <a:ext uri="{FF2B5EF4-FFF2-40B4-BE49-F238E27FC236}">
                  <a16:creationId xmlns:a16="http://schemas.microsoft.com/office/drawing/2014/main" id="{8E17C9BE-C2DD-AA25-6CBC-737ECADFBE3D}"/>
                </a:ext>
              </a:extLst>
            </p:cNvPr>
            <p:cNvSpPr/>
            <p:nvPr/>
          </p:nvSpPr>
          <p:spPr>
            <a:xfrm>
              <a:off x="1716683" y="2726744"/>
              <a:ext cx="107406" cy="344229"/>
            </a:xfrm>
            <a:custGeom>
              <a:avLst/>
              <a:gdLst/>
              <a:ahLst/>
              <a:cxnLst/>
              <a:rect l="l" t="t" r="r" b="b"/>
              <a:pathLst>
                <a:path w="4919" h="15765" extrusionOk="0">
                  <a:moveTo>
                    <a:pt x="2454" y="0"/>
                  </a:moveTo>
                  <a:cubicBezTo>
                    <a:pt x="1084" y="0"/>
                    <a:pt x="1" y="1108"/>
                    <a:pt x="1" y="2477"/>
                  </a:cubicBezTo>
                  <a:cubicBezTo>
                    <a:pt x="1" y="3727"/>
                    <a:pt x="977" y="4763"/>
                    <a:pt x="2168" y="4918"/>
                  </a:cubicBezTo>
                  <a:lnTo>
                    <a:pt x="2168" y="15764"/>
                  </a:lnTo>
                  <a:lnTo>
                    <a:pt x="2763" y="15764"/>
                  </a:lnTo>
                  <a:lnTo>
                    <a:pt x="2763" y="4918"/>
                  </a:lnTo>
                  <a:cubicBezTo>
                    <a:pt x="3954" y="4763"/>
                    <a:pt x="4918" y="3727"/>
                    <a:pt x="4918" y="2477"/>
                  </a:cubicBezTo>
                  <a:cubicBezTo>
                    <a:pt x="4918" y="1108"/>
                    <a:pt x="3823" y="0"/>
                    <a:pt x="2454"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493;p45">
              <a:extLst>
                <a:ext uri="{FF2B5EF4-FFF2-40B4-BE49-F238E27FC236}">
                  <a16:creationId xmlns:a16="http://schemas.microsoft.com/office/drawing/2014/main" id="{77094E21-772A-5C9A-7C7D-1926CC086B4B}"/>
                </a:ext>
              </a:extLst>
            </p:cNvPr>
            <p:cNvGrpSpPr/>
            <p:nvPr/>
          </p:nvGrpSpPr>
          <p:grpSpPr>
            <a:xfrm>
              <a:off x="1218579" y="3419216"/>
              <a:ext cx="1103613" cy="890240"/>
              <a:chOff x="1259262" y="3408616"/>
              <a:chExt cx="1103613" cy="890240"/>
            </a:xfrm>
          </p:grpSpPr>
          <p:sp>
            <p:nvSpPr>
              <p:cNvPr id="10" name="Google Shape;2494;p45">
                <a:extLst>
                  <a:ext uri="{FF2B5EF4-FFF2-40B4-BE49-F238E27FC236}">
                    <a16:creationId xmlns:a16="http://schemas.microsoft.com/office/drawing/2014/main" id="{11873B1B-F4A8-277E-61CE-F2FAAB8251B8}"/>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95;p45">
                <a:extLst>
                  <a:ext uri="{FF2B5EF4-FFF2-40B4-BE49-F238E27FC236}">
                    <a16:creationId xmlns:a16="http://schemas.microsoft.com/office/drawing/2014/main" id="{7492AD41-0E3B-CD6E-E123-9F308C5813AB}"/>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96;p45">
                <a:extLst>
                  <a:ext uri="{FF2B5EF4-FFF2-40B4-BE49-F238E27FC236}">
                    <a16:creationId xmlns:a16="http://schemas.microsoft.com/office/drawing/2014/main" id="{05D1998F-1331-7F77-65BC-8E94FF8433E4}"/>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97;p45">
                <a:extLst>
                  <a:ext uri="{FF2B5EF4-FFF2-40B4-BE49-F238E27FC236}">
                    <a16:creationId xmlns:a16="http://schemas.microsoft.com/office/drawing/2014/main" id="{456750D7-1DD8-825B-CF46-FB9B3B4E5854}"/>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98;p45">
                <a:extLst>
                  <a:ext uri="{FF2B5EF4-FFF2-40B4-BE49-F238E27FC236}">
                    <a16:creationId xmlns:a16="http://schemas.microsoft.com/office/drawing/2014/main" id="{DF9FB935-4E12-6E11-DE65-2AEA78127469}"/>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99;p45">
                <a:extLst>
                  <a:ext uri="{FF2B5EF4-FFF2-40B4-BE49-F238E27FC236}">
                    <a16:creationId xmlns:a16="http://schemas.microsoft.com/office/drawing/2014/main" id="{6C871AC4-E512-8332-2E59-87CB17EE6F39}"/>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00;p45">
                <a:extLst>
                  <a:ext uri="{FF2B5EF4-FFF2-40B4-BE49-F238E27FC236}">
                    <a16:creationId xmlns:a16="http://schemas.microsoft.com/office/drawing/2014/main" id="{7D7FFD16-7E94-901F-BD17-D320D25E0632}"/>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01;p45">
                <a:extLst>
                  <a:ext uri="{FF2B5EF4-FFF2-40B4-BE49-F238E27FC236}">
                    <a16:creationId xmlns:a16="http://schemas.microsoft.com/office/drawing/2014/main" id="{D9BB74B3-F163-EC27-B68C-DFD4C65986F4}"/>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02;p45">
                <a:extLst>
                  <a:ext uri="{FF2B5EF4-FFF2-40B4-BE49-F238E27FC236}">
                    <a16:creationId xmlns:a16="http://schemas.microsoft.com/office/drawing/2014/main" id="{5B021AC1-CCA7-E49B-1A6F-DD4811DCEE19}"/>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03;p45">
                <a:extLst>
                  <a:ext uri="{FF2B5EF4-FFF2-40B4-BE49-F238E27FC236}">
                    <a16:creationId xmlns:a16="http://schemas.microsoft.com/office/drawing/2014/main" id="{FAB40BA3-D6A7-D93F-B9D8-B4ABA987EFE3}"/>
                  </a:ext>
                </a:extLst>
              </p:cNvPr>
              <p:cNvSpPr/>
              <p:nvPr/>
            </p:nvSpPr>
            <p:spPr>
              <a:xfrm>
                <a:off x="1388569" y="3571550"/>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 name="Google Shape;2504;p45">
              <a:extLst>
                <a:ext uri="{FF2B5EF4-FFF2-40B4-BE49-F238E27FC236}">
                  <a16:creationId xmlns:a16="http://schemas.microsoft.com/office/drawing/2014/main" id="{19252CAD-3F78-5900-6750-BA9B3F0D8FF4}"/>
                </a:ext>
              </a:extLst>
            </p:cNvPr>
            <p:cNvSpPr txBox="1"/>
            <p:nvPr/>
          </p:nvSpPr>
          <p:spPr>
            <a:xfrm>
              <a:off x="1093286" y="1759837"/>
              <a:ext cx="1354200" cy="765000"/>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endParaRPr lang="en-US" sz="1600" dirty="0">
                <a:effectLst/>
                <a:latin typeface="Times New Roman" panose="02020603050405020304" pitchFamily="18" charset="0"/>
                <a:ea typeface="Times New Roman" panose="02020603050405020304" pitchFamily="18" charset="0"/>
              </a:endParaRPr>
            </a:p>
          </p:txBody>
        </p:sp>
        <p:sp>
          <p:nvSpPr>
            <p:cNvPr id="9" name="Google Shape;2505;p45">
              <a:extLst>
                <a:ext uri="{FF2B5EF4-FFF2-40B4-BE49-F238E27FC236}">
                  <a16:creationId xmlns:a16="http://schemas.microsoft.com/office/drawing/2014/main" id="{5F3A302F-D37F-C9A5-FBAF-9B7C231F21DE}"/>
                </a:ext>
              </a:extLst>
            </p:cNvPr>
            <p:cNvSpPr txBox="1"/>
            <p:nvPr/>
          </p:nvSpPr>
          <p:spPr>
            <a:xfrm>
              <a:off x="1085905" y="3109958"/>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434343"/>
                  </a:solidFill>
                  <a:latin typeface="Fira Sans Extra Condensed Medium"/>
                  <a:ea typeface="Fira Sans Extra Condensed Medium"/>
                  <a:cs typeface="Fira Sans Extra Condensed Medium"/>
                  <a:sym typeface="Fira Sans Extra Condensed Medium"/>
                </a:rPr>
                <a:t>DISCOUNT</a:t>
              </a:r>
              <a:endParaRPr sz="2000" b="1" dirty="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20" name="Google Shape;2506;p45">
            <a:extLst>
              <a:ext uri="{FF2B5EF4-FFF2-40B4-BE49-F238E27FC236}">
                <a16:creationId xmlns:a16="http://schemas.microsoft.com/office/drawing/2014/main" id="{C0403039-C2BB-E1E9-81A5-BE3EBF815F4C}"/>
              </a:ext>
            </a:extLst>
          </p:cNvPr>
          <p:cNvGrpSpPr/>
          <p:nvPr/>
        </p:nvGrpSpPr>
        <p:grpSpPr>
          <a:xfrm>
            <a:off x="5161889" y="2262044"/>
            <a:ext cx="2677510" cy="3551480"/>
            <a:chOff x="3735573" y="1890113"/>
            <a:chExt cx="1638921" cy="2333536"/>
          </a:xfrm>
        </p:grpSpPr>
        <p:sp>
          <p:nvSpPr>
            <p:cNvPr id="21" name="Google Shape;2507;p45">
              <a:extLst>
                <a:ext uri="{FF2B5EF4-FFF2-40B4-BE49-F238E27FC236}">
                  <a16:creationId xmlns:a16="http://schemas.microsoft.com/office/drawing/2014/main" id="{507E3BC1-A0EA-A162-4B7D-1BBF010650C1}"/>
                </a:ext>
              </a:extLst>
            </p:cNvPr>
            <p:cNvSpPr/>
            <p:nvPr/>
          </p:nvSpPr>
          <p:spPr>
            <a:xfrm>
              <a:off x="3873564" y="2610537"/>
              <a:ext cx="1396872" cy="171339"/>
            </a:xfrm>
            <a:custGeom>
              <a:avLst/>
              <a:gdLst/>
              <a:ahLst/>
              <a:cxnLst/>
              <a:rect l="l" t="t" r="r" b="b"/>
              <a:pathLst>
                <a:path w="63974" h="7847" extrusionOk="0">
                  <a:moveTo>
                    <a:pt x="2668" y="703"/>
                  </a:moveTo>
                  <a:cubicBezTo>
                    <a:pt x="2418" y="846"/>
                    <a:pt x="2168" y="1179"/>
                    <a:pt x="1918" y="1429"/>
                  </a:cubicBezTo>
                  <a:lnTo>
                    <a:pt x="1334" y="703"/>
                  </a:lnTo>
                  <a:close/>
                  <a:moveTo>
                    <a:pt x="4228" y="703"/>
                  </a:moveTo>
                  <a:cubicBezTo>
                    <a:pt x="3692" y="1143"/>
                    <a:pt x="3168" y="1774"/>
                    <a:pt x="2632" y="2322"/>
                  </a:cubicBezTo>
                  <a:lnTo>
                    <a:pt x="2037" y="1572"/>
                  </a:lnTo>
                  <a:cubicBezTo>
                    <a:pt x="2347" y="1262"/>
                    <a:pt x="2668" y="1000"/>
                    <a:pt x="2978" y="703"/>
                  </a:cubicBezTo>
                  <a:close/>
                  <a:moveTo>
                    <a:pt x="6204" y="703"/>
                  </a:moveTo>
                  <a:cubicBezTo>
                    <a:pt x="5287" y="1596"/>
                    <a:pt x="4382" y="2477"/>
                    <a:pt x="3490" y="3394"/>
                  </a:cubicBezTo>
                  <a:lnTo>
                    <a:pt x="2906" y="2655"/>
                  </a:lnTo>
                  <a:cubicBezTo>
                    <a:pt x="3573" y="2001"/>
                    <a:pt x="4228" y="1298"/>
                    <a:pt x="4883" y="703"/>
                  </a:cubicBezTo>
                  <a:close/>
                  <a:moveTo>
                    <a:pt x="22135" y="703"/>
                  </a:moveTo>
                  <a:cubicBezTo>
                    <a:pt x="19968" y="2786"/>
                    <a:pt x="17825" y="5037"/>
                    <a:pt x="15670" y="7239"/>
                  </a:cubicBezTo>
                  <a:lnTo>
                    <a:pt x="14205" y="7227"/>
                  </a:lnTo>
                  <a:cubicBezTo>
                    <a:pt x="16467" y="5025"/>
                    <a:pt x="18753" y="2786"/>
                    <a:pt x="21039" y="703"/>
                  </a:cubicBezTo>
                  <a:close/>
                  <a:moveTo>
                    <a:pt x="54067" y="703"/>
                  </a:moveTo>
                  <a:cubicBezTo>
                    <a:pt x="51829" y="2786"/>
                    <a:pt x="49579" y="5049"/>
                    <a:pt x="47316" y="7239"/>
                  </a:cubicBezTo>
                  <a:lnTo>
                    <a:pt x="46435" y="7227"/>
                  </a:lnTo>
                  <a:cubicBezTo>
                    <a:pt x="48567" y="5037"/>
                    <a:pt x="50698" y="2786"/>
                    <a:pt x="52829" y="703"/>
                  </a:cubicBezTo>
                  <a:close/>
                  <a:moveTo>
                    <a:pt x="61080" y="1203"/>
                  </a:moveTo>
                  <a:lnTo>
                    <a:pt x="61652" y="1941"/>
                  </a:lnTo>
                  <a:cubicBezTo>
                    <a:pt x="59949" y="3691"/>
                    <a:pt x="58258" y="5453"/>
                    <a:pt x="56591" y="7239"/>
                  </a:cubicBezTo>
                  <a:lnTo>
                    <a:pt x="55580" y="7239"/>
                  </a:lnTo>
                  <a:cubicBezTo>
                    <a:pt x="55885" y="6944"/>
                    <a:pt x="56191" y="6604"/>
                    <a:pt x="56484" y="6299"/>
                  </a:cubicBezTo>
                  <a:cubicBezTo>
                    <a:pt x="58092" y="4668"/>
                    <a:pt x="59568" y="2917"/>
                    <a:pt x="61080" y="1203"/>
                  </a:cubicBezTo>
                  <a:close/>
                  <a:moveTo>
                    <a:pt x="8014" y="703"/>
                  </a:moveTo>
                  <a:cubicBezTo>
                    <a:pt x="5847" y="2786"/>
                    <a:pt x="3704" y="5013"/>
                    <a:pt x="1585" y="7251"/>
                  </a:cubicBezTo>
                  <a:lnTo>
                    <a:pt x="1334" y="7251"/>
                  </a:lnTo>
                  <a:lnTo>
                    <a:pt x="3942" y="3941"/>
                  </a:lnTo>
                  <a:lnTo>
                    <a:pt x="3704" y="3667"/>
                  </a:lnTo>
                  <a:cubicBezTo>
                    <a:pt x="4680" y="2655"/>
                    <a:pt x="5680" y="1596"/>
                    <a:pt x="6680" y="703"/>
                  </a:cubicBezTo>
                  <a:close/>
                  <a:moveTo>
                    <a:pt x="9836" y="703"/>
                  </a:moveTo>
                  <a:cubicBezTo>
                    <a:pt x="7585" y="2786"/>
                    <a:pt x="5347" y="5013"/>
                    <a:pt x="3132" y="7251"/>
                  </a:cubicBezTo>
                  <a:lnTo>
                    <a:pt x="2073" y="7251"/>
                  </a:lnTo>
                  <a:cubicBezTo>
                    <a:pt x="4359" y="5013"/>
                    <a:pt x="6633" y="2786"/>
                    <a:pt x="8907" y="703"/>
                  </a:cubicBezTo>
                  <a:close/>
                  <a:moveTo>
                    <a:pt x="11229" y="703"/>
                  </a:moveTo>
                  <a:cubicBezTo>
                    <a:pt x="9097" y="2786"/>
                    <a:pt x="6990" y="5013"/>
                    <a:pt x="4906" y="7251"/>
                  </a:cubicBezTo>
                  <a:lnTo>
                    <a:pt x="3454" y="7251"/>
                  </a:lnTo>
                  <a:cubicBezTo>
                    <a:pt x="5692" y="5013"/>
                    <a:pt x="7931" y="2786"/>
                    <a:pt x="10157" y="703"/>
                  </a:cubicBezTo>
                  <a:close/>
                  <a:moveTo>
                    <a:pt x="13015" y="703"/>
                  </a:moveTo>
                  <a:cubicBezTo>
                    <a:pt x="10848" y="2786"/>
                    <a:pt x="8704" y="5013"/>
                    <a:pt x="6597" y="7251"/>
                  </a:cubicBezTo>
                  <a:lnTo>
                    <a:pt x="5406" y="7251"/>
                  </a:lnTo>
                  <a:cubicBezTo>
                    <a:pt x="7478" y="5013"/>
                    <a:pt x="9550" y="2786"/>
                    <a:pt x="11645" y="703"/>
                  </a:cubicBezTo>
                  <a:close/>
                  <a:moveTo>
                    <a:pt x="16027" y="703"/>
                  </a:moveTo>
                  <a:cubicBezTo>
                    <a:pt x="13753" y="2786"/>
                    <a:pt x="11431" y="5013"/>
                    <a:pt x="9145" y="7251"/>
                  </a:cubicBezTo>
                  <a:lnTo>
                    <a:pt x="7097" y="7251"/>
                  </a:lnTo>
                  <a:cubicBezTo>
                    <a:pt x="9205" y="5013"/>
                    <a:pt x="11336" y="2786"/>
                    <a:pt x="13491" y="703"/>
                  </a:cubicBezTo>
                  <a:close/>
                  <a:moveTo>
                    <a:pt x="16336" y="667"/>
                  </a:moveTo>
                  <a:lnTo>
                    <a:pt x="18372" y="679"/>
                  </a:lnTo>
                  <a:cubicBezTo>
                    <a:pt x="16063" y="2870"/>
                    <a:pt x="13741" y="5013"/>
                    <a:pt x="11455" y="7251"/>
                  </a:cubicBezTo>
                  <a:lnTo>
                    <a:pt x="9609" y="7251"/>
                  </a:lnTo>
                  <a:cubicBezTo>
                    <a:pt x="11848" y="5013"/>
                    <a:pt x="14110" y="2870"/>
                    <a:pt x="16336" y="667"/>
                  </a:cubicBezTo>
                  <a:close/>
                  <a:moveTo>
                    <a:pt x="20658" y="703"/>
                  </a:moveTo>
                  <a:cubicBezTo>
                    <a:pt x="18325" y="2786"/>
                    <a:pt x="15967" y="5013"/>
                    <a:pt x="13741" y="7251"/>
                  </a:cubicBezTo>
                  <a:lnTo>
                    <a:pt x="11836" y="7251"/>
                  </a:lnTo>
                  <a:cubicBezTo>
                    <a:pt x="14074" y="5013"/>
                    <a:pt x="16324" y="2786"/>
                    <a:pt x="18587" y="703"/>
                  </a:cubicBezTo>
                  <a:close/>
                  <a:moveTo>
                    <a:pt x="24111" y="703"/>
                  </a:moveTo>
                  <a:cubicBezTo>
                    <a:pt x="21932" y="2786"/>
                    <a:pt x="19765" y="5013"/>
                    <a:pt x="17598" y="7251"/>
                  </a:cubicBezTo>
                  <a:lnTo>
                    <a:pt x="15812" y="7251"/>
                  </a:lnTo>
                  <a:cubicBezTo>
                    <a:pt x="18015" y="5013"/>
                    <a:pt x="20230" y="2786"/>
                    <a:pt x="22432" y="703"/>
                  </a:cubicBezTo>
                  <a:close/>
                  <a:moveTo>
                    <a:pt x="25409" y="703"/>
                  </a:moveTo>
                  <a:cubicBezTo>
                    <a:pt x="23218" y="2786"/>
                    <a:pt x="21111" y="5013"/>
                    <a:pt x="19027" y="7251"/>
                  </a:cubicBezTo>
                  <a:lnTo>
                    <a:pt x="17944" y="7251"/>
                  </a:lnTo>
                  <a:cubicBezTo>
                    <a:pt x="20099" y="5013"/>
                    <a:pt x="22254" y="2786"/>
                    <a:pt x="24433" y="703"/>
                  </a:cubicBezTo>
                  <a:close/>
                  <a:moveTo>
                    <a:pt x="27945" y="703"/>
                  </a:moveTo>
                  <a:cubicBezTo>
                    <a:pt x="27445" y="1143"/>
                    <a:pt x="26945" y="1667"/>
                    <a:pt x="26445" y="2155"/>
                  </a:cubicBezTo>
                  <a:cubicBezTo>
                    <a:pt x="24730" y="3858"/>
                    <a:pt x="23004" y="5465"/>
                    <a:pt x="21277" y="7251"/>
                  </a:cubicBezTo>
                  <a:lnTo>
                    <a:pt x="19337" y="7251"/>
                  </a:lnTo>
                  <a:cubicBezTo>
                    <a:pt x="21087" y="5310"/>
                    <a:pt x="22837" y="3548"/>
                    <a:pt x="24647" y="1762"/>
                  </a:cubicBezTo>
                  <a:cubicBezTo>
                    <a:pt x="25016" y="1393"/>
                    <a:pt x="25385" y="1000"/>
                    <a:pt x="25754" y="703"/>
                  </a:cubicBezTo>
                  <a:close/>
                  <a:moveTo>
                    <a:pt x="30183" y="703"/>
                  </a:moveTo>
                  <a:cubicBezTo>
                    <a:pt x="29588" y="1298"/>
                    <a:pt x="29005" y="1893"/>
                    <a:pt x="28421" y="2501"/>
                  </a:cubicBezTo>
                  <a:cubicBezTo>
                    <a:pt x="26885" y="4096"/>
                    <a:pt x="25349" y="5608"/>
                    <a:pt x="23802" y="7251"/>
                  </a:cubicBezTo>
                  <a:lnTo>
                    <a:pt x="21468" y="7251"/>
                  </a:lnTo>
                  <a:cubicBezTo>
                    <a:pt x="22944" y="5763"/>
                    <a:pt x="24409" y="4429"/>
                    <a:pt x="25838" y="3001"/>
                  </a:cubicBezTo>
                  <a:cubicBezTo>
                    <a:pt x="26611" y="2227"/>
                    <a:pt x="27385" y="1441"/>
                    <a:pt x="28159" y="703"/>
                  </a:cubicBezTo>
                  <a:close/>
                  <a:moveTo>
                    <a:pt x="33088" y="703"/>
                  </a:moveTo>
                  <a:cubicBezTo>
                    <a:pt x="31624" y="2191"/>
                    <a:pt x="30160" y="3632"/>
                    <a:pt x="28659" y="5084"/>
                  </a:cubicBezTo>
                  <a:cubicBezTo>
                    <a:pt x="27921" y="5811"/>
                    <a:pt x="27183" y="6501"/>
                    <a:pt x="26445" y="7251"/>
                  </a:cubicBezTo>
                  <a:lnTo>
                    <a:pt x="24075" y="7251"/>
                  </a:lnTo>
                  <a:cubicBezTo>
                    <a:pt x="25576" y="5608"/>
                    <a:pt x="27076" y="4179"/>
                    <a:pt x="28552" y="2632"/>
                  </a:cubicBezTo>
                  <a:cubicBezTo>
                    <a:pt x="29183" y="1977"/>
                    <a:pt x="29814" y="1298"/>
                    <a:pt x="30457" y="703"/>
                  </a:cubicBezTo>
                  <a:close/>
                  <a:moveTo>
                    <a:pt x="35005" y="703"/>
                  </a:moveTo>
                  <a:cubicBezTo>
                    <a:pt x="33208" y="2489"/>
                    <a:pt x="31386" y="4358"/>
                    <a:pt x="29517" y="6132"/>
                  </a:cubicBezTo>
                  <a:cubicBezTo>
                    <a:pt x="29124" y="6501"/>
                    <a:pt x="28731" y="6799"/>
                    <a:pt x="28338" y="7251"/>
                  </a:cubicBezTo>
                  <a:lnTo>
                    <a:pt x="26778" y="7251"/>
                  </a:lnTo>
                  <a:cubicBezTo>
                    <a:pt x="29040" y="5013"/>
                    <a:pt x="31279" y="2786"/>
                    <a:pt x="33517" y="703"/>
                  </a:cubicBezTo>
                  <a:close/>
                  <a:moveTo>
                    <a:pt x="36315" y="703"/>
                  </a:moveTo>
                  <a:cubicBezTo>
                    <a:pt x="34577" y="2334"/>
                    <a:pt x="32838" y="4120"/>
                    <a:pt x="31088" y="5834"/>
                  </a:cubicBezTo>
                  <a:cubicBezTo>
                    <a:pt x="30612" y="6299"/>
                    <a:pt x="30124" y="6799"/>
                    <a:pt x="29636" y="7251"/>
                  </a:cubicBezTo>
                  <a:lnTo>
                    <a:pt x="28624" y="7251"/>
                  </a:lnTo>
                  <a:cubicBezTo>
                    <a:pt x="28731" y="7096"/>
                    <a:pt x="28826" y="7061"/>
                    <a:pt x="28921" y="6965"/>
                  </a:cubicBezTo>
                  <a:cubicBezTo>
                    <a:pt x="31100" y="4918"/>
                    <a:pt x="33243" y="2786"/>
                    <a:pt x="35363" y="703"/>
                  </a:cubicBezTo>
                  <a:close/>
                  <a:moveTo>
                    <a:pt x="37684" y="703"/>
                  </a:moveTo>
                  <a:cubicBezTo>
                    <a:pt x="35529" y="2786"/>
                    <a:pt x="33386" y="5013"/>
                    <a:pt x="31255" y="7251"/>
                  </a:cubicBezTo>
                  <a:lnTo>
                    <a:pt x="29898" y="7251"/>
                  </a:lnTo>
                  <a:cubicBezTo>
                    <a:pt x="30088" y="6954"/>
                    <a:pt x="30279" y="6870"/>
                    <a:pt x="30469" y="6680"/>
                  </a:cubicBezTo>
                  <a:cubicBezTo>
                    <a:pt x="32505" y="4679"/>
                    <a:pt x="34565" y="2632"/>
                    <a:pt x="36625" y="703"/>
                  </a:cubicBezTo>
                  <a:close/>
                  <a:moveTo>
                    <a:pt x="39589" y="703"/>
                  </a:moveTo>
                  <a:cubicBezTo>
                    <a:pt x="37589" y="2632"/>
                    <a:pt x="35601" y="4608"/>
                    <a:pt x="33648" y="6596"/>
                  </a:cubicBezTo>
                  <a:cubicBezTo>
                    <a:pt x="33434" y="6811"/>
                    <a:pt x="33219" y="6954"/>
                    <a:pt x="33017" y="7251"/>
                  </a:cubicBezTo>
                  <a:lnTo>
                    <a:pt x="32267" y="7251"/>
                  </a:lnTo>
                  <a:cubicBezTo>
                    <a:pt x="34410" y="5013"/>
                    <a:pt x="36553" y="2786"/>
                    <a:pt x="38684" y="703"/>
                  </a:cubicBezTo>
                  <a:close/>
                  <a:moveTo>
                    <a:pt x="41542" y="703"/>
                  </a:moveTo>
                  <a:cubicBezTo>
                    <a:pt x="39363" y="2786"/>
                    <a:pt x="37196" y="5013"/>
                    <a:pt x="35005" y="7251"/>
                  </a:cubicBezTo>
                  <a:lnTo>
                    <a:pt x="33327" y="7251"/>
                  </a:lnTo>
                  <a:cubicBezTo>
                    <a:pt x="33481" y="7096"/>
                    <a:pt x="33648" y="6930"/>
                    <a:pt x="33803" y="6763"/>
                  </a:cubicBezTo>
                  <a:cubicBezTo>
                    <a:pt x="35803" y="4703"/>
                    <a:pt x="37899" y="2632"/>
                    <a:pt x="39994" y="703"/>
                  </a:cubicBezTo>
                  <a:close/>
                  <a:moveTo>
                    <a:pt x="44316" y="703"/>
                  </a:moveTo>
                  <a:cubicBezTo>
                    <a:pt x="42018" y="2786"/>
                    <a:pt x="39708" y="5013"/>
                    <a:pt x="37422" y="7251"/>
                  </a:cubicBezTo>
                  <a:lnTo>
                    <a:pt x="35446" y="7251"/>
                  </a:lnTo>
                  <a:cubicBezTo>
                    <a:pt x="37672" y="5013"/>
                    <a:pt x="39911" y="2786"/>
                    <a:pt x="42149" y="703"/>
                  </a:cubicBezTo>
                  <a:close/>
                  <a:moveTo>
                    <a:pt x="46209" y="703"/>
                  </a:moveTo>
                  <a:cubicBezTo>
                    <a:pt x="43983" y="2786"/>
                    <a:pt x="41732" y="5013"/>
                    <a:pt x="39482" y="7251"/>
                  </a:cubicBezTo>
                  <a:lnTo>
                    <a:pt x="37684" y="7251"/>
                  </a:lnTo>
                  <a:cubicBezTo>
                    <a:pt x="39982" y="5013"/>
                    <a:pt x="42304" y="2786"/>
                    <a:pt x="44614" y="703"/>
                  </a:cubicBezTo>
                  <a:close/>
                  <a:moveTo>
                    <a:pt x="49019" y="703"/>
                  </a:moveTo>
                  <a:cubicBezTo>
                    <a:pt x="46828" y="2786"/>
                    <a:pt x="44638" y="5013"/>
                    <a:pt x="42447" y="7251"/>
                  </a:cubicBezTo>
                  <a:lnTo>
                    <a:pt x="39780" y="7251"/>
                  </a:lnTo>
                  <a:cubicBezTo>
                    <a:pt x="42042" y="5013"/>
                    <a:pt x="44292" y="2786"/>
                    <a:pt x="46531" y="703"/>
                  </a:cubicBezTo>
                  <a:close/>
                  <a:moveTo>
                    <a:pt x="50793" y="703"/>
                  </a:moveTo>
                  <a:cubicBezTo>
                    <a:pt x="50722" y="703"/>
                    <a:pt x="50650" y="846"/>
                    <a:pt x="50567" y="917"/>
                  </a:cubicBezTo>
                  <a:cubicBezTo>
                    <a:pt x="48483" y="3048"/>
                    <a:pt x="46364" y="5168"/>
                    <a:pt x="44233" y="7251"/>
                  </a:cubicBezTo>
                  <a:lnTo>
                    <a:pt x="42744" y="7251"/>
                  </a:lnTo>
                  <a:cubicBezTo>
                    <a:pt x="44959" y="5013"/>
                    <a:pt x="47185" y="2786"/>
                    <a:pt x="49400" y="703"/>
                  </a:cubicBezTo>
                  <a:close/>
                  <a:moveTo>
                    <a:pt x="52662" y="703"/>
                  </a:moveTo>
                  <a:cubicBezTo>
                    <a:pt x="51734" y="1596"/>
                    <a:pt x="50805" y="2691"/>
                    <a:pt x="49841" y="3656"/>
                  </a:cubicBezTo>
                  <a:cubicBezTo>
                    <a:pt x="48650" y="4858"/>
                    <a:pt x="47459" y="6061"/>
                    <a:pt x="46281" y="7251"/>
                  </a:cubicBezTo>
                  <a:lnTo>
                    <a:pt x="44602" y="7251"/>
                  </a:lnTo>
                  <a:cubicBezTo>
                    <a:pt x="46662" y="5168"/>
                    <a:pt x="48721" y="3167"/>
                    <a:pt x="50757" y="1108"/>
                  </a:cubicBezTo>
                  <a:cubicBezTo>
                    <a:pt x="50888" y="977"/>
                    <a:pt x="51019" y="846"/>
                    <a:pt x="51150" y="703"/>
                  </a:cubicBezTo>
                  <a:close/>
                  <a:moveTo>
                    <a:pt x="56770" y="703"/>
                  </a:moveTo>
                  <a:cubicBezTo>
                    <a:pt x="54567" y="2786"/>
                    <a:pt x="52365" y="5013"/>
                    <a:pt x="50150" y="7251"/>
                  </a:cubicBezTo>
                  <a:lnTo>
                    <a:pt x="48078" y="7251"/>
                  </a:lnTo>
                  <a:cubicBezTo>
                    <a:pt x="50269" y="5013"/>
                    <a:pt x="52448" y="2786"/>
                    <a:pt x="54627" y="703"/>
                  </a:cubicBezTo>
                  <a:close/>
                  <a:moveTo>
                    <a:pt x="58484" y="703"/>
                  </a:moveTo>
                  <a:cubicBezTo>
                    <a:pt x="56353" y="2929"/>
                    <a:pt x="54186" y="5013"/>
                    <a:pt x="51984" y="7251"/>
                  </a:cubicBezTo>
                  <a:lnTo>
                    <a:pt x="50460" y="7251"/>
                  </a:lnTo>
                  <a:cubicBezTo>
                    <a:pt x="52698" y="5013"/>
                    <a:pt x="54925" y="2786"/>
                    <a:pt x="57127" y="703"/>
                  </a:cubicBezTo>
                  <a:close/>
                  <a:moveTo>
                    <a:pt x="59639" y="703"/>
                  </a:moveTo>
                  <a:cubicBezTo>
                    <a:pt x="58211" y="2191"/>
                    <a:pt x="56794" y="3929"/>
                    <a:pt x="55329" y="5501"/>
                  </a:cubicBezTo>
                  <a:cubicBezTo>
                    <a:pt x="54782" y="6084"/>
                    <a:pt x="54234" y="6656"/>
                    <a:pt x="53674" y="7251"/>
                  </a:cubicBezTo>
                  <a:lnTo>
                    <a:pt x="52555" y="7251"/>
                  </a:lnTo>
                  <a:cubicBezTo>
                    <a:pt x="54758" y="5013"/>
                    <a:pt x="56913" y="2929"/>
                    <a:pt x="58996" y="703"/>
                  </a:cubicBezTo>
                  <a:close/>
                  <a:moveTo>
                    <a:pt x="60651" y="703"/>
                  </a:moveTo>
                  <a:lnTo>
                    <a:pt x="60890" y="977"/>
                  </a:lnTo>
                  <a:cubicBezTo>
                    <a:pt x="59366" y="2703"/>
                    <a:pt x="57901" y="4501"/>
                    <a:pt x="56329" y="6156"/>
                  </a:cubicBezTo>
                  <a:cubicBezTo>
                    <a:pt x="55984" y="6513"/>
                    <a:pt x="55627" y="6799"/>
                    <a:pt x="55270" y="7251"/>
                  </a:cubicBezTo>
                  <a:lnTo>
                    <a:pt x="53877" y="7251"/>
                  </a:lnTo>
                  <a:cubicBezTo>
                    <a:pt x="55925" y="5013"/>
                    <a:pt x="57961" y="2786"/>
                    <a:pt x="59985" y="703"/>
                  </a:cubicBezTo>
                  <a:close/>
                  <a:moveTo>
                    <a:pt x="61830" y="2167"/>
                  </a:moveTo>
                  <a:lnTo>
                    <a:pt x="62675" y="3251"/>
                  </a:lnTo>
                  <a:cubicBezTo>
                    <a:pt x="61521" y="4608"/>
                    <a:pt x="60342" y="5906"/>
                    <a:pt x="59151" y="7251"/>
                  </a:cubicBezTo>
                  <a:lnTo>
                    <a:pt x="57008" y="7251"/>
                  </a:lnTo>
                  <a:cubicBezTo>
                    <a:pt x="58604" y="5465"/>
                    <a:pt x="60211" y="3846"/>
                    <a:pt x="61830" y="2167"/>
                  </a:cubicBezTo>
                  <a:close/>
                  <a:moveTo>
                    <a:pt x="62830" y="3441"/>
                  </a:moveTo>
                  <a:lnTo>
                    <a:pt x="63164" y="3882"/>
                  </a:lnTo>
                  <a:lnTo>
                    <a:pt x="60651" y="7251"/>
                  </a:lnTo>
                  <a:lnTo>
                    <a:pt x="59520" y="7251"/>
                  </a:lnTo>
                  <a:cubicBezTo>
                    <a:pt x="60640" y="5906"/>
                    <a:pt x="61747" y="4715"/>
                    <a:pt x="62830" y="3441"/>
                  </a:cubicBezTo>
                  <a:close/>
                  <a:moveTo>
                    <a:pt x="1" y="0"/>
                  </a:moveTo>
                  <a:lnTo>
                    <a:pt x="3120" y="3917"/>
                  </a:lnTo>
                  <a:lnTo>
                    <a:pt x="1" y="7847"/>
                  </a:lnTo>
                  <a:lnTo>
                    <a:pt x="60973" y="7847"/>
                  </a:lnTo>
                  <a:lnTo>
                    <a:pt x="63973" y="3846"/>
                  </a:lnTo>
                  <a:lnTo>
                    <a:pt x="60961"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08;p45">
              <a:extLst>
                <a:ext uri="{FF2B5EF4-FFF2-40B4-BE49-F238E27FC236}">
                  <a16:creationId xmlns:a16="http://schemas.microsoft.com/office/drawing/2014/main" id="{6518B596-DBCE-643F-3FD7-E01FCF8FC2DC}"/>
                </a:ext>
              </a:extLst>
            </p:cNvPr>
            <p:cNvSpPr/>
            <p:nvPr/>
          </p:nvSpPr>
          <p:spPr>
            <a:xfrm>
              <a:off x="4518177" y="2726744"/>
              <a:ext cx="107647" cy="344229"/>
            </a:xfrm>
            <a:custGeom>
              <a:avLst/>
              <a:gdLst/>
              <a:ahLst/>
              <a:cxnLst/>
              <a:rect l="l" t="t" r="r" b="b"/>
              <a:pathLst>
                <a:path w="4930" h="15765" extrusionOk="0">
                  <a:moveTo>
                    <a:pt x="2465" y="0"/>
                  </a:moveTo>
                  <a:cubicBezTo>
                    <a:pt x="1096" y="0"/>
                    <a:pt x="1" y="1108"/>
                    <a:pt x="1" y="2477"/>
                  </a:cubicBezTo>
                  <a:cubicBezTo>
                    <a:pt x="1" y="3727"/>
                    <a:pt x="965" y="4763"/>
                    <a:pt x="2156" y="4918"/>
                  </a:cubicBezTo>
                  <a:lnTo>
                    <a:pt x="2156" y="15764"/>
                  </a:lnTo>
                  <a:lnTo>
                    <a:pt x="2751" y="15764"/>
                  </a:lnTo>
                  <a:lnTo>
                    <a:pt x="2751" y="4918"/>
                  </a:lnTo>
                  <a:cubicBezTo>
                    <a:pt x="4096" y="4763"/>
                    <a:pt x="4930" y="3727"/>
                    <a:pt x="4930" y="2477"/>
                  </a:cubicBezTo>
                  <a:cubicBezTo>
                    <a:pt x="4930" y="1108"/>
                    <a:pt x="3834" y="0"/>
                    <a:pt x="2465"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509;p45">
              <a:extLst>
                <a:ext uri="{FF2B5EF4-FFF2-40B4-BE49-F238E27FC236}">
                  <a16:creationId xmlns:a16="http://schemas.microsoft.com/office/drawing/2014/main" id="{680D176C-DECF-23D4-A838-398FA3C6875E}"/>
                </a:ext>
              </a:extLst>
            </p:cNvPr>
            <p:cNvGrpSpPr/>
            <p:nvPr/>
          </p:nvGrpSpPr>
          <p:grpSpPr>
            <a:xfrm>
              <a:off x="4306563" y="3419216"/>
              <a:ext cx="530874" cy="804433"/>
              <a:chOff x="4244303" y="3429906"/>
              <a:chExt cx="530874" cy="804433"/>
            </a:xfrm>
          </p:grpSpPr>
          <p:sp>
            <p:nvSpPr>
              <p:cNvPr id="26" name="Google Shape;2510;p45">
                <a:extLst>
                  <a:ext uri="{FF2B5EF4-FFF2-40B4-BE49-F238E27FC236}">
                    <a16:creationId xmlns:a16="http://schemas.microsoft.com/office/drawing/2014/main" id="{6143D7A6-464D-E37A-8999-46F3B49B869B}"/>
                  </a:ext>
                </a:extLst>
              </p:cNvPr>
              <p:cNvSpPr/>
              <p:nvPr/>
            </p:nvSpPr>
            <p:spPr>
              <a:xfrm>
                <a:off x="4244303" y="4143505"/>
                <a:ext cx="530874" cy="90834"/>
              </a:xfrm>
              <a:custGeom>
                <a:avLst/>
                <a:gdLst/>
                <a:ahLst/>
                <a:cxnLst/>
                <a:rect l="l" t="t" r="r" b="b"/>
                <a:pathLst>
                  <a:path w="24313" h="4160" extrusionOk="0">
                    <a:moveTo>
                      <a:pt x="3501" y="848"/>
                    </a:moveTo>
                    <a:cubicBezTo>
                      <a:pt x="3613" y="848"/>
                      <a:pt x="3736" y="861"/>
                      <a:pt x="3870" y="886"/>
                    </a:cubicBezTo>
                    <a:cubicBezTo>
                      <a:pt x="4513" y="886"/>
                      <a:pt x="5168" y="958"/>
                      <a:pt x="5811" y="1005"/>
                    </a:cubicBezTo>
                    <a:cubicBezTo>
                      <a:pt x="6270" y="1041"/>
                      <a:pt x="6734" y="1053"/>
                      <a:pt x="7198" y="1053"/>
                    </a:cubicBezTo>
                    <a:cubicBezTo>
                      <a:pt x="8150" y="1053"/>
                      <a:pt x="9108" y="1003"/>
                      <a:pt x="10054" y="1003"/>
                    </a:cubicBezTo>
                    <a:cubicBezTo>
                      <a:pt x="10175" y="1003"/>
                      <a:pt x="10297" y="1004"/>
                      <a:pt x="10418" y="1005"/>
                    </a:cubicBezTo>
                    <a:cubicBezTo>
                      <a:pt x="13681" y="1029"/>
                      <a:pt x="16955" y="1160"/>
                      <a:pt x="20205" y="1267"/>
                    </a:cubicBezTo>
                    <a:cubicBezTo>
                      <a:pt x="20379" y="1235"/>
                      <a:pt x="20540" y="1219"/>
                      <a:pt x="20689" y="1219"/>
                    </a:cubicBezTo>
                    <a:cubicBezTo>
                      <a:pt x="21588" y="1219"/>
                      <a:pt x="22022" y="1807"/>
                      <a:pt x="21991" y="2982"/>
                    </a:cubicBezTo>
                    <a:cubicBezTo>
                      <a:pt x="21360" y="3232"/>
                      <a:pt x="20503" y="3184"/>
                      <a:pt x="19824" y="3196"/>
                    </a:cubicBezTo>
                    <a:cubicBezTo>
                      <a:pt x="18229" y="3220"/>
                      <a:pt x="16633" y="3291"/>
                      <a:pt x="15026" y="3303"/>
                    </a:cubicBezTo>
                    <a:cubicBezTo>
                      <a:pt x="14826" y="3306"/>
                      <a:pt x="14627" y="3307"/>
                      <a:pt x="14427" y="3307"/>
                    </a:cubicBezTo>
                    <a:cubicBezTo>
                      <a:pt x="12748" y="3307"/>
                      <a:pt x="11076" y="3223"/>
                      <a:pt x="9394" y="3149"/>
                    </a:cubicBezTo>
                    <a:cubicBezTo>
                      <a:pt x="7227" y="3041"/>
                      <a:pt x="4894" y="3232"/>
                      <a:pt x="2763" y="2708"/>
                    </a:cubicBezTo>
                    <a:cubicBezTo>
                      <a:pt x="2471" y="1468"/>
                      <a:pt x="2717" y="848"/>
                      <a:pt x="3501" y="848"/>
                    </a:cubicBezTo>
                    <a:close/>
                    <a:moveTo>
                      <a:pt x="3958" y="1"/>
                    </a:moveTo>
                    <a:cubicBezTo>
                      <a:pt x="2636" y="1"/>
                      <a:pt x="1749" y="295"/>
                      <a:pt x="917" y="1470"/>
                    </a:cubicBezTo>
                    <a:cubicBezTo>
                      <a:pt x="0" y="2744"/>
                      <a:pt x="1846" y="3577"/>
                      <a:pt x="2715" y="3708"/>
                    </a:cubicBezTo>
                    <a:cubicBezTo>
                      <a:pt x="2731" y="3710"/>
                      <a:pt x="2747" y="3711"/>
                      <a:pt x="2763" y="3711"/>
                    </a:cubicBezTo>
                    <a:cubicBezTo>
                      <a:pt x="2838" y="3711"/>
                      <a:pt x="2904" y="3688"/>
                      <a:pt x="2953" y="3649"/>
                    </a:cubicBezTo>
                    <a:cubicBezTo>
                      <a:pt x="4391" y="3970"/>
                      <a:pt x="5932" y="4031"/>
                      <a:pt x="7470" y="4031"/>
                    </a:cubicBezTo>
                    <a:cubicBezTo>
                      <a:pt x="8433" y="4031"/>
                      <a:pt x="9396" y="4007"/>
                      <a:pt x="10332" y="4007"/>
                    </a:cubicBezTo>
                    <a:cubicBezTo>
                      <a:pt x="10784" y="4007"/>
                      <a:pt x="11231" y="4013"/>
                      <a:pt x="11668" y="4030"/>
                    </a:cubicBezTo>
                    <a:cubicBezTo>
                      <a:pt x="13506" y="4107"/>
                      <a:pt x="15369" y="4160"/>
                      <a:pt x="17227" y="4160"/>
                    </a:cubicBezTo>
                    <a:cubicBezTo>
                      <a:pt x="18499" y="4160"/>
                      <a:pt x="19769" y="4135"/>
                      <a:pt x="21027" y="4077"/>
                    </a:cubicBezTo>
                    <a:cubicBezTo>
                      <a:pt x="23789" y="3946"/>
                      <a:pt x="24313" y="1458"/>
                      <a:pt x="21646" y="541"/>
                    </a:cubicBezTo>
                    <a:cubicBezTo>
                      <a:pt x="20542" y="158"/>
                      <a:pt x="19209" y="90"/>
                      <a:pt x="17884" y="90"/>
                    </a:cubicBezTo>
                    <a:cubicBezTo>
                      <a:pt x="17155" y="90"/>
                      <a:pt x="16429" y="111"/>
                      <a:pt x="15745" y="111"/>
                    </a:cubicBezTo>
                    <a:cubicBezTo>
                      <a:pt x="15393" y="111"/>
                      <a:pt x="15052" y="105"/>
                      <a:pt x="14728" y="89"/>
                    </a:cubicBezTo>
                    <a:cubicBezTo>
                      <a:pt x="13799" y="43"/>
                      <a:pt x="12869" y="29"/>
                      <a:pt x="11939" y="29"/>
                    </a:cubicBezTo>
                    <a:cubicBezTo>
                      <a:pt x="10357" y="29"/>
                      <a:pt x="8775" y="70"/>
                      <a:pt x="7195" y="70"/>
                    </a:cubicBezTo>
                    <a:cubicBezTo>
                      <a:pt x="6316" y="70"/>
                      <a:pt x="5438" y="57"/>
                      <a:pt x="4560" y="17"/>
                    </a:cubicBezTo>
                    <a:cubicBezTo>
                      <a:pt x="4350" y="7"/>
                      <a:pt x="4149" y="1"/>
                      <a:pt x="395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11;p45">
                <a:extLst>
                  <a:ext uri="{FF2B5EF4-FFF2-40B4-BE49-F238E27FC236}">
                    <a16:creationId xmlns:a16="http://schemas.microsoft.com/office/drawing/2014/main" id="{4011CBFC-D4F8-4074-9106-62B5CDBDABE6}"/>
                  </a:ext>
                </a:extLst>
              </p:cNvPr>
              <p:cNvSpPr/>
              <p:nvPr/>
            </p:nvSpPr>
            <p:spPr>
              <a:xfrm>
                <a:off x="4244303" y="4013781"/>
                <a:ext cx="530874" cy="90834"/>
              </a:xfrm>
              <a:custGeom>
                <a:avLst/>
                <a:gdLst/>
                <a:ahLst/>
                <a:cxnLst/>
                <a:rect l="l" t="t" r="r" b="b"/>
                <a:pathLst>
                  <a:path w="24313" h="4160" extrusionOk="0">
                    <a:moveTo>
                      <a:pt x="3501" y="848"/>
                    </a:moveTo>
                    <a:cubicBezTo>
                      <a:pt x="3613" y="848"/>
                      <a:pt x="3736" y="861"/>
                      <a:pt x="3870" y="886"/>
                    </a:cubicBezTo>
                    <a:cubicBezTo>
                      <a:pt x="4513" y="886"/>
                      <a:pt x="5168" y="958"/>
                      <a:pt x="5811" y="1005"/>
                    </a:cubicBezTo>
                    <a:cubicBezTo>
                      <a:pt x="6270" y="1041"/>
                      <a:pt x="6734" y="1053"/>
                      <a:pt x="7198" y="1053"/>
                    </a:cubicBezTo>
                    <a:cubicBezTo>
                      <a:pt x="8150" y="1053"/>
                      <a:pt x="9108" y="1003"/>
                      <a:pt x="10054" y="1003"/>
                    </a:cubicBezTo>
                    <a:cubicBezTo>
                      <a:pt x="10175" y="1003"/>
                      <a:pt x="10297" y="1003"/>
                      <a:pt x="10418" y="1005"/>
                    </a:cubicBezTo>
                    <a:cubicBezTo>
                      <a:pt x="13681" y="1029"/>
                      <a:pt x="16955" y="1160"/>
                      <a:pt x="20205" y="1267"/>
                    </a:cubicBezTo>
                    <a:cubicBezTo>
                      <a:pt x="20379" y="1235"/>
                      <a:pt x="20540" y="1219"/>
                      <a:pt x="20689" y="1219"/>
                    </a:cubicBezTo>
                    <a:cubicBezTo>
                      <a:pt x="21588" y="1219"/>
                      <a:pt x="22022" y="1807"/>
                      <a:pt x="21991" y="2982"/>
                    </a:cubicBezTo>
                    <a:cubicBezTo>
                      <a:pt x="21360" y="3232"/>
                      <a:pt x="20503" y="3184"/>
                      <a:pt x="19824" y="3196"/>
                    </a:cubicBezTo>
                    <a:cubicBezTo>
                      <a:pt x="18229" y="3220"/>
                      <a:pt x="16633" y="3291"/>
                      <a:pt x="15026" y="3303"/>
                    </a:cubicBezTo>
                    <a:cubicBezTo>
                      <a:pt x="14826" y="3306"/>
                      <a:pt x="14627" y="3307"/>
                      <a:pt x="14427" y="3307"/>
                    </a:cubicBezTo>
                    <a:cubicBezTo>
                      <a:pt x="12748" y="3307"/>
                      <a:pt x="11076" y="3223"/>
                      <a:pt x="9394" y="3148"/>
                    </a:cubicBezTo>
                    <a:cubicBezTo>
                      <a:pt x="7227" y="3041"/>
                      <a:pt x="4894" y="3232"/>
                      <a:pt x="2763" y="2708"/>
                    </a:cubicBezTo>
                    <a:cubicBezTo>
                      <a:pt x="2471" y="1468"/>
                      <a:pt x="2717" y="848"/>
                      <a:pt x="3501" y="848"/>
                    </a:cubicBezTo>
                    <a:close/>
                    <a:moveTo>
                      <a:pt x="3958" y="0"/>
                    </a:moveTo>
                    <a:cubicBezTo>
                      <a:pt x="2636" y="0"/>
                      <a:pt x="1749" y="294"/>
                      <a:pt x="917" y="1470"/>
                    </a:cubicBezTo>
                    <a:cubicBezTo>
                      <a:pt x="0" y="2744"/>
                      <a:pt x="1846" y="3577"/>
                      <a:pt x="2715" y="3708"/>
                    </a:cubicBezTo>
                    <a:cubicBezTo>
                      <a:pt x="2731" y="3710"/>
                      <a:pt x="2747" y="3711"/>
                      <a:pt x="2763" y="3711"/>
                    </a:cubicBezTo>
                    <a:cubicBezTo>
                      <a:pt x="2838" y="3711"/>
                      <a:pt x="2904" y="3688"/>
                      <a:pt x="2953" y="3648"/>
                    </a:cubicBezTo>
                    <a:cubicBezTo>
                      <a:pt x="4391" y="3969"/>
                      <a:pt x="5932" y="4031"/>
                      <a:pt x="7470" y="4031"/>
                    </a:cubicBezTo>
                    <a:cubicBezTo>
                      <a:pt x="8433" y="4031"/>
                      <a:pt x="9396" y="4007"/>
                      <a:pt x="10332" y="4007"/>
                    </a:cubicBezTo>
                    <a:cubicBezTo>
                      <a:pt x="10784" y="4007"/>
                      <a:pt x="11231" y="4013"/>
                      <a:pt x="11668" y="4029"/>
                    </a:cubicBezTo>
                    <a:cubicBezTo>
                      <a:pt x="13506" y="4107"/>
                      <a:pt x="15369" y="4160"/>
                      <a:pt x="17227" y="4160"/>
                    </a:cubicBezTo>
                    <a:cubicBezTo>
                      <a:pt x="18499" y="4160"/>
                      <a:pt x="19769" y="4135"/>
                      <a:pt x="21027" y="4077"/>
                    </a:cubicBezTo>
                    <a:cubicBezTo>
                      <a:pt x="23789" y="3946"/>
                      <a:pt x="24313" y="1458"/>
                      <a:pt x="21646" y="541"/>
                    </a:cubicBezTo>
                    <a:cubicBezTo>
                      <a:pt x="20542" y="158"/>
                      <a:pt x="19209" y="90"/>
                      <a:pt x="17884" y="90"/>
                    </a:cubicBezTo>
                    <a:cubicBezTo>
                      <a:pt x="17155" y="90"/>
                      <a:pt x="16429" y="110"/>
                      <a:pt x="15745" y="110"/>
                    </a:cubicBezTo>
                    <a:cubicBezTo>
                      <a:pt x="15393" y="110"/>
                      <a:pt x="15052" y="105"/>
                      <a:pt x="14728" y="88"/>
                    </a:cubicBezTo>
                    <a:cubicBezTo>
                      <a:pt x="13799" y="43"/>
                      <a:pt x="12869" y="28"/>
                      <a:pt x="11939" y="28"/>
                    </a:cubicBezTo>
                    <a:cubicBezTo>
                      <a:pt x="10357" y="28"/>
                      <a:pt x="8775" y="70"/>
                      <a:pt x="7195" y="70"/>
                    </a:cubicBezTo>
                    <a:cubicBezTo>
                      <a:pt x="6316" y="70"/>
                      <a:pt x="5438" y="57"/>
                      <a:pt x="4560" y="17"/>
                    </a:cubicBezTo>
                    <a:cubicBezTo>
                      <a:pt x="4350" y="6"/>
                      <a:pt x="4149" y="0"/>
                      <a:pt x="39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12;p45">
                <a:extLst>
                  <a:ext uri="{FF2B5EF4-FFF2-40B4-BE49-F238E27FC236}">
                    <a16:creationId xmlns:a16="http://schemas.microsoft.com/office/drawing/2014/main" id="{D79DEA5E-A07F-BB65-BCDD-05CDE857D7CC}"/>
                  </a:ext>
                </a:extLst>
              </p:cNvPr>
              <p:cNvSpPr/>
              <p:nvPr/>
            </p:nvSpPr>
            <p:spPr>
              <a:xfrm>
                <a:off x="4246639" y="3429906"/>
                <a:ext cx="515699" cy="515350"/>
              </a:xfrm>
              <a:custGeom>
                <a:avLst/>
                <a:gdLst/>
                <a:ahLst/>
                <a:cxnLst/>
                <a:rect l="l" t="t" r="r" b="b"/>
                <a:pathLst>
                  <a:path w="23618" h="23602" extrusionOk="0">
                    <a:moveTo>
                      <a:pt x="8886" y="8055"/>
                    </a:moveTo>
                    <a:cubicBezTo>
                      <a:pt x="9122" y="8055"/>
                      <a:pt x="9374" y="8117"/>
                      <a:pt x="9645" y="8255"/>
                    </a:cubicBezTo>
                    <a:cubicBezTo>
                      <a:pt x="10418" y="8648"/>
                      <a:pt x="11145" y="9481"/>
                      <a:pt x="11133" y="10386"/>
                    </a:cubicBezTo>
                    <a:cubicBezTo>
                      <a:pt x="11123" y="11265"/>
                      <a:pt x="10034" y="11858"/>
                      <a:pt x="9145" y="11858"/>
                    </a:cubicBezTo>
                    <a:cubicBezTo>
                      <a:pt x="8903" y="11858"/>
                      <a:pt x="8676" y="11814"/>
                      <a:pt x="8490" y="11719"/>
                    </a:cubicBezTo>
                    <a:cubicBezTo>
                      <a:pt x="7573" y="11231"/>
                      <a:pt x="7287" y="9945"/>
                      <a:pt x="7287" y="8921"/>
                    </a:cubicBezTo>
                    <a:cubicBezTo>
                      <a:pt x="7370" y="8921"/>
                      <a:pt x="7454" y="8874"/>
                      <a:pt x="7525" y="8791"/>
                    </a:cubicBezTo>
                    <a:cubicBezTo>
                      <a:pt x="7946" y="8337"/>
                      <a:pt x="8383" y="8055"/>
                      <a:pt x="8886" y="8055"/>
                    </a:cubicBezTo>
                    <a:close/>
                    <a:moveTo>
                      <a:pt x="16116" y="13824"/>
                    </a:moveTo>
                    <a:cubicBezTo>
                      <a:pt x="16288" y="13824"/>
                      <a:pt x="16469" y="13854"/>
                      <a:pt x="16657" y="13922"/>
                    </a:cubicBezTo>
                    <a:cubicBezTo>
                      <a:pt x="17491" y="14220"/>
                      <a:pt x="18146" y="15125"/>
                      <a:pt x="18360" y="15934"/>
                    </a:cubicBezTo>
                    <a:cubicBezTo>
                      <a:pt x="18658" y="17042"/>
                      <a:pt x="17586" y="17661"/>
                      <a:pt x="16622" y="17732"/>
                    </a:cubicBezTo>
                    <a:cubicBezTo>
                      <a:pt x="16580" y="17735"/>
                      <a:pt x="16539" y="17737"/>
                      <a:pt x="16499" y="17737"/>
                    </a:cubicBezTo>
                    <a:cubicBezTo>
                      <a:pt x="15163" y="17737"/>
                      <a:pt x="14478" y="16039"/>
                      <a:pt x="14478" y="14779"/>
                    </a:cubicBezTo>
                    <a:cubicBezTo>
                      <a:pt x="14929" y="14253"/>
                      <a:pt x="15469" y="13824"/>
                      <a:pt x="16116" y="13824"/>
                    </a:cubicBezTo>
                    <a:close/>
                    <a:moveTo>
                      <a:pt x="3735" y="18926"/>
                    </a:moveTo>
                    <a:cubicBezTo>
                      <a:pt x="4450" y="18926"/>
                      <a:pt x="5231" y="19197"/>
                      <a:pt x="5501" y="19863"/>
                    </a:cubicBezTo>
                    <a:cubicBezTo>
                      <a:pt x="6013" y="21125"/>
                      <a:pt x="4763" y="22530"/>
                      <a:pt x="3525" y="22554"/>
                    </a:cubicBezTo>
                    <a:cubicBezTo>
                      <a:pt x="3518" y="22554"/>
                      <a:pt x="3511" y="22554"/>
                      <a:pt x="3504" y="22554"/>
                    </a:cubicBezTo>
                    <a:cubicBezTo>
                      <a:pt x="2382" y="22554"/>
                      <a:pt x="1477" y="21607"/>
                      <a:pt x="1453" y="20542"/>
                    </a:cubicBezTo>
                    <a:cubicBezTo>
                      <a:pt x="1905" y="19875"/>
                      <a:pt x="2144" y="19268"/>
                      <a:pt x="3084" y="19006"/>
                    </a:cubicBezTo>
                    <a:cubicBezTo>
                      <a:pt x="3281" y="18954"/>
                      <a:pt x="3505" y="18926"/>
                      <a:pt x="3735" y="18926"/>
                    </a:cubicBezTo>
                    <a:close/>
                    <a:moveTo>
                      <a:pt x="22876" y="1"/>
                    </a:moveTo>
                    <a:cubicBezTo>
                      <a:pt x="22107" y="1"/>
                      <a:pt x="21645" y="1162"/>
                      <a:pt x="21194" y="1694"/>
                    </a:cubicBezTo>
                    <a:cubicBezTo>
                      <a:pt x="20443" y="2575"/>
                      <a:pt x="19503" y="3337"/>
                      <a:pt x="18979" y="4385"/>
                    </a:cubicBezTo>
                    <a:cubicBezTo>
                      <a:pt x="18865" y="4604"/>
                      <a:pt x="19032" y="4899"/>
                      <a:pt x="19256" y="4899"/>
                    </a:cubicBezTo>
                    <a:cubicBezTo>
                      <a:pt x="19312" y="4899"/>
                      <a:pt x="19372" y="4881"/>
                      <a:pt x="19431" y="4838"/>
                    </a:cubicBezTo>
                    <a:cubicBezTo>
                      <a:pt x="20146" y="4326"/>
                      <a:pt x="20872" y="3683"/>
                      <a:pt x="21515" y="2968"/>
                    </a:cubicBezTo>
                    <a:lnTo>
                      <a:pt x="21515" y="2968"/>
                    </a:lnTo>
                    <a:cubicBezTo>
                      <a:pt x="21122" y="4171"/>
                      <a:pt x="20896" y="5659"/>
                      <a:pt x="20503" y="6707"/>
                    </a:cubicBezTo>
                    <a:cubicBezTo>
                      <a:pt x="19693" y="8874"/>
                      <a:pt x="18419" y="10874"/>
                      <a:pt x="17693" y="13065"/>
                    </a:cubicBezTo>
                    <a:cubicBezTo>
                      <a:pt x="17467" y="12922"/>
                      <a:pt x="17241" y="12803"/>
                      <a:pt x="17003" y="12708"/>
                    </a:cubicBezTo>
                    <a:cubicBezTo>
                      <a:pt x="16728" y="12596"/>
                      <a:pt x="16435" y="12541"/>
                      <a:pt x="16142" y="12541"/>
                    </a:cubicBezTo>
                    <a:cubicBezTo>
                      <a:pt x="15748" y="12541"/>
                      <a:pt x="15356" y="12641"/>
                      <a:pt x="15014" y="12839"/>
                    </a:cubicBezTo>
                    <a:cubicBezTo>
                      <a:pt x="14764" y="12993"/>
                      <a:pt x="14574" y="13160"/>
                      <a:pt x="14431" y="13351"/>
                    </a:cubicBezTo>
                    <a:cubicBezTo>
                      <a:pt x="14026" y="13005"/>
                      <a:pt x="13609" y="12660"/>
                      <a:pt x="13216" y="12279"/>
                    </a:cubicBezTo>
                    <a:cubicBezTo>
                      <a:pt x="12883" y="11958"/>
                      <a:pt x="12562" y="11636"/>
                      <a:pt x="12216" y="11315"/>
                    </a:cubicBezTo>
                    <a:cubicBezTo>
                      <a:pt x="12300" y="11148"/>
                      <a:pt x="12371" y="10957"/>
                      <a:pt x="12407" y="10767"/>
                    </a:cubicBezTo>
                    <a:cubicBezTo>
                      <a:pt x="12716" y="9279"/>
                      <a:pt x="11550" y="7802"/>
                      <a:pt x="10311" y="7124"/>
                    </a:cubicBezTo>
                    <a:cubicBezTo>
                      <a:pt x="9867" y="6878"/>
                      <a:pt x="9359" y="6747"/>
                      <a:pt x="8870" y="6747"/>
                    </a:cubicBezTo>
                    <a:cubicBezTo>
                      <a:pt x="7982" y="6747"/>
                      <a:pt x="7159" y="7180"/>
                      <a:pt x="6906" y="8148"/>
                    </a:cubicBezTo>
                    <a:cubicBezTo>
                      <a:pt x="6799" y="8171"/>
                      <a:pt x="6716" y="8231"/>
                      <a:pt x="6668" y="8350"/>
                    </a:cubicBezTo>
                    <a:cubicBezTo>
                      <a:pt x="6323" y="9457"/>
                      <a:pt x="6442" y="10910"/>
                      <a:pt x="7120" y="11922"/>
                    </a:cubicBezTo>
                    <a:cubicBezTo>
                      <a:pt x="6597" y="12886"/>
                      <a:pt x="6061" y="13839"/>
                      <a:pt x="5537" y="14803"/>
                    </a:cubicBezTo>
                    <a:cubicBezTo>
                      <a:pt x="5025" y="15720"/>
                      <a:pt x="4311" y="16708"/>
                      <a:pt x="4037" y="17744"/>
                    </a:cubicBezTo>
                    <a:cubicBezTo>
                      <a:pt x="3910" y="17736"/>
                      <a:pt x="3790" y="17727"/>
                      <a:pt x="3667" y="17727"/>
                    </a:cubicBezTo>
                    <a:cubicBezTo>
                      <a:pt x="3616" y="17727"/>
                      <a:pt x="3565" y="17729"/>
                      <a:pt x="3513" y="17732"/>
                    </a:cubicBezTo>
                    <a:cubicBezTo>
                      <a:pt x="2298" y="17780"/>
                      <a:pt x="0" y="19089"/>
                      <a:pt x="703" y="20566"/>
                    </a:cubicBezTo>
                    <a:cubicBezTo>
                      <a:pt x="560" y="21102"/>
                      <a:pt x="608" y="21602"/>
                      <a:pt x="953" y="22185"/>
                    </a:cubicBezTo>
                    <a:cubicBezTo>
                      <a:pt x="1382" y="22923"/>
                      <a:pt x="2215" y="23388"/>
                      <a:pt x="3037" y="23542"/>
                    </a:cubicBezTo>
                    <a:cubicBezTo>
                      <a:pt x="3238" y="23583"/>
                      <a:pt x="3435" y="23602"/>
                      <a:pt x="3627" y="23602"/>
                    </a:cubicBezTo>
                    <a:cubicBezTo>
                      <a:pt x="5369" y="23602"/>
                      <a:pt x="6698" y="22028"/>
                      <a:pt x="6751" y="20280"/>
                    </a:cubicBezTo>
                    <a:cubicBezTo>
                      <a:pt x="6799" y="18923"/>
                      <a:pt x="5727" y="18101"/>
                      <a:pt x="4537" y="17827"/>
                    </a:cubicBezTo>
                    <a:cubicBezTo>
                      <a:pt x="5120" y="17149"/>
                      <a:pt x="5525" y="16280"/>
                      <a:pt x="5977" y="15529"/>
                    </a:cubicBezTo>
                    <a:cubicBezTo>
                      <a:pt x="6561" y="14553"/>
                      <a:pt x="7132" y="13553"/>
                      <a:pt x="7704" y="12553"/>
                    </a:cubicBezTo>
                    <a:cubicBezTo>
                      <a:pt x="7835" y="12660"/>
                      <a:pt x="7978" y="12767"/>
                      <a:pt x="8132" y="12839"/>
                    </a:cubicBezTo>
                    <a:cubicBezTo>
                      <a:pt x="8468" y="13006"/>
                      <a:pt x="8844" y="13083"/>
                      <a:pt x="9231" y="13083"/>
                    </a:cubicBezTo>
                    <a:cubicBezTo>
                      <a:pt x="10217" y="13083"/>
                      <a:pt x="11271" y="12584"/>
                      <a:pt x="11895" y="11815"/>
                    </a:cubicBezTo>
                    <a:cubicBezTo>
                      <a:pt x="12466" y="12684"/>
                      <a:pt x="13300" y="13470"/>
                      <a:pt x="14097" y="14101"/>
                    </a:cubicBezTo>
                    <a:cubicBezTo>
                      <a:pt x="14074" y="14220"/>
                      <a:pt x="14050" y="14339"/>
                      <a:pt x="14038" y="14470"/>
                    </a:cubicBezTo>
                    <a:cubicBezTo>
                      <a:pt x="13752" y="15327"/>
                      <a:pt x="13716" y="16137"/>
                      <a:pt x="14026" y="17042"/>
                    </a:cubicBezTo>
                    <a:cubicBezTo>
                      <a:pt x="14371" y="18042"/>
                      <a:pt x="15169" y="18816"/>
                      <a:pt x="16252" y="18935"/>
                    </a:cubicBezTo>
                    <a:cubicBezTo>
                      <a:pt x="16375" y="18948"/>
                      <a:pt x="16498" y="18955"/>
                      <a:pt x="16621" y="18955"/>
                    </a:cubicBezTo>
                    <a:cubicBezTo>
                      <a:pt x="18224" y="18955"/>
                      <a:pt x="19825" y="17825"/>
                      <a:pt x="19681" y="16089"/>
                    </a:cubicBezTo>
                    <a:cubicBezTo>
                      <a:pt x="19586" y="15053"/>
                      <a:pt x="19003" y="14113"/>
                      <a:pt x="18205" y="13446"/>
                    </a:cubicBezTo>
                    <a:cubicBezTo>
                      <a:pt x="19372" y="11184"/>
                      <a:pt x="20205" y="8695"/>
                      <a:pt x="21205" y="6350"/>
                    </a:cubicBezTo>
                    <a:cubicBezTo>
                      <a:pt x="21432" y="5814"/>
                      <a:pt x="21944" y="4802"/>
                      <a:pt x="22229" y="3838"/>
                    </a:cubicBezTo>
                    <a:cubicBezTo>
                      <a:pt x="22313" y="4576"/>
                      <a:pt x="22468" y="5290"/>
                      <a:pt x="22718" y="5897"/>
                    </a:cubicBezTo>
                    <a:cubicBezTo>
                      <a:pt x="22801" y="6099"/>
                      <a:pt x="23009" y="6205"/>
                      <a:pt x="23201" y="6205"/>
                    </a:cubicBezTo>
                    <a:cubicBezTo>
                      <a:pt x="23419" y="6205"/>
                      <a:pt x="23618" y="6069"/>
                      <a:pt x="23599" y="5778"/>
                    </a:cubicBezTo>
                    <a:cubicBezTo>
                      <a:pt x="23539" y="4945"/>
                      <a:pt x="23325" y="4135"/>
                      <a:pt x="23253" y="3302"/>
                    </a:cubicBezTo>
                    <a:cubicBezTo>
                      <a:pt x="23170" y="2385"/>
                      <a:pt x="23253" y="1492"/>
                      <a:pt x="23384" y="575"/>
                    </a:cubicBezTo>
                    <a:cubicBezTo>
                      <a:pt x="23432" y="266"/>
                      <a:pt x="23265" y="28"/>
                      <a:pt x="22944" y="4"/>
                    </a:cubicBezTo>
                    <a:cubicBezTo>
                      <a:pt x="22921" y="2"/>
                      <a:pt x="22898" y="1"/>
                      <a:pt x="22876"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513;p45">
              <a:extLst>
                <a:ext uri="{FF2B5EF4-FFF2-40B4-BE49-F238E27FC236}">
                  <a16:creationId xmlns:a16="http://schemas.microsoft.com/office/drawing/2014/main" id="{9DC3F59F-61FD-32ED-12AF-AB16FA9D2CCB}"/>
                </a:ext>
              </a:extLst>
            </p:cNvPr>
            <p:cNvSpPr txBox="1"/>
            <p:nvPr/>
          </p:nvSpPr>
          <p:spPr>
            <a:xfrm>
              <a:off x="3901842" y="3107011"/>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rgbClr val="434343"/>
                  </a:solidFill>
                  <a:latin typeface="Fira Sans Extra Condensed Medium"/>
                  <a:ea typeface="Fira Sans Extra Condensed Medium"/>
                  <a:cs typeface="Fira Sans Extra Condensed Medium"/>
                  <a:sym typeface="Fira Sans Extra Condensed Medium"/>
                </a:rPr>
                <a:t>INSURANCE</a:t>
              </a:r>
              <a:endParaRPr sz="2000" b="1"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5" name="Google Shape;2514;p45">
              <a:extLst>
                <a:ext uri="{FF2B5EF4-FFF2-40B4-BE49-F238E27FC236}">
                  <a16:creationId xmlns:a16="http://schemas.microsoft.com/office/drawing/2014/main" id="{A9EC14E8-9204-E25B-65C5-2FA38D3D11CF}"/>
                </a:ext>
              </a:extLst>
            </p:cNvPr>
            <p:cNvSpPr txBox="1"/>
            <p:nvPr/>
          </p:nvSpPr>
          <p:spPr>
            <a:xfrm>
              <a:off x="3735573" y="1890113"/>
              <a:ext cx="1638921" cy="802368"/>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r>
                <a:rPr lang="en-US" sz="1600" dirty="0">
                  <a:effectLst/>
                  <a:latin typeface="Times New Roman" panose="02020603050405020304" pitchFamily="18" charset="0"/>
                  <a:ea typeface="Times New Roman" panose="02020603050405020304" pitchFamily="18" charset="0"/>
                </a:rPr>
                <a:t>Customer </a:t>
              </a:r>
              <a:r>
                <a:rPr lang="en-US" sz="1600" dirty="0">
                  <a:latin typeface="Times New Roman" panose="02020603050405020304" pitchFamily="18" charset="0"/>
                  <a:ea typeface="Times New Roman" panose="02020603050405020304" pitchFamily="18" charset="0"/>
                </a:rPr>
                <a:t>ID (FK)</a:t>
              </a:r>
              <a:endParaRPr lang="en-US" sz="1600" dirty="0">
                <a:effectLst/>
                <a:latin typeface="Times New Roman" panose="02020603050405020304" pitchFamily="18" charset="0"/>
                <a:ea typeface="Times New Roman" panose="02020603050405020304" pitchFamily="18" charset="0"/>
              </a:endParaRPr>
            </a:p>
          </p:txBody>
        </p:sp>
      </p:grpSp>
      <p:grpSp>
        <p:nvGrpSpPr>
          <p:cNvPr id="29" name="Google Shape;2515;p45">
            <a:extLst>
              <a:ext uri="{FF2B5EF4-FFF2-40B4-BE49-F238E27FC236}">
                <a16:creationId xmlns:a16="http://schemas.microsoft.com/office/drawing/2014/main" id="{5AA8BEBB-C75E-3FC3-D524-8E3789F203E7}"/>
              </a:ext>
            </a:extLst>
          </p:cNvPr>
          <p:cNvGrpSpPr/>
          <p:nvPr/>
        </p:nvGrpSpPr>
        <p:grpSpPr>
          <a:xfrm>
            <a:off x="9985554" y="1559235"/>
            <a:ext cx="2082901" cy="3598490"/>
            <a:chOff x="6696514" y="1869782"/>
            <a:chExt cx="1397112" cy="2319009"/>
          </a:xfrm>
        </p:grpSpPr>
        <p:sp>
          <p:nvSpPr>
            <p:cNvPr id="30" name="Google Shape;2516;p45">
              <a:extLst>
                <a:ext uri="{FF2B5EF4-FFF2-40B4-BE49-F238E27FC236}">
                  <a16:creationId xmlns:a16="http://schemas.microsoft.com/office/drawing/2014/main" id="{C9F6E9C7-D5B8-C9D4-1EB1-152528644BAF}"/>
                </a:ext>
              </a:extLst>
            </p:cNvPr>
            <p:cNvSpPr/>
            <p:nvPr/>
          </p:nvSpPr>
          <p:spPr>
            <a:xfrm>
              <a:off x="6696514" y="2617351"/>
              <a:ext cx="1397112" cy="183622"/>
            </a:xfrm>
            <a:custGeom>
              <a:avLst/>
              <a:gdLst/>
              <a:ahLst/>
              <a:cxnLst/>
              <a:rect l="l" t="t" r="r" b="b"/>
              <a:pathLst>
                <a:path w="63985" h="7847" extrusionOk="0">
                  <a:moveTo>
                    <a:pt x="2680" y="703"/>
                  </a:moveTo>
                  <a:cubicBezTo>
                    <a:pt x="2418" y="846"/>
                    <a:pt x="2168" y="1179"/>
                    <a:pt x="1918" y="1429"/>
                  </a:cubicBezTo>
                  <a:lnTo>
                    <a:pt x="1334" y="703"/>
                  </a:lnTo>
                  <a:close/>
                  <a:moveTo>
                    <a:pt x="4239" y="703"/>
                  </a:moveTo>
                  <a:cubicBezTo>
                    <a:pt x="3704" y="1143"/>
                    <a:pt x="3168" y="1774"/>
                    <a:pt x="2632" y="2322"/>
                  </a:cubicBezTo>
                  <a:lnTo>
                    <a:pt x="2049" y="1572"/>
                  </a:lnTo>
                  <a:cubicBezTo>
                    <a:pt x="2358" y="1262"/>
                    <a:pt x="2668" y="1000"/>
                    <a:pt x="2977" y="703"/>
                  </a:cubicBezTo>
                  <a:close/>
                  <a:moveTo>
                    <a:pt x="6216" y="703"/>
                  </a:moveTo>
                  <a:cubicBezTo>
                    <a:pt x="5299" y="1596"/>
                    <a:pt x="4382" y="2477"/>
                    <a:pt x="3489" y="3394"/>
                  </a:cubicBezTo>
                  <a:lnTo>
                    <a:pt x="2918" y="2655"/>
                  </a:lnTo>
                  <a:cubicBezTo>
                    <a:pt x="3573" y="2001"/>
                    <a:pt x="4227" y="1298"/>
                    <a:pt x="4882" y="703"/>
                  </a:cubicBezTo>
                  <a:close/>
                  <a:moveTo>
                    <a:pt x="22134" y="703"/>
                  </a:moveTo>
                  <a:cubicBezTo>
                    <a:pt x="19979" y="2786"/>
                    <a:pt x="17824" y="5037"/>
                    <a:pt x="15669" y="7239"/>
                  </a:cubicBezTo>
                  <a:lnTo>
                    <a:pt x="14205" y="7227"/>
                  </a:lnTo>
                  <a:cubicBezTo>
                    <a:pt x="16467" y="5025"/>
                    <a:pt x="18753" y="2786"/>
                    <a:pt x="21039" y="703"/>
                  </a:cubicBezTo>
                  <a:close/>
                  <a:moveTo>
                    <a:pt x="54079" y="703"/>
                  </a:moveTo>
                  <a:cubicBezTo>
                    <a:pt x="51829" y="2786"/>
                    <a:pt x="49578" y="5049"/>
                    <a:pt x="47328" y="7239"/>
                  </a:cubicBezTo>
                  <a:lnTo>
                    <a:pt x="46447" y="7227"/>
                  </a:lnTo>
                  <a:cubicBezTo>
                    <a:pt x="48566" y="5037"/>
                    <a:pt x="50698" y="2786"/>
                    <a:pt x="52841" y="703"/>
                  </a:cubicBezTo>
                  <a:close/>
                  <a:moveTo>
                    <a:pt x="61080" y="1203"/>
                  </a:moveTo>
                  <a:lnTo>
                    <a:pt x="61651" y="1941"/>
                  </a:lnTo>
                  <a:cubicBezTo>
                    <a:pt x="59949" y="3691"/>
                    <a:pt x="58270" y="5453"/>
                    <a:pt x="56591" y="7239"/>
                  </a:cubicBezTo>
                  <a:lnTo>
                    <a:pt x="55580" y="7239"/>
                  </a:lnTo>
                  <a:cubicBezTo>
                    <a:pt x="55885" y="6944"/>
                    <a:pt x="56190" y="6604"/>
                    <a:pt x="56496" y="6299"/>
                  </a:cubicBezTo>
                  <a:cubicBezTo>
                    <a:pt x="58091" y="4668"/>
                    <a:pt x="59568" y="2917"/>
                    <a:pt x="61080" y="1203"/>
                  </a:cubicBezTo>
                  <a:close/>
                  <a:moveTo>
                    <a:pt x="8014" y="703"/>
                  </a:moveTo>
                  <a:cubicBezTo>
                    <a:pt x="5859" y="2786"/>
                    <a:pt x="3704" y="5013"/>
                    <a:pt x="1584" y="7251"/>
                  </a:cubicBezTo>
                  <a:lnTo>
                    <a:pt x="1334" y="7251"/>
                  </a:lnTo>
                  <a:lnTo>
                    <a:pt x="3942" y="3941"/>
                  </a:lnTo>
                  <a:lnTo>
                    <a:pt x="3704" y="3667"/>
                  </a:lnTo>
                  <a:cubicBezTo>
                    <a:pt x="4692" y="2655"/>
                    <a:pt x="5680" y="1596"/>
                    <a:pt x="6680" y="703"/>
                  </a:cubicBezTo>
                  <a:close/>
                  <a:moveTo>
                    <a:pt x="9835" y="703"/>
                  </a:moveTo>
                  <a:cubicBezTo>
                    <a:pt x="7597" y="2786"/>
                    <a:pt x="5359" y="5013"/>
                    <a:pt x="3132" y="7251"/>
                  </a:cubicBezTo>
                  <a:lnTo>
                    <a:pt x="2084" y="7251"/>
                  </a:lnTo>
                  <a:cubicBezTo>
                    <a:pt x="4370" y="5013"/>
                    <a:pt x="6644" y="2786"/>
                    <a:pt x="8907" y="703"/>
                  </a:cubicBezTo>
                  <a:close/>
                  <a:moveTo>
                    <a:pt x="11240" y="703"/>
                  </a:moveTo>
                  <a:cubicBezTo>
                    <a:pt x="9109" y="2786"/>
                    <a:pt x="6990" y="5013"/>
                    <a:pt x="4906" y="7251"/>
                  </a:cubicBezTo>
                  <a:lnTo>
                    <a:pt x="3454" y="7251"/>
                  </a:lnTo>
                  <a:cubicBezTo>
                    <a:pt x="5704" y="5013"/>
                    <a:pt x="7930" y="2786"/>
                    <a:pt x="10169" y="703"/>
                  </a:cubicBezTo>
                  <a:close/>
                  <a:moveTo>
                    <a:pt x="13026" y="703"/>
                  </a:moveTo>
                  <a:cubicBezTo>
                    <a:pt x="10859" y="2786"/>
                    <a:pt x="8704" y="5013"/>
                    <a:pt x="6609" y="7251"/>
                  </a:cubicBezTo>
                  <a:lnTo>
                    <a:pt x="5406" y="7251"/>
                  </a:lnTo>
                  <a:cubicBezTo>
                    <a:pt x="7490" y="5013"/>
                    <a:pt x="9561" y="2786"/>
                    <a:pt x="11645" y="703"/>
                  </a:cubicBezTo>
                  <a:close/>
                  <a:moveTo>
                    <a:pt x="16038" y="703"/>
                  </a:moveTo>
                  <a:cubicBezTo>
                    <a:pt x="13752" y="2786"/>
                    <a:pt x="11431" y="5013"/>
                    <a:pt x="9145" y="7251"/>
                  </a:cubicBezTo>
                  <a:lnTo>
                    <a:pt x="7097" y="7251"/>
                  </a:lnTo>
                  <a:cubicBezTo>
                    <a:pt x="9204" y="5013"/>
                    <a:pt x="11347" y="2786"/>
                    <a:pt x="13491" y="703"/>
                  </a:cubicBezTo>
                  <a:close/>
                  <a:moveTo>
                    <a:pt x="16348" y="667"/>
                  </a:moveTo>
                  <a:lnTo>
                    <a:pt x="18372" y="679"/>
                  </a:lnTo>
                  <a:cubicBezTo>
                    <a:pt x="16062" y="2870"/>
                    <a:pt x="13741" y="5013"/>
                    <a:pt x="11455" y="7251"/>
                  </a:cubicBezTo>
                  <a:lnTo>
                    <a:pt x="9621" y="7251"/>
                  </a:lnTo>
                  <a:cubicBezTo>
                    <a:pt x="11859" y="5013"/>
                    <a:pt x="14110" y="2870"/>
                    <a:pt x="16348" y="667"/>
                  </a:cubicBezTo>
                  <a:close/>
                  <a:moveTo>
                    <a:pt x="20658" y="703"/>
                  </a:moveTo>
                  <a:cubicBezTo>
                    <a:pt x="18324" y="2786"/>
                    <a:pt x="15979" y="5013"/>
                    <a:pt x="13741" y="7251"/>
                  </a:cubicBezTo>
                  <a:lnTo>
                    <a:pt x="11836" y="7251"/>
                  </a:lnTo>
                  <a:cubicBezTo>
                    <a:pt x="14086" y="5013"/>
                    <a:pt x="16336" y="2786"/>
                    <a:pt x="18586" y="703"/>
                  </a:cubicBezTo>
                  <a:close/>
                  <a:moveTo>
                    <a:pt x="24123" y="703"/>
                  </a:moveTo>
                  <a:cubicBezTo>
                    <a:pt x="21944" y="2786"/>
                    <a:pt x="19765" y="5013"/>
                    <a:pt x="17610" y="7251"/>
                  </a:cubicBezTo>
                  <a:lnTo>
                    <a:pt x="15824" y="7251"/>
                  </a:lnTo>
                  <a:cubicBezTo>
                    <a:pt x="18015" y="5013"/>
                    <a:pt x="20229" y="2786"/>
                    <a:pt x="22444" y="703"/>
                  </a:cubicBezTo>
                  <a:close/>
                  <a:moveTo>
                    <a:pt x="25409" y="703"/>
                  </a:moveTo>
                  <a:cubicBezTo>
                    <a:pt x="23230" y="2786"/>
                    <a:pt x="21111" y="5013"/>
                    <a:pt x="19039" y="7251"/>
                  </a:cubicBezTo>
                  <a:lnTo>
                    <a:pt x="17955" y="7251"/>
                  </a:lnTo>
                  <a:cubicBezTo>
                    <a:pt x="20098" y="5013"/>
                    <a:pt x="22265" y="2786"/>
                    <a:pt x="24432" y="703"/>
                  </a:cubicBezTo>
                  <a:close/>
                  <a:moveTo>
                    <a:pt x="27957" y="703"/>
                  </a:moveTo>
                  <a:cubicBezTo>
                    <a:pt x="27445" y="1143"/>
                    <a:pt x="26945" y="1667"/>
                    <a:pt x="26456" y="2155"/>
                  </a:cubicBezTo>
                  <a:cubicBezTo>
                    <a:pt x="24730" y="3858"/>
                    <a:pt x="23004" y="5465"/>
                    <a:pt x="21277" y="7251"/>
                  </a:cubicBezTo>
                  <a:lnTo>
                    <a:pt x="19348" y="7251"/>
                  </a:lnTo>
                  <a:cubicBezTo>
                    <a:pt x="21087" y="5310"/>
                    <a:pt x="22849" y="3548"/>
                    <a:pt x="24659" y="1762"/>
                  </a:cubicBezTo>
                  <a:cubicBezTo>
                    <a:pt x="25016" y="1393"/>
                    <a:pt x="25385" y="1000"/>
                    <a:pt x="25754" y="703"/>
                  </a:cubicBezTo>
                  <a:close/>
                  <a:moveTo>
                    <a:pt x="30183" y="703"/>
                  </a:moveTo>
                  <a:cubicBezTo>
                    <a:pt x="29600" y="1298"/>
                    <a:pt x="29004" y="1893"/>
                    <a:pt x="28421" y="2501"/>
                  </a:cubicBezTo>
                  <a:cubicBezTo>
                    <a:pt x="26897" y="4096"/>
                    <a:pt x="25349" y="5608"/>
                    <a:pt x="23801" y="7251"/>
                  </a:cubicBezTo>
                  <a:lnTo>
                    <a:pt x="21468" y="7251"/>
                  </a:lnTo>
                  <a:cubicBezTo>
                    <a:pt x="22944" y="5763"/>
                    <a:pt x="24420" y="4429"/>
                    <a:pt x="25849" y="3001"/>
                  </a:cubicBezTo>
                  <a:cubicBezTo>
                    <a:pt x="26611" y="2227"/>
                    <a:pt x="27385" y="1441"/>
                    <a:pt x="28171" y="703"/>
                  </a:cubicBezTo>
                  <a:close/>
                  <a:moveTo>
                    <a:pt x="33100" y="703"/>
                  </a:moveTo>
                  <a:cubicBezTo>
                    <a:pt x="31636" y="2191"/>
                    <a:pt x="30159" y="3632"/>
                    <a:pt x="28671" y="5084"/>
                  </a:cubicBezTo>
                  <a:cubicBezTo>
                    <a:pt x="27933" y="5811"/>
                    <a:pt x="27195" y="6501"/>
                    <a:pt x="26456" y="7251"/>
                  </a:cubicBezTo>
                  <a:lnTo>
                    <a:pt x="24087" y="7251"/>
                  </a:lnTo>
                  <a:cubicBezTo>
                    <a:pt x="25587" y="5608"/>
                    <a:pt x="27076" y="4179"/>
                    <a:pt x="28564" y="2632"/>
                  </a:cubicBezTo>
                  <a:cubicBezTo>
                    <a:pt x="29183" y="1977"/>
                    <a:pt x="29826" y="1298"/>
                    <a:pt x="30469" y="703"/>
                  </a:cubicBezTo>
                  <a:close/>
                  <a:moveTo>
                    <a:pt x="35005" y="703"/>
                  </a:moveTo>
                  <a:cubicBezTo>
                    <a:pt x="33207" y="2489"/>
                    <a:pt x="31398" y="4358"/>
                    <a:pt x="29516" y="6132"/>
                  </a:cubicBezTo>
                  <a:cubicBezTo>
                    <a:pt x="29123" y="6501"/>
                    <a:pt x="28742" y="6799"/>
                    <a:pt x="28350" y="7251"/>
                  </a:cubicBezTo>
                  <a:lnTo>
                    <a:pt x="26778" y="7251"/>
                  </a:lnTo>
                  <a:cubicBezTo>
                    <a:pt x="29040" y="5013"/>
                    <a:pt x="31290" y="2786"/>
                    <a:pt x="33517" y="703"/>
                  </a:cubicBezTo>
                  <a:close/>
                  <a:moveTo>
                    <a:pt x="36315" y="703"/>
                  </a:moveTo>
                  <a:cubicBezTo>
                    <a:pt x="34576" y="2334"/>
                    <a:pt x="32838" y="4120"/>
                    <a:pt x="31100" y="5834"/>
                  </a:cubicBezTo>
                  <a:cubicBezTo>
                    <a:pt x="30612" y="6299"/>
                    <a:pt x="30124" y="6799"/>
                    <a:pt x="29647" y="7251"/>
                  </a:cubicBezTo>
                  <a:lnTo>
                    <a:pt x="28635" y="7251"/>
                  </a:lnTo>
                  <a:cubicBezTo>
                    <a:pt x="28731" y="7096"/>
                    <a:pt x="28826" y="7061"/>
                    <a:pt x="28921" y="6965"/>
                  </a:cubicBezTo>
                  <a:cubicBezTo>
                    <a:pt x="31112" y="4918"/>
                    <a:pt x="33243" y="2786"/>
                    <a:pt x="35362" y="703"/>
                  </a:cubicBezTo>
                  <a:close/>
                  <a:moveTo>
                    <a:pt x="37684" y="703"/>
                  </a:moveTo>
                  <a:cubicBezTo>
                    <a:pt x="35541" y="2786"/>
                    <a:pt x="33398" y="5013"/>
                    <a:pt x="31267" y="7251"/>
                  </a:cubicBezTo>
                  <a:lnTo>
                    <a:pt x="29897" y="7251"/>
                  </a:lnTo>
                  <a:cubicBezTo>
                    <a:pt x="30088" y="6954"/>
                    <a:pt x="30290" y="6870"/>
                    <a:pt x="30481" y="6680"/>
                  </a:cubicBezTo>
                  <a:cubicBezTo>
                    <a:pt x="32517" y="4679"/>
                    <a:pt x="34576" y="2632"/>
                    <a:pt x="36636" y="703"/>
                  </a:cubicBezTo>
                  <a:close/>
                  <a:moveTo>
                    <a:pt x="39601" y="703"/>
                  </a:moveTo>
                  <a:cubicBezTo>
                    <a:pt x="37601" y="2632"/>
                    <a:pt x="35600" y="4608"/>
                    <a:pt x="33648" y="6596"/>
                  </a:cubicBezTo>
                  <a:cubicBezTo>
                    <a:pt x="33433" y="6811"/>
                    <a:pt x="33231" y="6954"/>
                    <a:pt x="33017" y="7251"/>
                  </a:cubicBezTo>
                  <a:lnTo>
                    <a:pt x="32267" y="7251"/>
                  </a:lnTo>
                  <a:cubicBezTo>
                    <a:pt x="34422" y="5013"/>
                    <a:pt x="36553" y="2786"/>
                    <a:pt x="38684" y="703"/>
                  </a:cubicBezTo>
                  <a:close/>
                  <a:moveTo>
                    <a:pt x="41542" y="703"/>
                  </a:moveTo>
                  <a:cubicBezTo>
                    <a:pt x="39375" y="2786"/>
                    <a:pt x="37196" y="5013"/>
                    <a:pt x="35005" y="7251"/>
                  </a:cubicBezTo>
                  <a:lnTo>
                    <a:pt x="33326" y="7251"/>
                  </a:lnTo>
                  <a:cubicBezTo>
                    <a:pt x="33493" y="7096"/>
                    <a:pt x="33648" y="6930"/>
                    <a:pt x="33803" y="6763"/>
                  </a:cubicBezTo>
                  <a:cubicBezTo>
                    <a:pt x="35815" y="4703"/>
                    <a:pt x="37898" y="2632"/>
                    <a:pt x="39994" y="703"/>
                  </a:cubicBezTo>
                  <a:close/>
                  <a:moveTo>
                    <a:pt x="44328" y="703"/>
                  </a:moveTo>
                  <a:cubicBezTo>
                    <a:pt x="42030" y="2786"/>
                    <a:pt x="39720" y="5013"/>
                    <a:pt x="37422" y="7251"/>
                  </a:cubicBezTo>
                  <a:lnTo>
                    <a:pt x="35446" y="7251"/>
                  </a:lnTo>
                  <a:cubicBezTo>
                    <a:pt x="37672" y="5013"/>
                    <a:pt x="39922" y="2786"/>
                    <a:pt x="42149" y="703"/>
                  </a:cubicBezTo>
                  <a:close/>
                  <a:moveTo>
                    <a:pt x="46209" y="703"/>
                  </a:moveTo>
                  <a:cubicBezTo>
                    <a:pt x="43982" y="2786"/>
                    <a:pt x="41744" y="5013"/>
                    <a:pt x="39482" y="7251"/>
                  </a:cubicBezTo>
                  <a:lnTo>
                    <a:pt x="37684" y="7251"/>
                  </a:lnTo>
                  <a:cubicBezTo>
                    <a:pt x="39994" y="5013"/>
                    <a:pt x="42304" y="2786"/>
                    <a:pt x="44613" y="703"/>
                  </a:cubicBezTo>
                  <a:close/>
                  <a:moveTo>
                    <a:pt x="49031" y="703"/>
                  </a:moveTo>
                  <a:cubicBezTo>
                    <a:pt x="46828" y="2786"/>
                    <a:pt x="44649" y="5013"/>
                    <a:pt x="42447" y="7251"/>
                  </a:cubicBezTo>
                  <a:lnTo>
                    <a:pt x="39791" y="7251"/>
                  </a:lnTo>
                  <a:cubicBezTo>
                    <a:pt x="42054" y="5013"/>
                    <a:pt x="44304" y="2786"/>
                    <a:pt x="46530" y="703"/>
                  </a:cubicBezTo>
                  <a:close/>
                  <a:moveTo>
                    <a:pt x="50793" y="703"/>
                  </a:moveTo>
                  <a:cubicBezTo>
                    <a:pt x="50721" y="703"/>
                    <a:pt x="50650" y="846"/>
                    <a:pt x="50579" y="917"/>
                  </a:cubicBezTo>
                  <a:cubicBezTo>
                    <a:pt x="48483" y="3048"/>
                    <a:pt x="46364" y="5168"/>
                    <a:pt x="44244" y="7251"/>
                  </a:cubicBezTo>
                  <a:lnTo>
                    <a:pt x="42744" y="7251"/>
                  </a:lnTo>
                  <a:cubicBezTo>
                    <a:pt x="44971" y="5013"/>
                    <a:pt x="47185" y="2786"/>
                    <a:pt x="49412" y="703"/>
                  </a:cubicBezTo>
                  <a:close/>
                  <a:moveTo>
                    <a:pt x="52662" y="703"/>
                  </a:moveTo>
                  <a:cubicBezTo>
                    <a:pt x="51733" y="1596"/>
                    <a:pt x="50805" y="2691"/>
                    <a:pt x="49852" y="3656"/>
                  </a:cubicBezTo>
                  <a:cubicBezTo>
                    <a:pt x="48662" y="4858"/>
                    <a:pt x="47471" y="6061"/>
                    <a:pt x="46280" y="7251"/>
                  </a:cubicBezTo>
                  <a:lnTo>
                    <a:pt x="44613" y="7251"/>
                  </a:lnTo>
                  <a:cubicBezTo>
                    <a:pt x="46673" y="5168"/>
                    <a:pt x="48721" y="3167"/>
                    <a:pt x="50757" y="1108"/>
                  </a:cubicBezTo>
                  <a:cubicBezTo>
                    <a:pt x="50900" y="977"/>
                    <a:pt x="51031" y="846"/>
                    <a:pt x="51162" y="703"/>
                  </a:cubicBezTo>
                  <a:close/>
                  <a:moveTo>
                    <a:pt x="56770" y="703"/>
                  </a:moveTo>
                  <a:cubicBezTo>
                    <a:pt x="54579" y="2786"/>
                    <a:pt x="52376" y="5013"/>
                    <a:pt x="50150" y="7251"/>
                  </a:cubicBezTo>
                  <a:lnTo>
                    <a:pt x="48090" y="7251"/>
                  </a:lnTo>
                  <a:cubicBezTo>
                    <a:pt x="50269" y="5013"/>
                    <a:pt x="52460" y="2786"/>
                    <a:pt x="54627" y="703"/>
                  </a:cubicBezTo>
                  <a:close/>
                  <a:moveTo>
                    <a:pt x="58484" y="703"/>
                  </a:moveTo>
                  <a:cubicBezTo>
                    <a:pt x="56365" y="2929"/>
                    <a:pt x="54186" y="5013"/>
                    <a:pt x="51983" y="7251"/>
                  </a:cubicBezTo>
                  <a:lnTo>
                    <a:pt x="50471" y="7251"/>
                  </a:lnTo>
                  <a:cubicBezTo>
                    <a:pt x="52710" y="5013"/>
                    <a:pt x="54924" y="2786"/>
                    <a:pt x="57139" y="703"/>
                  </a:cubicBezTo>
                  <a:close/>
                  <a:moveTo>
                    <a:pt x="59639" y="703"/>
                  </a:moveTo>
                  <a:cubicBezTo>
                    <a:pt x="58210" y="2191"/>
                    <a:pt x="56794" y="3929"/>
                    <a:pt x="55329" y="5501"/>
                  </a:cubicBezTo>
                  <a:cubicBezTo>
                    <a:pt x="54793" y="6084"/>
                    <a:pt x="54234" y="6656"/>
                    <a:pt x="53686" y="7251"/>
                  </a:cubicBezTo>
                  <a:lnTo>
                    <a:pt x="52567" y="7251"/>
                  </a:lnTo>
                  <a:cubicBezTo>
                    <a:pt x="54758" y="5013"/>
                    <a:pt x="56925" y="2929"/>
                    <a:pt x="58996" y="703"/>
                  </a:cubicBezTo>
                  <a:close/>
                  <a:moveTo>
                    <a:pt x="60651" y="703"/>
                  </a:moveTo>
                  <a:lnTo>
                    <a:pt x="60901" y="977"/>
                  </a:lnTo>
                  <a:cubicBezTo>
                    <a:pt x="59377" y="2703"/>
                    <a:pt x="57901" y="4501"/>
                    <a:pt x="56329" y="6156"/>
                  </a:cubicBezTo>
                  <a:cubicBezTo>
                    <a:pt x="55984" y="6513"/>
                    <a:pt x="55627" y="6799"/>
                    <a:pt x="55270" y="7251"/>
                  </a:cubicBezTo>
                  <a:lnTo>
                    <a:pt x="53877" y="7251"/>
                  </a:lnTo>
                  <a:cubicBezTo>
                    <a:pt x="55936" y="5013"/>
                    <a:pt x="57960" y="2786"/>
                    <a:pt x="59984" y="703"/>
                  </a:cubicBezTo>
                  <a:close/>
                  <a:moveTo>
                    <a:pt x="61830" y="2167"/>
                  </a:moveTo>
                  <a:lnTo>
                    <a:pt x="62675" y="3251"/>
                  </a:lnTo>
                  <a:cubicBezTo>
                    <a:pt x="61532" y="4608"/>
                    <a:pt x="60354" y="5906"/>
                    <a:pt x="59163" y="7251"/>
                  </a:cubicBezTo>
                  <a:lnTo>
                    <a:pt x="57008" y="7251"/>
                  </a:lnTo>
                  <a:cubicBezTo>
                    <a:pt x="58615" y="5465"/>
                    <a:pt x="60223" y="3846"/>
                    <a:pt x="61830" y="2167"/>
                  </a:cubicBezTo>
                  <a:close/>
                  <a:moveTo>
                    <a:pt x="62830" y="3441"/>
                  </a:moveTo>
                  <a:lnTo>
                    <a:pt x="63175" y="3882"/>
                  </a:lnTo>
                  <a:lnTo>
                    <a:pt x="60651" y="7251"/>
                  </a:lnTo>
                  <a:lnTo>
                    <a:pt x="59532" y="7251"/>
                  </a:lnTo>
                  <a:cubicBezTo>
                    <a:pt x="60651" y="5906"/>
                    <a:pt x="61747" y="4715"/>
                    <a:pt x="62830" y="3441"/>
                  </a:cubicBezTo>
                  <a:close/>
                  <a:moveTo>
                    <a:pt x="1" y="0"/>
                  </a:moveTo>
                  <a:lnTo>
                    <a:pt x="3120" y="3917"/>
                  </a:lnTo>
                  <a:lnTo>
                    <a:pt x="1" y="7847"/>
                  </a:lnTo>
                  <a:lnTo>
                    <a:pt x="60973" y="7847"/>
                  </a:lnTo>
                  <a:lnTo>
                    <a:pt x="63985" y="3846"/>
                  </a:lnTo>
                  <a:lnTo>
                    <a:pt x="60973" y="0"/>
                  </a:ln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517;p45">
              <a:extLst>
                <a:ext uri="{FF2B5EF4-FFF2-40B4-BE49-F238E27FC236}">
                  <a16:creationId xmlns:a16="http://schemas.microsoft.com/office/drawing/2014/main" id="{D21E39DD-50FF-7CF6-7AFC-16780CA5DAD3}"/>
                </a:ext>
              </a:extLst>
            </p:cNvPr>
            <p:cNvSpPr/>
            <p:nvPr/>
          </p:nvSpPr>
          <p:spPr>
            <a:xfrm>
              <a:off x="7319791" y="2726744"/>
              <a:ext cx="107647" cy="344229"/>
            </a:xfrm>
            <a:custGeom>
              <a:avLst/>
              <a:gdLst/>
              <a:ahLst/>
              <a:cxnLst/>
              <a:rect l="l" t="t" r="r" b="b"/>
              <a:pathLst>
                <a:path w="4930" h="15765" extrusionOk="0">
                  <a:moveTo>
                    <a:pt x="2465" y="0"/>
                  </a:moveTo>
                  <a:cubicBezTo>
                    <a:pt x="1108" y="0"/>
                    <a:pt x="0" y="1108"/>
                    <a:pt x="0" y="2477"/>
                  </a:cubicBezTo>
                  <a:cubicBezTo>
                    <a:pt x="0" y="3727"/>
                    <a:pt x="965" y="4763"/>
                    <a:pt x="2155" y="4918"/>
                  </a:cubicBezTo>
                  <a:lnTo>
                    <a:pt x="2155" y="15764"/>
                  </a:lnTo>
                  <a:lnTo>
                    <a:pt x="2751" y="15764"/>
                  </a:lnTo>
                  <a:lnTo>
                    <a:pt x="2751" y="4918"/>
                  </a:lnTo>
                  <a:cubicBezTo>
                    <a:pt x="4084" y="4763"/>
                    <a:pt x="4930" y="3727"/>
                    <a:pt x="4930" y="2477"/>
                  </a:cubicBezTo>
                  <a:cubicBezTo>
                    <a:pt x="4930" y="1108"/>
                    <a:pt x="3834" y="0"/>
                    <a:pt x="2465"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 name="Google Shape;2518;p45">
              <a:extLst>
                <a:ext uri="{FF2B5EF4-FFF2-40B4-BE49-F238E27FC236}">
                  <a16:creationId xmlns:a16="http://schemas.microsoft.com/office/drawing/2014/main" id="{41667909-24B0-1271-CB2A-8964996D88FE}"/>
                </a:ext>
              </a:extLst>
            </p:cNvPr>
            <p:cNvGrpSpPr/>
            <p:nvPr/>
          </p:nvGrpSpPr>
          <p:grpSpPr>
            <a:xfrm>
              <a:off x="6962712" y="3419216"/>
              <a:ext cx="821804" cy="769575"/>
              <a:chOff x="7054356" y="3468903"/>
              <a:chExt cx="821804" cy="769575"/>
            </a:xfrm>
          </p:grpSpPr>
          <p:sp>
            <p:nvSpPr>
              <p:cNvPr id="35" name="Google Shape;2519;p45">
                <a:extLst>
                  <a:ext uri="{FF2B5EF4-FFF2-40B4-BE49-F238E27FC236}">
                    <a16:creationId xmlns:a16="http://schemas.microsoft.com/office/drawing/2014/main" id="{7F34F3DD-F672-6437-0EE8-FBC38F2A62A4}"/>
                  </a:ext>
                </a:extLst>
              </p:cNvPr>
              <p:cNvSpPr/>
              <p:nvPr/>
            </p:nvSpPr>
            <p:spPr>
              <a:xfrm>
                <a:off x="7085035" y="3928755"/>
                <a:ext cx="150902" cy="259684"/>
              </a:xfrm>
              <a:custGeom>
                <a:avLst/>
                <a:gdLst/>
                <a:ahLst/>
                <a:cxnLst/>
                <a:rect l="l" t="t" r="r" b="b"/>
                <a:pathLst>
                  <a:path w="6911" h="11893" extrusionOk="0">
                    <a:moveTo>
                      <a:pt x="2770" y="0"/>
                    </a:moveTo>
                    <a:cubicBezTo>
                      <a:pt x="2706" y="0"/>
                      <a:pt x="2641" y="30"/>
                      <a:pt x="2596" y="101"/>
                    </a:cubicBezTo>
                    <a:cubicBezTo>
                      <a:pt x="1" y="4090"/>
                      <a:pt x="834" y="11055"/>
                      <a:pt x="6335" y="11888"/>
                    </a:cubicBezTo>
                    <a:cubicBezTo>
                      <a:pt x="6354" y="11891"/>
                      <a:pt x="6372" y="11892"/>
                      <a:pt x="6390" y="11892"/>
                    </a:cubicBezTo>
                    <a:cubicBezTo>
                      <a:pt x="6756" y="11892"/>
                      <a:pt x="6911" y="11337"/>
                      <a:pt x="6514" y="11257"/>
                    </a:cubicBezTo>
                    <a:cubicBezTo>
                      <a:pt x="1644" y="10186"/>
                      <a:pt x="894" y="4161"/>
                      <a:pt x="2966" y="315"/>
                    </a:cubicBezTo>
                    <a:cubicBezTo>
                      <a:pt x="3047" y="144"/>
                      <a:pt x="2910" y="0"/>
                      <a:pt x="2770"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20;p45">
                <a:extLst>
                  <a:ext uri="{FF2B5EF4-FFF2-40B4-BE49-F238E27FC236}">
                    <a16:creationId xmlns:a16="http://schemas.microsoft.com/office/drawing/2014/main" id="{A9D7306C-42F1-259B-A889-2F6C79EBF23B}"/>
                  </a:ext>
                </a:extLst>
              </p:cNvPr>
              <p:cNvSpPr/>
              <p:nvPr/>
            </p:nvSpPr>
            <p:spPr>
              <a:xfrm>
                <a:off x="7222159" y="3894822"/>
                <a:ext cx="132233" cy="269990"/>
              </a:xfrm>
              <a:custGeom>
                <a:avLst/>
                <a:gdLst/>
                <a:ahLst/>
                <a:cxnLst/>
                <a:rect l="l" t="t" r="r" b="b"/>
                <a:pathLst>
                  <a:path w="6056" h="12365" extrusionOk="0">
                    <a:moveTo>
                      <a:pt x="2793" y="2238"/>
                    </a:moveTo>
                    <a:cubicBezTo>
                      <a:pt x="2710" y="3358"/>
                      <a:pt x="2698" y="4489"/>
                      <a:pt x="2722" y="5620"/>
                    </a:cubicBezTo>
                    <a:cubicBezTo>
                      <a:pt x="2115" y="5429"/>
                      <a:pt x="1579" y="5191"/>
                      <a:pt x="1365" y="4429"/>
                    </a:cubicBezTo>
                    <a:cubicBezTo>
                      <a:pt x="1162" y="3655"/>
                      <a:pt x="1579" y="2893"/>
                      <a:pt x="2198" y="2453"/>
                    </a:cubicBezTo>
                    <a:cubicBezTo>
                      <a:pt x="2389" y="2322"/>
                      <a:pt x="2591" y="2262"/>
                      <a:pt x="2793" y="2238"/>
                    </a:cubicBezTo>
                    <a:close/>
                    <a:moveTo>
                      <a:pt x="3317" y="6656"/>
                    </a:moveTo>
                    <a:cubicBezTo>
                      <a:pt x="4246" y="7013"/>
                      <a:pt x="5068" y="7453"/>
                      <a:pt x="5139" y="8537"/>
                    </a:cubicBezTo>
                    <a:cubicBezTo>
                      <a:pt x="5175" y="9263"/>
                      <a:pt x="4222" y="9787"/>
                      <a:pt x="3639" y="9847"/>
                    </a:cubicBezTo>
                    <a:cubicBezTo>
                      <a:pt x="3520" y="9858"/>
                      <a:pt x="3401" y="9858"/>
                      <a:pt x="3270" y="9858"/>
                    </a:cubicBezTo>
                    <a:cubicBezTo>
                      <a:pt x="3258" y="8787"/>
                      <a:pt x="3282" y="7727"/>
                      <a:pt x="3317" y="6656"/>
                    </a:cubicBezTo>
                    <a:close/>
                    <a:moveTo>
                      <a:pt x="3181" y="1"/>
                    </a:moveTo>
                    <a:cubicBezTo>
                      <a:pt x="3121" y="1"/>
                      <a:pt x="3066" y="36"/>
                      <a:pt x="3055" y="119"/>
                    </a:cubicBezTo>
                    <a:cubicBezTo>
                      <a:pt x="2960" y="619"/>
                      <a:pt x="2889" y="1119"/>
                      <a:pt x="2841" y="1631"/>
                    </a:cubicBezTo>
                    <a:cubicBezTo>
                      <a:pt x="2484" y="1631"/>
                      <a:pt x="2127" y="1703"/>
                      <a:pt x="1841" y="1846"/>
                    </a:cubicBezTo>
                    <a:cubicBezTo>
                      <a:pt x="627" y="2441"/>
                      <a:pt x="126" y="4584"/>
                      <a:pt x="1103" y="5584"/>
                    </a:cubicBezTo>
                    <a:cubicBezTo>
                      <a:pt x="1496" y="6001"/>
                      <a:pt x="2115" y="6227"/>
                      <a:pt x="2734" y="6453"/>
                    </a:cubicBezTo>
                    <a:cubicBezTo>
                      <a:pt x="2770" y="7561"/>
                      <a:pt x="2805" y="8680"/>
                      <a:pt x="2817" y="9787"/>
                    </a:cubicBezTo>
                    <a:cubicBezTo>
                      <a:pt x="1960" y="9596"/>
                      <a:pt x="1019" y="9025"/>
                      <a:pt x="912" y="8227"/>
                    </a:cubicBezTo>
                    <a:cubicBezTo>
                      <a:pt x="886" y="8055"/>
                      <a:pt x="768" y="7987"/>
                      <a:pt x="637" y="7987"/>
                    </a:cubicBezTo>
                    <a:cubicBezTo>
                      <a:pt x="351" y="7987"/>
                      <a:pt x="0" y="8314"/>
                      <a:pt x="400" y="8608"/>
                    </a:cubicBezTo>
                    <a:cubicBezTo>
                      <a:pt x="984" y="9037"/>
                      <a:pt x="1305" y="9608"/>
                      <a:pt x="1972" y="9954"/>
                    </a:cubicBezTo>
                    <a:cubicBezTo>
                      <a:pt x="2234" y="10085"/>
                      <a:pt x="2520" y="10156"/>
                      <a:pt x="2829" y="10180"/>
                    </a:cubicBezTo>
                    <a:cubicBezTo>
                      <a:pt x="2829" y="10823"/>
                      <a:pt x="2817" y="11466"/>
                      <a:pt x="2782" y="12097"/>
                    </a:cubicBezTo>
                    <a:cubicBezTo>
                      <a:pt x="2776" y="12275"/>
                      <a:pt x="2915" y="12365"/>
                      <a:pt x="3055" y="12365"/>
                    </a:cubicBezTo>
                    <a:cubicBezTo>
                      <a:pt x="3195" y="12365"/>
                      <a:pt x="3335" y="12275"/>
                      <a:pt x="3329" y="12097"/>
                    </a:cubicBezTo>
                    <a:cubicBezTo>
                      <a:pt x="3294" y="11466"/>
                      <a:pt x="3270" y="10835"/>
                      <a:pt x="3270" y="10204"/>
                    </a:cubicBezTo>
                    <a:cubicBezTo>
                      <a:pt x="3389" y="10204"/>
                      <a:pt x="3520" y="10204"/>
                      <a:pt x="3639" y="10192"/>
                    </a:cubicBezTo>
                    <a:cubicBezTo>
                      <a:pt x="4579" y="10120"/>
                      <a:pt x="5484" y="9787"/>
                      <a:pt x="5746" y="8799"/>
                    </a:cubicBezTo>
                    <a:cubicBezTo>
                      <a:pt x="6056" y="7596"/>
                      <a:pt x="4687" y="6406"/>
                      <a:pt x="3746" y="5965"/>
                    </a:cubicBezTo>
                    <a:cubicBezTo>
                      <a:pt x="3615" y="5906"/>
                      <a:pt x="3484" y="5858"/>
                      <a:pt x="3341" y="5810"/>
                    </a:cubicBezTo>
                    <a:cubicBezTo>
                      <a:pt x="3377" y="4632"/>
                      <a:pt x="3413" y="3465"/>
                      <a:pt x="3401" y="2286"/>
                    </a:cubicBezTo>
                    <a:lnTo>
                      <a:pt x="3401" y="2286"/>
                    </a:lnTo>
                    <a:cubicBezTo>
                      <a:pt x="3948" y="2453"/>
                      <a:pt x="4448" y="2869"/>
                      <a:pt x="4758" y="3334"/>
                    </a:cubicBezTo>
                    <a:cubicBezTo>
                      <a:pt x="4807" y="3407"/>
                      <a:pt x="4876" y="3438"/>
                      <a:pt x="4944" y="3438"/>
                    </a:cubicBezTo>
                    <a:cubicBezTo>
                      <a:pt x="5077" y="3438"/>
                      <a:pt x="5206" y="3320"/>
                      <a:pt x="5175" y="3155"/>
                    </a:cubicBezTo>
                    <a:cubicBezTo>
                      <a:pt x="5008" y="2346"/>
                      <a:pt x="4234" y="1846"/>
                      <a:pt x="3401" y="1679"/>
                    </a:cubicBezTo>
                    <a:cubicBezTo>
                      <a:pt x="3401" y="1179"/>
                      <a:pt x="3377" y="667"/>
                      <a:pt x="3353" y="155"/>
                    </a:cubicBezTo>
                    <a:cubicBezTo>
                      <a:pt x="3346" y="61"/>
                      <a:pt x="3260" y="1"/>
                      <a:pt x="3181"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2521;p45">
                <a:extLst>
                  <a:ext uri="{FF2B5EF4-FFF2-40B4-BE49-F238E27FC236}">
                    <a16:creationId xmlns:a16="http://schemas.microsoft.com/office/drawing/2014/main" id="{4C9418B5-BD9E-50F9-30BE-91EF6F309EF6}"/>
                  </a:ext>
                </a:extLst>
              </p:cNvPr>
              <p:cNvSpPr/>
              <p:nvPr/>
            </p:nvSpPr>
            <p:spPr>
              <a:xfrm>
                <a:off x="7054356" y="3468903"/>
                <a:ext cx="821804" cy="769575"/>
              </a:xfrm>
              <a:custGeom>
                <a:avLst/>
                <a:gdLst/>
                <a:ahLst/>
                <a:cxnLst/>
                <a:rect l="l" t="t" r="r" b="b"/>
                <a:pathLst>
                  <a:path w="37637" h="35245" extrusionOk="0">
                    <a:moveTo>
                      <a:pt x="10922" y="1151"/>
                    </a:moveTo>
                    <a:cubicBezTo>
                      <a:pt x="13511" y="1151"/>
                      <a:pt x="15932" y="1996"/>
                      <a:pt x="18015" y="4171"/>
                    </a:cubicBezTo>
                    <a:cubicBezTo>
                      <a:pt x="20111" y="6374"/>
                      <a:pt x="20432" y="9267"/>
                      <a:pt x="19563" y="11815"/>
                    </a:cubicBezTo>
                    <a:cubicBezTo>
                      <a:pt x="18218" y="12862"/>
                      <a:pt x="17313" y="14279"/>
                      <a:pt x="16824" y="15851"/>
                    </a:cubicBezTo>
                    <a:cubicBezTo>
                      <a:pt x="16348" y="16256"/>
                      <a:pt x="15824" y="16625"/>
                      <a:pt x="15277" y="16911"/>
                    </a:cubicBezTo>
                    <a:cubicBezTo>
                      <a:pt x="15039" y="17030"/>
                      <a:pt x="14812" y="17137"/>
                      <a:pt x="14574" y="17232"/>
                    </a:cubicBezTo>
                    <a:cubicBezTo>
                      <a:pt x="13349" y="16730"/>
                      <a:pt x="12039" y="16449"/>
                      <a:pt x="10748" y="16449"/>
                    </a:cubicBezTo>
                    <a:cubicBezTo>
                      <a:pt x="9620" y="16449"/>
                      <a:pt x="8506" y="16664"/>
                      <a:pt x="7478" y="17137"/>
                    </a:cubicBezTo>
                    <a:cubicBezTo>
                      <a:pt x="5680" y="16399"/>
                      <a:pt x="4085" y="15172"/>
                      <a:pt x="2989" y="13577"/>
                    </a:cubicBezTo>
                    <a:cubicBezTo>
                      <a:pt x="84" y="9326"/>
                      <a:pt x="2263" y="4290"/>
                      <a:pt x="6180" y="1766"/>
                    </a:cubicBezTo>
                    <a:cubicBezTo>
                      <a:pt x="6217" y="1830"/>
                      <a:pt x="6282" y="1873"/>
                      <a:pt x="6364" y="1873"/>
                    </a:cubicBezTo>
                    <a:cubicBezTo>
                      <a:pt x="6389" y="1873"/>
                      <a:pt x="6415" y="1869"/>
                      <a:pt x="6442" y="1861"/>
                    </a:cubicBezTo>
                    <a:cubicBezTo>
                      <a:pt x="7968" y="1416"/>
                      <a:pt x="9472" y="1151"/>
                      <a:pt x="10922" y="1151"/>
                    </a:cubicBezTo>
                    <a:close/>
                    <a:moveTo>
                      <a:pt x="16491" y="17363"/>
                    </a:moveTo>
                    <a:lnTo>
                      <a:pt x="16491" y="17363"/>
                    </a:lnTo>
                    <a:cubicBezTo>
                      <a:pt x="16455" y="17637"/>
                      <a:pt x="16420" y="17923"/>
                      <a:pt x="16408" y="18196"/>
                    </a:cubicBezTo>
                    <a:cubicBezTo>
                      <a:pt x="16193" y="18054"/>
                      <a:pt x="15967" y="17911"/>
                      <a:pt x="15741" y="17792"/>
                    </a:cubicBezTo>
                    <a:cubicBezTo>
                      <a:pt x="16003" y="17661"/>
                      <a:pt x="16241" y="17518"/>
                      <a:pt x="16491" y="17363"/>
                    </a:cubicBezTo>
                    <a:close/>
                    <a:moveTo>
                      <a:pt x="26209" y="10891"/>
                    </a:moveTo>
                    <a:cubicBezTo>
                      <a:pt x="28799" y="10891"/>
                      <a:pt x="31219" y="11735"/>
                      <a:pt x="33303" y="13910"/>
                    </a:cubicBezTo>
                    <a:cubicBezTo>
                      <a:pt x="37160" y="17934"/>
                      <a:pt x="35041" y="24304"/>
                      <a:pt x="30564" y="26650"/>
                    </a:cubicBezTo>
                    <a:cubicBezTo>
                      <a:pt x="29293" y="27319"/>
                      <a:pt x="27912" y="27627"/>
                      <a:pt x="26530" y="27627"/>
                    </a:cubicBezTo>
                    <a:cubicBezTo>
                      <a:pt x="24522" y="27627"/>
                      <a:pt x="22514" y="26976"/>
                      <a:pt x="20849" y="25840"/>
                    </a:cubicBezTo>
                    <a:cubicBezTo>
                      <a:pt x="20837" y="25709"/>
                      <a:pt x="20849" y="25578"/>
                      <a:pt x="20837" y="25459"/>
                    </a:cubicBezTo>
                    <a:lnTo>
                      <a:pt x="20837" y="25459"/>
                    </a:lnTo>
                    <a:cubicBezTo>
                      <a:pt x="21468" y="25840"/>
                      <a:pt x="22194" y="26114"/>
                      <a:pt x="23040" y="26245"/>
                    </a:cubicBezTo>
                    <a:cubicBezTo>
                      <a:pt x="23058" y="26248"/>
                      <a:pt x="23077" y="26249"/>
                      <a:pt x="23095" y="26249"/>
                    </a:cubicBezTo>
                    <a:cubicBezTo>
                      <a:pt x="23461" y="26249"/>
                      <a:pt x="23615" y="25693"/>
                      <a:pt x="23206" y="25614"/>
                    </a:cubicBezTo>
                    <a:cubicBezTo>
                      <a:pt x="22182" y="25388"/>
                      <a:pt x="21349" y="24923"/>
                      <a:pt x="20670" y="24328"/>
                    </a:cubicBezTo>
                    <a:cubicBezTo>
                      <a:pt x="20504" y="23459"/>
                      <a:pt x="20206" y="22602"/>
                      <a:pt x="19765" y="21768"/>
                    </a:cubicBezTo>
                    <a:cubicBezTo>
                      <a:pt x="19468" y="21197"/>
                      <a:pt x="19087" y="20661"/>
                      <a:pt x="18658" y="20161"/>
                    </a:cubicBezTo>
                    <a:cubicBezTo>
                      <a:pt x="18432" y="18292"/>
                      <a:pt x="18789" y="16291"/>
                      <a:pt x="19658" y="14672"/>
                    </a:cubicBezTo>
                    <a:cubicBezTo>
                      <a:pt x="19749" y="14507"/>
                      <a:pt x="19611" y="14359"/>
                      <a:pt x="19470" y="14359"/>
                    </a:cubicBezTo>
                    <a:cubicBezTo>
                      <a:pt x="19408" y="14359"/>
                      <a:pt x="19345" y="14388"/>
                      <a:pt x="19301" y="14458"/>
                    </a:cubicBezTo>
                    <a:cubicBezTo>
                      <a:pt x="18396" y="15851"/>
                      <a:pt x="17908" y="17613"/>
                      <a:pt x="17884" y="19363"/>
                    </a:cubicBezTo>
                    <a:cubicBezTo>
                      <a:pt x="17598" y="19089"/>
                      <a:pt x="17289" y="18827"/>
                      <a:pt x="16967" y="18589"/>
                    </a:cubicBezTo>
                    <a:cubicBezTo>
                      <a:pt x="17158" y="15768"/>
                      <a:pt x="18956" y="13124"/>
                      <a:pt x="21468" y="11505"/>
                    </a:cubicBezTo>
                    <a:cubicBezTo>
                      <a:pt x="21514" y="11569"/>
                      <a:pt x="21574" y="11612"/>
                      <a:pt x="21653" y="11612"/>
                    </a:cubicBezTo>
                    <a:cubicBezTo>
                      <a:pt x="21677" y="11612"/>
                      <a:pt x="21703" y="11609"/>
                      <a:pt x="21730" y="11600"/>
                    </a:cubicBezTo>
                    <a:cubicBezTo>
                      <a:pt x="23256" y="11156"/>
                      <a:pt x="24759" y="10891"/>
                      <a:pt x="26209" y="10891"/>
                    </a:cubicBezTo>
                    <a:close/>
                    <a:moveTo>
                      <a:pt x="10910" y="17594"/>
                    </a:moveTo>
                    <a:cubicBezTo>
                      <a:pt x="13499" y="17594"/>
                      <a:pt x="15920" y="18438"/>
                      <a:pt x="18003" y="20613"/>
                    </a:cubicBezTo>
                    <a:cubicBezTo>
                      <a:pt x="21861" y="24638"/>
                      <a:pt x="19742" y="31007"/>
                      <a:pt x="15265" y="33353"/>
                    </a:cubicBezTo>
                    <a:cubicBezTo>
                      <a:pt x="13989" y="34021"/>
                      <a:pt x="12603" y="34330"/>
                      <a:pt x="11217" y="34330"/>
                    </a:cubicBezTo>
                    <a:cubicBezTo>
                      <a:pt x="8012" y="34330"/>
                      <a:pt x="4810" y="32679"/>
                      <a:pt x="2989" y="30019"/>
                    </a:cubicBezTo>
                    <a:cubicBezTo>
                      <a:pt x="84" y="25757"/>
                      <a:pt x="2263" y="20721"/>
                      <a:pt x="6180" y="18208"/>
                    </a:cubicBezTo>
                    <a:cubicBezTo>
                      <a:pt x="6217" y="18273"/>
                      <a:pt x="6275" y="18316"/>
                      <a:pt x="6354" y="18316"/>
                    </a:cubicBezTo>
                    <a:cubicBezTo>
                      <a:pt x="6378" y="18316"/>
                      <a:pt x="6403" y="18312"/>
                      <a:pt x="6430" y="18304"/>
                    </a:cubicBezTo>
                    <a:cubicBezTo>
                      <a:pt x="7956" y="17859"/>
                      <a:pt x="9460" y="17594"/>
                      <a:pt x="10910" y="17594"/>
                    </a:cubicBezTo>
                    <a:close/>
                    <a:moveTo>
                      <a:pt x="10754" y="0"/>
                    </a:moveTo>
                    <a:cubicBezTo>
                      <a:pt x="9270" y="0"/>
                      <a:pt x="7812" y="373"/>
                      <a:pt x="6537" y="1206"/>
                    </a:cubicBezTo>
                    <a:cubicBezTo>
                      <a:pt x="6476" y="1092"/>
                      <a:pt x="6356" y="1004"/>
                      <a:pt x="6216" y="1004"/>
                    </a:cubicBezTo>
                    <a:cubicBezTo>
                      <a:pt x="6166" y="1004"/>
                      <a:pt x="6114" y="1015"/>
                      <a:pt x="6061" y="1040"/>
                    </a:cubicBezTo>
                    <a:cubicBezTo>
                      <a:pt x="1215" y="3111"/>
                      <a:pt x="13" y="8874"/>
                      <a:pt x="2037" y="13351"/>
                    </a:cubicBezTo>
                    <a:cubicBezTo>
                      <a:pt x="2847" y="15148"/>
                      <a:pt x="4323" y="16530"/>
                      <a:pt x="6085" y="17470"/>
                    </a:cubicBezTo>
                    <a:lnTo>
                      <a:pt x="6049" y="17470"/>
                    </a:lnTo>
                    <a:cubicBezTo>
                      <a:pt x="1215" y="19542"/>
                      <a:pt x="1" y="25304"/>
                      <a:pt x="2037" y="29793"/>
                    </a:cubicBezTo>
                    <a:cubicBezTo>
                      <a:pt x="3597" y="33231"/>
                      <a:pt x="7596" y="35245"/>
                      <a:pt x="11410" y="35245"/>
                    </a:cubicBezTo>
                    <a:cubicBezTo>
                      <a:pt x="12721" y="35245"/>
                      <a:pt x="14009" y="35007"/>
                      <a:pt x="15170" y="34508"/>
                    </a:cubicBezTo>
                    <a:cubicBezTo>
                      <a:pt x="18491" y="33067"/>
                      <a:pt x="20527" y="30126"/>
                      <a:pt x="20813" y="26888"/>
                    </a:cubicBezTo>
                    <a:cubicBezTo>
                      <a:pt x="22563" y="27962"/>
                      <a:pt x="24662" y="28545"/>
                      <a:pt x="26709" y="28545"/>
                    </a:cubicBezTo>
                    <a:cubicBezTo>
                      <a:pt x="28019" y="28545"/>
                      <a:pt x="29307" y="28307"/>
                      <a:pt x="30469" y="27805"/>
                    </a:cubicBezTo>
                    <a:cubicBezTo>
                      <a:pt x="35517" y="25626"/>
                      <a:pt x="37637" y="19935"/>
                      <a:pt x="35065" y="15065"/>
                    </a:cubicBezTo>
                    <a:cubicBezTo>
                      <a:pt x="33412" y="11936"/>
                      <a:pt x="29650" y="9739"/>
                      <a:pt x="26044" y="9739"/>
                    </a:cubicBezTo>
                    <a:cubicBezTo>
                      <a:pt x="24559" y="9739"/>
                      <a:pt x="23100" y="10112"/>
                      <a:pt x="21825" y="10945"/>
                    </a:cubicBezTo>
                    <a:cubicBezTo>
                      <a:pt x="21771" y="10828"/>
                      <a:pt x="21648" y="10738"/>
                      <a:pt x="21498" y="10738"/>
                    </a:cubicBezTo>
                    <a:cubicBezTo>
                      <a:pt x="21451" y="10738"/>
                      <a:pt x="21400" y="10747"/>
                      <a:pt x="21349" y="10767"/>
                    </a:cubicBezTo>
                    <a:cubicBezTo>
                      <a:pt x="21146" y="10862"/>
                      <a:pt x="20944" y="10957"/>
                      <a:pt x="20742" y="11065"/>
                    </a:cubicBezTo>
                    <a:cubicBezTo>
                      <a:pt x="21039" y="9195"/>
                      <a:pt x="20754" y="7207"/>
                      <a:pt x="19765" y="5326"/>
                    </a:cubicBezTo>
                    <a:cubicBezTo>
                      <a:pt x="18112" y="2197"/>
                      <a:pt x="14357" y="0"/>
                      <a:pt x="10754"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22;p45">
                <a:extLst>
                  <a:ext uri="{FF2B5EF4-FFF2-40B4-BE49-F238E27FC236}">
                    <a16:creationId xmlns:a16="http://schemas.microsoft.com/office/drawing/2014/main" id="{16760089-12D9-A60A-093C-CA1A9EE08820}"/>
                  </a:ext>
                </a:extLst>
              </p:cNvPr>
              <p:cNvSpPr/>
              <p:nvPr/>
            </p:nvSpPr>
            <p:spPr>
              <a:xfrm>
                <a:off x="7556216" y="3748570"/>
                <a:ext cx="132255" cy="269946"/>
              </a:xfrm>
              <a:custGeom>
                <a:avLst/>
                <a:gdLst/>
                <a:ahLst/>
                <a:cxnLst/>
                <a:rect l="l" t="t" r="r" b="b"/>
                <a:pathLst>
                  <a:path w="6057" h="12363" extrusionOk="0">
                    <a:moveTo>
                      <a:pt x="2794" y="2233"/>
                    </a:moveTo>
                    <a:lnTo>
                      <a:pt x="2794" y="2233"/>
                    </a:lnTo>
                    <a:cubicBezTo>
                      <a:pt x="2711" y="3352"/>
                      <a:pt x="2699" y="4484"/>
                      <a:pt x="2711" y="5615"/>
                    </a:cubicBezTo>
                    <a:cubicBezTo>
                      <a:pt x="2115" y="5436"/>
                      <a:pt x="1580" y="5198"/>
                      <a:pt x="1365" y="4424"/>
                    </a:cubicBezTo>
                    <a:cubicBezTo>
                      <a:pt x="1163" y="3650"/>
                      <a:pt x="1580" y="2888"/>
                      <a:pt x="2199" y="2459"/>
                    </a:cubicBezTo>
                    <a:cubicBezTo>
                      <a:pt x="2389" y="2317"/>
                      <a:pt x="2592" y="2257"/>
                      <a:pt x="2794" y="2233"/>
                    </a:cubicBezTo>
                    <a:close/>
                    <a:moveTo>
                      <a:pt x="3318" y="6662"/>
                    </a:moveTo>
                    <a:cubicBezTo>
                      <a:pt x="4247" y="7008"/>
                      <a:pt x="5068" y="7448"/>
                      <a:pt x="5140" y="8544"/>
                    </a:cubicBezTo>
                    <a:cubicBezTo>
                      <a:pt x="5175" y="9270"/>
                      <a:pt x="4211" y="9782"/>
                      <a:pt x="3627" y="9841"/>
                    </a:cubicBezTo>
                    <a:cubicBezTo>
                      <a:pt x="3552" y="9850"/>
                      <a:pt x="3464" y="9858"/>
                      <a:pt x="3373" y="9858"/>
                    </a:cubicBezTo>
                    <a:cubicBezTo>
                      <a:pt x="3335" y="9858"/>
                      <a:pt x="3297" y="9857"/>
                      <a:pt x="3258" y="9853"/>
                    </a:cubicBezTo>
                    <a:cubicBezTo>
                      <a:pt x="3258" y="8782"/>
                      <a:pt x="3282" y="7722"/>
                      <a:pt x="3318" y="6662"/>
                    </a:cubicBezTo>
                    <a:close/>
                    <a:moveTo>
                      <a:pt x="3184" y="0"/>
                    </a:moveTo>
                    <a:cubicBezTo>
                      <a:pt x="3123" y="0"/>
                      <a:pt x="3066" y="35"/>
                      <a:pt x="3056" y="114"/>
                    </a:cubicBezTo>
                    <a:cubicBezTo>
                      <a:pt x="2961" y="614"/>
                      <a:pt x="2889" y="1114"/>
                      <a:pt x="2842" y="1626"/>
                    </a:cubicBezTo>
                    <a:cubicBezTo>
                      <a:pt x="2473" y="1626"/>
                      <a:pt x="2127" y="1697"/>
                      <a:pt x="1841" y="1840"/>
                    </a:cubicBezTo>
                    <a:cubicBezTo>
                      <a:pt x="627" y="2436"/>
                      <a:pt x="127" y="4591"/>
                      <a:pt x="1103" y="5579"/>
                    </a:cubicBezTo>
                    <a:cubicBezTo>
                      <a:pt x="1496" y="5996"/>
                      <a:pt x="2103" y="6222"/>
                      <a:pt x="2734" y="6448"/>
                    </a:cubicBezTo>
                    <a:cubicBezTo>
                      <a:pt x="2770" y="7567"/>
                      <a:pt x="2806" y="8674"/>
                      <a:pt x="2818" y="9782"/>
                    </a:cubicBezTo>
                    <a:cubicBezTo>
                      <a:pt x="1961" y="9591"/>
                      <a:pt x="1020" y="9020"/>
                      <a:pt x="901" y="8222"/>
                    </a:cubicBezTo>
                    <a:cubicBezTo>
                      <a:pt x="878" y="8050"/>
                      <a:pt x="763" y="7981"/>
                      <a:pt x="634" y="7981"/>
                    </a:cubicBezTo>
                    <a:cubicBezTo>
                      <a:pt x="351" y="7981"/>
                      <a:pt x="1" y="8309"/>
                      <a:pt x="401" y="8603"/>
                    </a:cubicBezTo>
                    <a:cubicBezTo>
                      <a:pt x="984" y="9032"/>
                      <a:pt x="1294" y="9615"/>
                      <a:pt x="1972" y="9948"/>
                    </a:cubicBezTo>
                    <a:cubicBezTo>
                      <a:pt x="2234" y="10079"/>
                      <a:pt x="2520" y="10151"/>
                      <a:pt x="2818" y="10187"/>
                    </a:cubicBezTo>
                    <a:cubicBezTo>
                      <a:pt x="2830" y="10818"/>
                      <a:pt x="2818" y="11461"/>
                      <a:pt x="2782" y="12103"/>
                    </a:cubicBezTo>
                    <a:cubicBezTo>
                      <a:pt x="2776" y="12276"/>
                      <a:pt x="2916" y="12362"/>
                      <a:pt x="3054" y="12362"/>
                    </a:cubicBezTo>
                    <a:cubicBezTo>
                      <a:pt x="3193" y="12362"/>
                      <a:pt x="3330" y="12276"/>
                      <a:pt x="3318" y="12103"/>
                    </a:cubicBezTo>
                    <a:cubicBezTo>
                      <a:pt x="3282" y="11461"/>
                      <a:pt x="3270" y="10830"/>
                      <a:pt x="3270" y="10198"/>
                    </a:cubicBezTo>
                    <a:cubicBezTo>
                      <a:pt x="3389" y="10198"/>
                      <a:pt x="3508" y="10198"/>
                      <a:pt x="3627" y="10187"/>
                    </a:cubicBezTo>
                    <a:cubicBezTo>
                      <a:pt x="4580" y="10115"/>
                      <a:pt x="5485" y="9782"/>
                      <a:pt x="5747" y="8794"/>
                    </a:cubicBezTo>
                    <a:cubicBezTo>
                      <a:pt x="6056" y="7591"/>
                      <a:pt x="4687" y="6400"/>
                      <a:pt x="3746" y="5960"/>
                    </a:cubicBezTo>
                    <a:cubicBezTo>
                      <a:pt x="3616" y="5900"/>
                      <a:pt x="3473" y="5853"/>
                      <a:pt x="3342" y="5805"/>
                    </a:cubicBezTo>
                    <a:cubicBezTo>
                      <a:pt x="3377" y="4626"/>
                      <a:pt x="3401" y="3460"/>
                      <a:pt x="3401" y="2281"/>
                    </a:cubicBezTo>
                    <a:cubicBezTo>
                      <a:pt x="3949" y="2448"/>
                      <a:pt x="4437" y="2864"/>
                      <a:pt x="4747" y="3329"/>
                    </a:cubicBezTo>
                    <a:cubicBezTo>
                      <a:pt x="4800" y="3403"/>
                      <a:pt x="4874" y="3436"/>
                      <a:pt x="4946" y="3436"/>
                    </a:cubicBezTo>
                    <a:cubicBezTo>
                      <a:pt x="5079" y="3436"/>
                      <a:pt x="5202" y="3321"/>
                      <a:pt x="5163" y="3150"/>
                    </a:cubicBezTo>
                    <a:cubicBezTo>
                      <a:pt x="4997" y="2340"/>
                      <a:pt x="4235" y="1840"/>
                      <a:pt x="3401" y="1674"/>
                    </a:cubicBezTo>
                    <a:cubicBezTo>
                      <a:pt x="3389" y="1174"/>
                      <a:pt x="3377" y="662"/>
                      <a:pt x="3354" y="150"/>
                    </a:cubicBezTo>
                    <a:cubicBezTo>
                      <a:pt x="3347" y="56"/>
                      <a:pt x="3262" y="0"/>
                      <a:pt x="3184"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2523;p45">
                <a:extLst>
                  <a:ext uri="{FF2B5EF4-FFF2-40B4-BE49-F238E27FC236}">
                    <a16:creationId xmlns:a16="http://schemas.microsoft.com/office/drawing/2014/main" id="{6FD8688B-F70C-07BE-E87D-3511FB262F27}"/>
                  </a:ext>
                </a:extLst>
              </p:cNvPr>
              <p:cNvSpPr/>
              <p:nvPr/>
            </p:nvSpPr>
            <p:spPr>
              <a:xfrm>
                <a:off x="7085297" y="3569782"/>
                <a:ext cx="150640" cy="259618"/>
              </a:xfrm>
              <a:custGeom>
                <a:avLst/>
                <a:gdLst/>
                <a:ahLst/>
                <a:cxnLst/>
                <a:rect l="l" t="t" r="r" b="b"/>
                <a:pathLst>
                  <a:path w="6899" h="11890" extrusionOk="0">
                    <a:moveTo>
                      <a:pt x="2766" y="0"/>
                    </a:moveTo>
                    <a:cubicBezTo>
                      <a:pt x="2703" y="0"/>
                      <a:pt x="2640" y="29"/>
                      <a:pt x="2596" y="99"/>
                    </a:cubicBezTo>
                    <a:cubicBezTo>
                      <a:pt x="1" y="4087"/>
                      <a:pt x="834" y="11064"/>
                      <a:pt x="6323" y="11886"/>
                    </a:cubicBezTo>
                    <a:cubicBezTo>
                      <a:pt x="6343" y="11889"/>
                      <a:pt x="6362" y="11890"/>
                      <a:pt x="6381" y="11890"/>
                    </a:cubicBezTo>
                    <a:cubicBezTo>
                      <a:pt x="6755" y="11890"/>
                      <a:pt x="6899" y="11345"/>
                      <a:pt x="6502" y="11255"/>
                    </a:cubicBezTo>
                    <a:cubicBezTo>
                      <a:pt x="1632" y="10183"/>
                      <a:pt x="882" y="4159"/>
                      <a:pt x="2954" y="313"/>
                    </a:cubicBezTo>
                    <a:cubicBezTo>
                      <a:pt x="3044" y="148"/>
                      <a:pt x="2906" y="0"/>
                      <a:pt x="2766"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24;p45">
                <a:extLst>
                  <a:ext uri="{FF2B5EF4-FFF2-40B4-BE49-F238E27FC236}">
                    <a16:creationId xmlns:a16="http://schemas.microsoft.com/office/drawing/2014/main" id="{55F950E2-01D1-FE36-D454-D6FCE81C6BF2}"/>
                  </a:ext>
                </a:extLst>
              </p:cNvPr>
              <p:cNvSpPr/>
              <p:nvPr/>
            </p:nvSpPr>
            <p:spPr>
              <a:xfrm>
                <a:off x="7222400" y="3535916"/>
                <a:ext cx="131993" cy="269946"/>
              </a:xfrm>
              <a:custGeom>
                <a:avLst/>
                <a:gdLst/>
                <a:ahLst/>
                <a:cxnLst/>
                <a:rect l="l" t="t" r="r" b="b"/>
                <a:pathLst>
                  <a:path w="6045" h="12363" extrusionOk="0">
                    <a:moveTo>
                      <a:pt x="2794" y="2233"/>
                    </a:moveTo>
                    <a:cubicBezTo>
                      <a:pt x="2699" y="3352"/>
                      <a:pt x="2687" y="4483"/>
                      <a:pt x="2711" y="5626"/>
                    </a:cubicBezTo>
                    <a:cubicBezTo>
                      <a:pt x="2104" y="5436"/>
                      <a:pt x="1568" y="5198"/>
                      <a:pt x="1366" y="4424"/>
                    </a:cubicBezTo>
                    <a:cubicBezTo>
                      <a:pt x="1151" y="3662"/>
                      <a:pt x="1568" y="2888"/>
                      <a:pt x="2199" y="2459"/>
                    </a:cubicBezTo>
                    <a:cubicBezTo>
                      <a:pt x="2390" y="2328"/>
                      <a:pt x="2592" y="2257"/>
                      <a:pt x="2794" y="2233"/>
                    </a:cubicBezTo>
                    <a:close/>
                    <a:moveTo>
                      <a:pt x="3306" y="6662"/>
                    </a:moveTo>
                    <a:cubicBezTo>
                      <a:pt x="4235" y="7007"/>
                      <a:pt x="5068" y="7448"/>
                      <a:pt x="5128" y="8543"/>
                    </a:cubicBezTo>
                    <a:cubicBezTo>
                      <a:pt x="5176" y="9270"/>
                      <a:pt x="4211" y="9781"/>
                      <a:pt x="3628" y="9853"/>
                    </a:cubicBezTo>
                    <a:cubicBezTo>
                      <a:pt x="3574" y="9859"/>
                      <a:pt x="3515" y="9862"/>
                      <a:pt x="3452" y="9862"/>
                    </a:cubicBezTo>
                    <a:cubicBezTo>
                      <a:pt x="3390" y="9862"/>
                      <a:pt x="3324" y="9859"/>
                      <a:pt x="3259" y="9853"/>
                    </a:cubicBezTo>
                    <a:cubicBezTo>
                      <a:pt x="3259" y="8793"/>
                      <a:pt x="3283" y="7722"/>
                      <a:pt x="3306" y="6662"/>
                    </a:cubicBezTo>
                    <a:close/>
                    <a:moveTo>
                      <a:pt x="3183" y="0"/>
                    </a:moveTo>
                    <a:cubicBezTo>
                      <a:pt x="3120" y="0"/>
                      <a:pt x="3060" y="35"/>
                      <a:pt x="3044" y="114"/>
                    </a:cubicBezTo>
                    <a:cubicBezTo>
                      <a:pt x="2949" y="614"/>
                      <a:pt x="2890" y="1126"/>
                      <a:pt x="2830" y="1626"/>
                    </a:cubicBezTo>
                    <a:cubicBezTo>
                      <a:pt x="2473" y="1626"/>
                      <a:pt x="2128" y="1697"/>
                      <a:pt x="1830" y="1840"/>
                    </a:cubicBezTo>
                    <a:cubicBezTo>
                      <a:pt x="616" y="2435"/>
                      <a:pt x="115" y="4590"/>
                      <a:pt x="1092" y="5590"/>
                    </a:cubicBezTo>
                    <a:cubicBezTo>
                      <a:pt x="1497" y="5995"/>
                      <a:pt x="2104" y="6233"/>
                      <a:pt x="2735" y="6448"/>
                    </a:cubicBezTo>
                    <a:cubicBezTo>
                      <a:pt x="2759" y="7567"/>
                      <a:pt x="2806" y="8674"/>
                      <a:pt x="2818" y="9793"/>
                    </a:cubicBezTo>
                    <a:cubicBezTo>
                      <a:pt x="1949" y="9591"/>
                      <a:pt x="1008" y="9031"/>
                      <a:pt x="901" y="8222"/>
                    </a:cubicBezTo>
                    <a:cubicBezTo>
                      <a:pt x="879" y="8050"/>
                      <a:pt x="764" y="7981"/>
                      <a:pt x="634" y="7981"/>
                    </a:cubicBezTo>
                    <a:cubicBezTo>
                      <a:pt x="352" y="7981"/>
                      <a:pt x="1" y="8309"/>
                      <a:pt x="401" y="8603"/>
                    </a:cubicBezTo>
                    <a:cubicBezTo>
                      <a:pt x="985" y="9031"/>
                      <a:pt x="1294" y="9615"/>
                      <a:pt x="1973" y="9960"/>
                    </a:cubicBezTo>
                    <a:cubicBezTo>
                      <a:pt x="2223" y="10091"/>
                      <a:pt x="2521" y="10151"/>
                      <a:pt x="2818" y="10186"/>
                    </a:cubicBezTo>
                    <a:cubicBezTo>
                      <a:pt x="2818" y="10829"/>
                      <a:pt x="2818" y="11460"/>
                      <a:pt x="2782" y="12103"/>
                    </a:cubicBezTo>
                    <a:cubicBezTo>
                      <a:pt x="2771" y="12276"/>
                      <a:pt x="2910" y="12362"/>
                      <a:pt x="3050" y="12362"/>
                    </a:cubicBezTo>
                    <a:cubicBezTo>
                      <a:pt x="3190" y="12362"/>
                      <a:pt x="3330" y="12276"/>
                      <a:pt x="3318" y="12103"/>
                    </a:cubicBezTo>
                    <a:cubicBezTo>
                      <a:pt x="3283" y="11472"/>
                      <a:pt x="3271" y="10841"/>
                      <a:pt x="3259" y="10210"/>
                    </a:cubicBezTo>
                    <a:cubicBezTo>
                      <a:pt x="3390" y="10210"/>
                      <a:pt x="3509" y="10198"/>
                      <a:pt x="3628" y="10186"/>
                    </a:cubicBezTo>
                    <a:cubicBezTo>
                      <a:pt x="4568" y="10115"/>
                      <a:pt x="5485" y="9781"/>
                      <a:pt x="5735" y="8793"/>
                    </a:cubicBezTo>
                    <a:cubicBezTo>
                      <a:pt x="6045" y="7603"/>
                      <a:pt x="4687" y="6400"/>
                      <a:pt x="3747" y="5971"/>
                    </a:cubicBezTo>
                    <a:cubicBezTo>
                      <a:pt x="3616" y="5912"/>
                      <a:pt x="3473" y="5852"/>
                      <a:pt x="3330" y="5805"/>
                    </a:cubicBezTo>
                    <a:cubicBezTo>
                      <a:pt x="3366" y="4638"/>
                      <a:pt x="3402" y="3459"/>
                      <a:pt x="3402" y="2281"/>
                    </a:cubicBezTo>
                    <a:cubicBezTo>
                      <a:pt x="3937" y="2447"/>
                      <a:pt x="4437" y="2876"/>
                      <a:pt x="4747" y="3328"/>
                    </a:cubicBezTo>
                    <a:cubicBezTo>
                      <a:pt x="4797" y="3403"/>
                      <a:pt x="4868" y="3436"/>
                      <a:pt x="4938" y="3436"/>
                    </a:cubicBezTo>
                    <a:cubicBezTo>
                      <a:pt x="5069" y="3436"/>
                      <a:pt x="5195" y="3321"/>
                      <a:pt x="5164" y="3150"/>
                    </a:cubicBezTo>
                    <a:cubicBezTo>
                      <a:pt x="4997" y="2352"/>
                      <a:pt x="4223" y="1840"/>
                      <a:pt x="3402" y="1685"/>
                    </a:cubicBezTo>
                    <a:cubicBezTo>
                      <a:pt x="3390" y="1173"/>
                      <a:pt x="3378" y="661"/>
                      <a:pt x="3354" y="149"/>
                    </a:cubicBezTo>
                    <a:cubicBezTo>
                      <a:pt x="3347" y="56"/>
                      <a:pt x="3262" y="0"/>
                      <a:pt x="3183"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2525;p45">
              <a:extLst>
                <a:ext uri="{FF2B5EF4-FFF2-40B4-BE49-F238E27FC236}">
                  <a16:creationId xmlns:a16="http://schemas.microsoft.com/office/drawing/2014/main" id="{D91BE1B4-8BA8-0928-2CBC-778B3C7B8C30}"/>
                </a:ext>
              </a:extLst>
            </p:cNvPr>
            <p:cNvSpPr txBox="1"/>
            <p:nvPr/>
          </p:nvSpPr>
          <p:spPr>
            <a:xfrm>
              <a:off x="6739426" y="3092797"/>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rgbClr val="434343"/>
                  </a:solidFill>
                  <a:latin typeface="Fira Sans Extra Condensed Medium"/>
                  <a:ea typeface="Fira Sans Extra Condensed Medium"/>
                  <a:cs typeface="Fira Sans Extra Condensed Medium"/>
                  <a:sym typeface="Fira Sans Extra Condensed Medium"/>
                </a:rPr>
                <a:t>RENTAL EXTENSION</a:t>
              </a:r>
              <a:endParaRPr sz="2000" b="1"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34" name="Google Shape;2526;p45">
              <a:extLst>
                <a:ext uri="{FF2B5EF4-FFF2-40B4-BE49-F238E27FC236}">
                  <a16:creationId xmlns:a16="http://schemas.microsoft.com/office/drawing/2014/main" id="{780404EB-F9D2-68E7-FCE6-D5F633F8A916}"/>
                </a:ext>
              </a:extLst>
            </p:cNvPr>
            <p:cNvSpPr txBox="1"/>
            <p:nvPr/>
          </p:nvSpPr>
          <p:spPr>
            <a:xfrm>
              <a:off x="6717969" y="1869782"/>
              <a:ext cx="1354200" cy="76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434343"/>
                  </a:solidFill>
                  <a:latin typeface="Times New Roman" panose="02020603050405020304" pitchFamily="18" charset="0"/>
                  <a:ea typeface="Roboto"/>
                  <a:cs typeface="Roboto"/>
                  <a:sym typeface="Roboto"/>
                </a:rPr>
                <a:t>Agreement ID (FK)</a:t>
              </a:r>
            </a:p>
            <a:p>
              <a:pPr marL="0" lvl="0" indent="0" algn="ctr" rtl="0">
                <a:spcBef>
                  <a:spcPts val="0"/>
                </a:spcBef>
                <a:spcAft>
                  <a:spcPts val="0"/>
                </a:spcAft>
                <a:buNone/>
              </a:pPr>
              <a:r>
                <a:rPr lang="en-US" sz="1600" dirty="0">
                  <a:solidFill>
                    <a:srgbClr val="434343"/>
                  </a:solidFill>
                  <a:latin typeface="Times New Roman" panose="02020603050405020304" pitchFamily="18" charset="0"/>
                  <a:ea typeface="Roboto"/>
                  <a:cs typeface="Roboto"/>
                  <a:sym typeface="Roboto"/>
                </a:rPr>
                <a:t>Status ID (FK)</a:t>
              </a:r>
              <a:endParaRPr sz="1600" dirty="0">
                <a:solidFill>
                  <a:srgbClr val="434343"/>
                </a:solidFill>
                <a:latin typeface="Roboto"/>
                <a:ea typeface="Roboto"/>
                <a:cs typeface="Roboto"/>
                <a:sym typeface="Roboto"/>
              </a:endParaRPr>
            </a:p>
          </p:txBody>
        </p:sp>
      </p:grpSp>
      <p:grpSp>
        <p:nvGrpSpPr>
          <p:cNvPr id="41" name="Google Shape;2527;p45">
            <a:extLst>
              <a:ext uri="{FF2B5EF4-FFF2-40B4-BE49-F238E27FC236}">
                <a16:creationId xmlns:a16="http://schemas.microsoft.com/office/drawing/2014/main" id="{4E86BE8E-F0CD-78C7-04BE-3BA780C2B2F8}"/>
              </a:ext>
            </a:extLst>
          </p:cNvPr>
          <p:cNvGrpSpPr/>
          <p:nvPr/>
        </p:nvGrpSpPr>
        <p:grpSpPr>
          <a:xfrm>
            <a:off x="3053488" y="1942315"/>
            <a:ext cx="2288492" cy="2874087"/>
            <a:chOff x="2472577" y="1413813"/>
            <a:chExt cx="1397112" cy="1980219"/>
          </a:xfrm>
        </p:grpSpPr>
        <p:sp>
          <p:nvSpPr>
            <p:cNvPr id="42" name="Google Shape;2528;p45">
              <a:extLst>
                <a:ext uri="{FF2B5EF4-FFF2-40B4-BE49-F238E27FC236}">
                  <a16:creationId xmlns:a16="http://schemas.microsoft.com/office/drawing/2014/main" id="{D5935E35-7AB7-D82A-B566-E12CC9DD427E}"/>
                </a:ext>
              </a:extLst>
            </p:cNvPr>
            <p:cNvSpPr/>
            <p:nvPr/>
          </p:nvSpPr>
          <p:spPr>
            <a:xfrm>
              <a:off x="2472577" y="2610537"/>
              <a:ext cx="1397112" cy="171339"/>
            </a:xfrm>
            <a:custGeom>
              <a:avLst/>
              <a:gdLst/>
              <a:ahLst/>
              <a:cxnLst/>
              <a:rect l="l" t="t" r="r" b="b"/>
              <a:pathLst>
                <a:path w="63985" h="7847" extrusionOk="0">
                  <a:moveTo>
                    <a:pt x="2679" y="703"/>
                  </a:moveTo>
                  <a:cubicBezTo>
                    <a:pt x="2429" y="846"/>
                    <a:pt x="2179" y="1179"/>
                    <a:pt x="1917" y="1429"/>
                  </a:cubicBezTo>
                  <a:lnTo>
                    <a:pt x="1334" y="703"/>
                  </a:lnTo>
                  <a:close/>
                  <a:moveTo>
                    <a:pt x="4239" y="703"/>
                  </a:moveTo>
                  <a:cubicBezTo>
                    <a:pt x="3703" y="1143"/>
                    <a:pt x="3167" y="1774"/>
                    <a:pt x="2643" y="2322"/>
                  </a:cubicBezTo>
                  <a:lnTo>
                    <a:pt x="2048" y="1572"/>
                  </a:lnTo>
                  <a:cubicBezTo>
                    <a:pt x="2358" y="1262"/>
                    <a:pt x="2667" y="1000"/>
                    <a:pt x="2989" y="703"/>
                  </a:cubicBezTo>
                  <a:close/>
                  <a:moveTo>
                    <a:pt x="6215" y="703"/>
                  </a:moveTo>
                  <a:cubicBezTo>
                    <a:pt x="5298" y="1596"/>
                    <a:pt x="4394" y="2477"/>
                    <a:pt x="3501" y="3394"/>
                  </a:cubicBezTo>
                  <a:lnTo>
                    <a:pt x="2917" y="2655"/>
                  </a:lnTo>
                  <a:cubicBezTo>
                    <a:pt x="3572" y="2001"/>
                    <a:pt x="4227" y="1298"/>
                    <a:pt x="4894" y="703"/>
                  </a:cubicBezTo>
                  <a:close/>
                  <a:moveTo>
                    <a:pt x="22146" y="703"/>
                  </a:moveTo>
                  <a:cubicBezTo>
                    <a:pt x="19979" y="2786"/>
                    <a:pt x="17836" y="5037"/>
                    <a:pt x="15681" y="7239"/>
                  </a:cubicBezTo>
                  <a:lnTo>
                    <a:pt x="14216" y="7227"/>
                  </a:lnTo>
                  <a:cubicBezTo>
                    <a:pt x="16478" y="5025"/>
                    <a:pt x="18764" y="2786"/>
                    <a:pt x="21050" y="703"/>
                  </a:cubicBezTo>
                  <a:close/>
                  <a:moveTo>
                    <a:pt x="54078" y="703"/>
                  </a:moveTo>
                  <a:cubicBezTo>
                    <a:pt x="51840" y="2786"/>
                    <a:pt x="49578" y="5049"/>
                    <a:pt x="47328" y="7239"/>
                  </a:cubicBezTo>
                  <a:lnTo>
                    <a:pt x="46446" y="7227"/>
                  </a:lnTo>
                  <a:cubicBezTo>
                    <a:pt x="48578" y="5037"/>
                    <a:pt x="50709" y="2786"/>
                    <a:pt x="52840" y="703"/>
                  </a:cubicBezTo>
                  <a:close/>
                  <a:moveTo>
                    <a:pt x="61079" y="1203"/>
                  </a:moveTo>
                  <a:lnTo>
                    <a:pt x="61651" y="1941"/>
                  </a:lnTo>
                  <a:cubicBezTo>
                    <a:pt x="59948" y="3691"/>
                    <a:pt x="58269" y="5453"/>
                    <a:pt x="56591" y="7239"/>
                  </a:cubicBezTo>
                  <a:lnTo>
                    <a:pt x="55591" y="7239"/>
                  </a:lnTo>
                  <a:cubicBezTo>
                    <a:pt x="55896" y="6944"/>
                    <a:pt x="56202" y="6604"/>
                    <a:pt x="56495" y="6299"/>
                  </a:cubicBezTo>
                  <a:cubicBezTo>
                    <a:pt x="58091" y="4668"/>
                    <a:pt x="59579" y="2917"/>
                    <a:pt x="61079" y="1203"/>
                  </a:cubicBezTo>
                  <a:close/>
                  <a:moveTo>
                    <a:pt x="8025" y="703"/>
                  </a:moveTo>
                  <a:cubicBezTo>
                    <a:pt x="5858" y="2786"/>
                    <a:pt x="3703" y="5013"/>
                    <a:pt x="1584" y="7251"/>
                  </a:cubicBezTo>
                  <a:lnTo>
                    <a:pt x="1334" y="7251"/>
                  </a:lnTo>
                  <a:lnTo>
                    <a:pt x="3941" y="3941"/>
                  </a:lnTo>
                  <a:lnTo>
                    <a:pt x="3715" y="3667"/>
                  </a:lnTo>
                  <a:cubicBezTo>
                    <a:pt x="4691" y="2655"/>
                    <a:pt x="5691" y="1596"/>
                    <a:pt x="6692" y="703"/>
                  </a:cubicBezTo>
                  <a:close/>
                  <a:moveTo>
                    <a:pt x="9847" y="703"/>
                  </a:moveTo>
                  <a:cubicBezTo>
                    <a:pt x="7596" y="2786"/>
                    <a:pt x="5358" y="5013"/>
                    <a:pt x="3143" y="7251"/>
                  </a:cubicBezTo>
                  <a:lnTo>
                    <a:pt x="2084" y="7251"/>
                  </a:lnTo>
                  <a:cubicBezTo>
                    <a:pt x="4370" y="5013"/>
                    <a:pt x="6644" y="2786"/>
                    <a:pt x="8906" y="703"/>
                  </a:cubicBezTo>
                  <a:close/>
                  <a:moveTo>
                    <a:pt x="11240" y="703"/>
                  </a:moveTo>
                  <a:cubicBezTo>
                    <a:pt x="9108" y="2786"/>
                    <a:pt x="7001" y="5013"/>
                    <a:pt x="4906" y="7251"/>
                  </a:cubicBezTo>
                  <a:lnTo>
                    <a:pt x="3465" y="7251"/>
                  </a:lnTo>
                  <a:cubicBezTo>
                    <a:pt x="5703" y="5013"/>
                    <a:pt x="7942" y="2786"/>
                    <a:pt x="10168" y="703"/>
                  </a:cubicBezTo>
                  <a:close/>
                  <a:moveTo>
                    <a:pt x="13026" y="703"/>
                  </a:moveTo>
                  <a:cubicBezTo>
                    <a:pt x="10859" y="2786"/>
                    <a:pt x="8716" y="5013"/>
                    <a:pt x="6608" y="7251"/>
                  </a:cubicBezTo>
                  <a:lnTo>
                    <a:pt x="5418" y="7251"/>
                  </a:lnTo>
                  <a:cubicBezTo>
                    <a:pt x="7489" y="5013"/>
                    <a:pt x="9561" y="2786"/>
                    <a:pt x="11656" y="703"/>
                  </a:cubicBezTo>
                  <a:close/>
                  <a:moveTo>
                    <a:pt x="16038" y="703"/>
                  </a:moveTo>
                  <a:cubicBezTo>
                    <a:pt x="13764" y="2786"/>
                    <a:pt x="11442" y="5013"/>
                    <a:pt x="9156" y="7251"/>
                  </a:cubicBezTo>
                  <a:lnTo>
                    <a:pt x="7108" y="7251"/>
                  </a:lnTo>
                  <a:cubicBezTo>
                    <a:pt x="9216" y="5013"/>
                    <a:pt x="11347" y="2786"/>
                    <a:pt x="13490" y="703"/>
                  </a:cubicBezTo>
                  <a:close/>
                  <a:moveTo>
                    <a:pt x="16347" y="667"/>
                  </a:moveTo>
                  <a:lnTo>
                    <a:pt x="18372" y="679"/>
                  </a:lnTo>
                  <a:cubicBezTo>
                    <a:pt x="16062" y="2870"/>
                    <a:pt x="13752" y="5013"/>
                    <a:pt x="11466" y="7251"/>
                  </a:cubicBezTo>
                  <a:lnTo>
                    <a:pt x="9620" y="7251"/>
                  </a:lnTo>
                  <a:cubicBezTo>
                    <a:pt x="11859" y="5013"/>
                    <a:pt x="14121" y="2870"/>
                    <a:pt x="16347" y="667"/>
                  </a:cubicBezTo>
                  <a:close/>
                  <a:moveTo>
                    <a:pt x="20658" y="703"/>
                  </a:moveTo>
                  <a:cubicBezTo>
                    <a:pt x="18336" y="2786"/>
                    <a:pt x="15978" y="5013"/>
                    <a:pt x="13752" y="7251"/>
                  </a:cubicBezTo>
                  <a:lnTo>
                    <a:pt x="11835" y="7251"/>
                  </a:lnTo>
                  <a:cubicBezTo>
                    <a:pt x="14085" y="5013"/>
                    <a:pt x="16336" y="2786"/>
                    <a:pt x="18586" y="703"/>
                  </a:cubicBezTo>
                  <a:close/>
                  <a:moveTo>
                    <a:pt x="24122" y="703"/>
                  </a:moveTo>
                  <a:cubicBezTo>
                    <a:pt x="21943" y="2786"/>
                    <a:pt x="19776" y="5013"/>
                    <a:pt x="17610" y="7251"/>
                  </a:cubicBezTo>
                  <a:lnTo>
                    <a:pt x="15824" y="7251"/>
                  </a:lnTo>
                  <a:cubicBezTo>
                    <a:pt x="18014" y="5013"/>
                    <a:pt x="20229" y="2786"/>
                    <a:pt x="22443" y="703"/>
                  </a:cubicBezTo>
                  <a:close/>
                  <a:moveTo>
                    <a:pt x="25420" y="703"/>
                  </a:moveTo>
                  <a:cubicBezTo>
                    <a:pt x="23229" y="2786"/>
                    <a:pt x="21122" y="5013"/>
                    <a:pt x="19038" y="7251"/>
                  </a:cubicBezTo>
                  <a:lnTo>
                    <a:pt x="17955" y="7251"/>
                  </a:lnTo>
                  <a:cubicBezTo>
                    <a:pt x="20110" y="5013"/>
                    <a:pt x="22265" y="2786"/>
                    <a:pt x="24444" y="703"/>
                  </a:cubicBezTo>
                  <a:close/>
                  <a:moveTo>
                    <a:pt x="27956" y="703"/>
                  </a:moveTo>
                  <a:cubicBezTo>
                    <a:pt x="27456" y="1143"/>
                    <a:pt x="26956" y="1667"/>
                    <a:pt x="26456" y="2155"/>
                  </a:cubicBezTo>
                  <a:cubicBezTo>
                    <a:pt x="24729" y="3858"/>
                    <a:pt x="23015" y="5465"/>
                    <a:pt x="21289" y="7251"/>
                  </a:cubicBezTo>
                  <a:lnTo>
                    <a:pt x="19348" y="7251"/>
                  </a:lnTo>
                  <a:cubicBezTo>
                    <a:pt x="21086" y="5310"/>
                    <a:pt x="22848" y="3548"/>
                    <a:pt x="24658" y="1762"/>
                  </a:cubicBezTo>
                  <a:cubicBezTo>
                    <a:pt x="25015" y="1393"/>
                    <a:pt x="25384" y="1000"/>
                    <a:pt x="25753" y="703"/>
                  </a:cubicBezTo>
                  <a:close/>
                  <a:moveTo>
                    <a:pt x="30194" y="703"/>
                  </a:moveTo>
                  <a:cubicBezTo>
                    <a:pt x="29599" y="1298"/>
                    <a:pt x="29004" y="1893"/>
                    <a:pt x="28432" y="2501"/>
                  </a:cubicBezTo>
                  <a:cubicBezTo>
                    <a:pt x="26896" y="4096"/>
                    <a:pt x="25361" y="5608"/>
                    <a:pt x="23801" y="7251"/>
                  </a:cubicBezTo>
                  <a:lnTo>
                    <a:pt x="21479" y="7251"/>
                  </a:lnTo>
                  <a:cubicBezTo>
                    <a:pt x="22944" y="5763"/>
                    <a:pt x="24420" y="4429"/>
                    <a:pt x="25849" y="3001"/>
                  </a:cubicBezTo>
                  <a:cubicBezTo>
                    <a:pt x="26623" y="2227"/>
                    <a:pt x="27396" y="1441"/>
                    <a:pt x="28170" y="703"/>
                  </a:cubicBezTo>
                  <a:close/>
                  <a:moveTo>
                    <a:pt x="33100" y="703"/>
                  </a:moveTo>
                  <a:cubicBezTo>
                    <a:pt x="31635" y="2191"/>
                    <a:pt x="30159" y="3632"/>
                    <a:pt x="28670" y="5084"/>
                  </a:cubicBezTo>
                  <a:cubicBezTo>
                    <a:pt x="27932" y="5811"/>
                    <a:pt x="27194" y="6501"/>
                    <a:pt x="26456" y="7251"/>
                  </a:cubicBezTo>
                  <a:lnTo>
                    <a:pt x="24087" y="7251"/>
                  </a:lnTo>
                  <a:cubicBezTo>
                    <a:pt x="25587" y="5608"/>
                    <a:pt x="27075" y="4179"/>
                    <a:pt x="28563" y="2632"/>
                  </a:cubicBezTo>
                  <a:cubicBezTo>
                    <a:pt x="29182" y="1977"/>
                    <a:pt x="29825" y="1298"/>
                    <a:pt x="30468" y="703"/>
                  </a:cubicBezTo>
                  <a:close/>
                  <a:moveTo>
                    <a:pt x="35005" y="703"/>
                  </a:moveTo>
                  <a:cubicBezTo>
                    <a:pt x="33219" y="2489"/>
                    <a:pt x="31397" y="4358"/>
                    <a:pt x="29528" y="6132"/>
                  </a:cubicBezTo>
                  <a:cubicBezTo>
                    <a:pt x="29135" y="6501"/>
                    <a:pt x="28742" y="6799"/>
                    <a:pt x="28349" y="7251"/>
                  </a:cubicBezTo>
                  <a:lnTo>
                    <a:pt x="26789" y="7251"/>
                  </a:lnTo>
                  <a:cubicBezTo>
                    <a:pt x="29040" y="5013"/>
                    <a:pt x="31290" y="2786"/>
                    <a:pt x="33528" y="703"/>
                  </a:cubicBezTo>
                  <a:close/>
                  <a:moveTo>
                    <a:pt x="36326" y="703"/>
                  </a:moveTo>
                  <a:cubicBezTo>
                    <a:pt x="34576" y="2334"/>
                    <a:pt x="32838" y="4120"/>
                    <a:pt x="31099" y="5834"/>
                  </a:cubicBezTo>
                  <a:cubicBezTo>
                    <a:pt x="30611" y="6299"/>
                    <a:pt x="30135" y="6799"/>
                    <a:pt x="29647" y="7251"/>
                  </a:cubicBezTo>
                  <a:lnTo>
                    <a:pt x="28635" y="7251"/>
                  </a:lnTo>
                  <a:cubicBezTo>
                    <a:pt x="28730" y="7096"/>
                    <a:pt x="28837" y="7061"/>
                    <a:pt x="28932" y="6965"/>
                  </a:cubicBezTo>
                  <a:cubicBezTo>
                    <a:pt x="31111" y="4918"/>
                    <a:pt x="33242" y="2786"/>
                    <a:pt x="35362" y="703"/>
                  </a:cubicBezTo>
                  <a:close/>
                  <a:moveTo>
                    <a:pt x="37683" y="703"/>
                  </a:moveTo>
                  <a:cubicBezTo>
                    <a:pt x="35540" y="2786"/>
                    <a:pt x="33397" y="5013"/>
                    <a:pt x="31266" y="7251"/>
                  </a:cubicBezTo>
                  <a:lnTo>
                    <a:pt x="29909" y="7251"/>
                  </a:lnTo>
                  <a:cubicBezTo>
                    <a:pt x="30099" y="6954"/>
                    <a:pt x="30290" y="6870"/>
                    <a:pt x="30480" y="6680"/>
                  </a:cubicBezTo>
                  <a:cubicBezTo>
                    <a:pt x="32516" y="4679"/>
                    <a:pt x="34576" y="2632"/>
                    <a:pt x="36636" y="703"/>
                  </a:cubicBezTo>
                  <a:close/>
                  <a:moveTo>
                    <a:pt x="39600" y="703"/>
                  </a:moveTo>
                  <a:cubicBezTo>
                    <a:pt x="37600" y="2632"/>
                    <a:pt x="35600" y="4608"/>
                    <a:pt x="33647" y="6596"/>
                  </a:cubicBezTo>
                  <a:cubicBezTo>
                    <a:pt x="33445"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2" y="7096"/>
                    <a:pt x="33647" y="6930"/>
                    <a:pt x="33814" y="6763"/>
                  </a:cubicBezTo>
                  <a:cubicBezTo>
                    <a:pt x="35814" y="4703"/>
                    <a:pt x="37898" y="2632"/>
                    <a:pt x="39993" y="703"/>
                  </a:cubicBezTo>
                  <a:close/>
                  <a:moveTo>
                    <a:pt x="44327" y="703"/>
                  </a:moveTo>
                  <a:cubicBezTo>
                    <a:pt x="42029" y="2786"/>
                    <a:pt x="39719" y="5013"/>
                    <a:pt x="37422" y="7251"/>
                  </a:cubicBezTo>
                  <a:lnTo>
                    <a:pt x="35445" y="7251"/>
                  </a:lnTo>
                  <a:cubicBezTo>
                    <a:pt x="37683" y="5013"/>
                    <a:pt x="39922" y="2786"/>
                    <a:pt x="42160" y="703"/>
                  </a:cubicBezTo>
                  <a:close/>
                  <a:moveTo>
                    <a:pt x="46220" y="703"/>
                  </a:moveTo>
                  <a:cubicBezTo>
                    <a:pt x="43994" y="2786"/>
                    <a:pt x="41744" y="5013"/>
                    <a:pt x="39481" y="7251"/>
                  </a:cubicBezTo>
                  <a:lnTo>
                    <a:pt x="37695" y="7251"/>
                  </a:lnTo>
                  <a:cubicBezTo>
                    <a:pt x="39993" y="5013"/>
                    <a:pt x="42315" y="2786"/>
                    <a:pt x="44613" y="703"/>
                  </a:cubicBezTo>
                  <a:close/>
                  <a:moveTo>
                    <a:pt x="49030" y="703"/>
                  </a:moveTo>
                  <a:cubicBezTo>
                    <a:pt x="46827" y="2786"/>
                    <a:pt x="44649" y="5013"/>
                    <a:pt x="42458" y="7251"/>
                  </a:cubicBezTo>
                  <a:lnTo>
                    <a:pt x="39791" y="7251"/>
                  </a:lnTo>
                  <a:cubicBezTo>
                    <a:pt x="42053" y="5013"/>
                    <a:pt x="44303" y="2786"/>
                    <a:pt x="46530" y="703"/>
                  </a:cubicBezTo>
                  <a:close/>
                  <a:moveTo>
                    <a:pt x="50804" y="703"/>
                  </a:moveTo>
                  <a:cubicBezTo>
                    <a:pt x="50721" y="703"/>
                    <a:pt x="50649" y="846"/>
                    <a:pt x="50578" y="917"/>
                  </a:cubicBezTo>
                  <a:cubicBezTo>
                    <a:pt x="48482" y="3048"/>
                    <a:pt x="46375" y="5168"/>
                    <a:pt x="44244" y="7251"/>
                  </a:cubicBezTo>
                  <a:lnTo>
                    <a:pt x="42756" y="7251"/>
                  </a:lnTo>
                  <a:cubicBezTo>
                    <a:pt x="44970" y="5013"/>
                    <a:pt x="47185" y="2786"/>
                    <a:pt x="49411" y="703"/>
                  </a:cubicBezTo>
                  <a:close/>
                  <a:moveTo>
                    <a:pt x="52673" y="703"/>
                  </a:moveTo>
                  <a:cubicBezTo>
                    <a:pt x="51745" y="1596"/>
                    <a:pt x="50804" y="2691"/>
                    <a:pt x="49852" y="3656"/>
                  </a:cubicBezTo>
                  <a:cubicBezTo>
                    <a:pt x="48661" y="4858"/>
                    <a:pt x="47470" y="6061"/>
                    <a:pt x="46280" y="7251"/>
                  </a:cubicBezTo>
                  <a:lnTo>
                    <a:pt x="44613" y="7251"/>
                  </a:lnTo>
                  <a:cubicBezTo>
                    <a:pt x="46673" y="5168"/>
                    <a:pt x="48732" y="3167"/>
                    <a:pt x="50768" y="1108"/>
                  </a:cubicBezTo>
                  <a:cubicBezTo>
                    <a:pt x="50899" y="977"/>
                    <a:pt x="51030" y="846"/>
                    <a:pt x="51161" y="703"/>
                  </a:cubicBezTo>
                  <a:close/>
                  <a:moveTo>
                    <a:pt x="56781" y="703"/>
                  </a:moveTo>
                  <a:cubicBezTo>
                    <a:pt x="54578" y="2786"/>
                    <a:pt x="52376" y="5013"/>
                    <a:pt x="50149" y="7251"/>
                  </a:cubicBezTo>
                  <a:lnTo>
                    <a:pt x="48090" y="7251"/>
                  </a:lnTo>
                  <a:cubicBezTo>
                    <a:pt x="50280" y="5013"/>
                    <a:pt x="52459" y="2786"/>
                    <a:pt x="54638" y="703"/>
                  </a:cubicBezTo>
                  <a:close/>
                  <a:moveTo>
                    <a:pt x="58484" y="703"/>
                  </a:moveTo>
                  <a:cubicBezTo>
                    <a:pt x="56364" y="2929"/>
                    <a:pt x="54197" y="5013"/>
                    <a:pt x="51983" y="7251"/>
                  </a:cubicBezTo>
                  <a:lnTo>
                    <a:pt x="50471" y="7251"/>
                  </a:lnTo>
                  <a:cubicBezTo>
                    <a:pt x="52709" y="5013"/>
                    <a:pt x="54924" y="2786"/>
                    <a:pt x="57138" y="703"/>
                  </a:cubicBezTo>
                  <a:close/>
                  <a:moveTo>
                    <a:pt x="59651" y="703"/>
                  </a:moveTo>
                  <a:cubicBezTo>
                    <a:pt x="58210" y="2191"/>
                    <a:pt x="56805" y="3929"/>
                    <a:pt x="55340" y="5501"/>
                  </a:cubicBezTo>
                  <a:cubicBezTo>
                    <a:pt x="54793" y="6084"/>
                    <a:pt x="54245" y="6656"/>
                    <a:pt x="53685" y="7251"/>
                  </a:cubicBezTo>
                  <a:lnTo>
                    <a:pt x="52566" y="7251"/>
                  </a:lnTo>
                  <a:cubicBezTo>
                    <a:pt x="54757" y="5013"/>
                    <a:pt x="56924" y="2929"/>
                    <a:pt x="58996" y="703"/>
                  </a:cubicBezTo>
                  <a:close/>
                  <a:moveTo>
                    <a:pt x="60663" y="703"/>
                  </a:moveTo>
                  <a:lnTo>
                    <a:pt x="60901" y="977"/>
                  </a:lnTo>
                  <a:cubicBezTo>
                    <a:pt x="59377" y="2703"/>
                    <a:pt x="57912" y="4501"/>
                    <a:pt x="56341" y="6156"/>
                  </a:cubicBezTo>
                  <a:cubicBezTo>
                    <a:pt x="55983" y="6513"/>
                    <a:pt x="55626" y="6799"/>
                    <a:pt x="55281" y="7251"/>
                  </a:cubicBezTo>
                  <a:lnTo>
                    <a:pt x="53876" y="7251"/>
                  </a:lnTo>
                  <a:cubicBezTo>
                    <a:pt x="55936" y="5013"/>
                    <a:pt x="57960" y="2786"/>
                    <a:pt x="59996" y="703"/>
                  </a:cubicBezTo>
                  <a:close/>
                  <a:moveTo>
                    <a:pt x="61841" y="2167"/>
                  </a:moveTo>
                  <a:lnTo>
                    <a:pt x="62675" y="3251"/>
                  </a:lnTo>
                  <a:cubicBezTo>
                    <a:pt x="61532" y="4608"/>
                    <a:pt x="60353" y="5906"/>
                    <a:pt x="59162" y="7251"/>
                  </a:cubicBezTo>
                  <a:lnTo>
                    <a:pt x="57007" y="7251"/>
                  </a:lnTo>
                  <a:cubicBezTo>
                    <a:pt x="58615" y="5465"/>
                    <a:pt x="60222" y="3846"/>
                    <a:pt x="61841" y="2167"/>
                  </a:cubicBezTo>
                  <a:close/>
                  <a:moveTo>
                    <a:pt x="62829" y="3441"/>
                  </a:moveTo>
                  <a:lnTo>
                    <a:pt x="63175" y="3882"/>
                  </a:lnTo>
                  <a:lnTo>
                    <a:pt x="60651" y="7251"/>
                  </a:lnTo>
                  <a:lnTo>
                    <a:pt x="59531" y="7251"/>
                  </a:lnTo>
                  <a:cubicBezTo>
                    <a:pt x="60651" y="5906"/>
                    <a:pt x="61758" y="4715"/>
                    <a:pt x="62829" y="3441"/>
                  </a:cubicBezTo>
                  <a:close/>
                  <a:moveTo>
                    <a:pt x="0" y="0"/>
                  </a:moveTo>
                  <a:lnTo>
                    <a:pt x="3120" y="3917"/>
                  </a:lnTo>
                  <a:lnTo>
                    <a:pt x="0" y="7847"/>
                  </a:lnTo>
                  <a:lnTo>
                    <a:pt x="60972" y="7847"/>
                  </a:lnTo>
                  <a:lnTo>
                    <a:pt x="63984" y="3846"/>
                  </a:lnTo>
                  <a:lnTo>
                    <a:pt x="6097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2529;p45">
              <a:extLst>
                <a:ext uri="{FF2B5EF4-FFF2-40B4-BE49-F238E27FC236}">
                  <a16:creationId xmlns:a16="http://schemas.microsoft.com/office/drawing/2014/main" id="{85FAB5CA-6A5E-5C4A-42FF-8E606AC900D8}"/>
                </a:ext>
              </a:extLst>
            </p:cNvPr>
            <p:cNvSpPr/>
            <p:nvPr/>
          </p:nvSpPr>
          <p:spPr>
            <a:xfrm>
              <a:off x="3117441" y="2317027"/>
              <a:ext cx="107385" cy="348377"/>
            </a:xfrm>
            <a:custGeom>
              <a:avLst/>
              <a:gdLst/>
              <a:ahLst/>
              <a:cxnLst/>
              <a:rect l="l" t="t" r="r" b="b"/>
              <a:pathLst>
                <a:path w="4918" h="15955" extrusionOk="0">
                  <a:moveTo>
                    <a:pt x="2156" y="0"/>
                  </a:moveTo>
                  <a:lnTo>
                    <a:pt x="2156" y="11025"/>
                  </a:lnTo>
                  <a:cubicBezTo>
                    <a:pt x="965" y="11192"/>
                    <a:pt x="1" y="12228"/>
                    <a:pt x="1" y="13478"/>
                  </a:cubicBezTo>
                  <a:cubicBezTo>
                    <a:pt x="1" y="14847"/>
                    <a:pt x="1108" y="15955"/>
                    <a:pt x="2477" y="15955"/>
                  </a:cubicBezTo>
                  <a:cubicBezTo>
                    <a:pt x="3835" y="15955"/>
                    <a:pt x="4918" y="14847"/>
                    <a:pt x="4918" y="13478"/>
                  </a:cubicBezTo>
                  <a:cubicBezTo>
                    <a:pt x="4918" y="12228"/>
                    <a:pt x="3942" y="11192"/>
                    <a:pt x="2751" y="11025"/>
                  </a:cubicBezTo>
                  <a:lnTo>
                    <a:pt x="2751"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2530;p45">
              <a:extLst>
                <a:ext uri="{FF2B5EF4-FFF2-40B4-BE49-F238E27FC236}">
                  <a16:creationId xmlns:a16="http://schemas.microsoft.com/office/drawing/2014/main" id="{FFDA2D8F-FBA8-EBB4-C317-4066C6374ED8}"/>
                </a:ext>
              </a:extLst>
            </p:cNvPr>
            <p:cNvGrpSpPr/>
            <p:nvPr/>
          </p:nvGrpSpPr>
          <p:grpSpPr>
            <a:xfrm>
              <a:off x="2934539" y="1413813"/>
              <a:ext cx="241147" cy="371112"/>
              <a:chOff x="2895545" y="1451978"/>
              <a:chExt cx="241147" cy="371112"/>
            </a:xfrm>
          </p:grpSpPr>
          <p:sp>
            <p:nvSpPr>
              <p:cNvPr id="47" name="Google Shape;2532;p45">
                <a:extLst>
                  <a:ext uri="{FF2B5EF4-FFF2-40B4-BE49-F238E27FC236}">
                    <a16:creationId xmlns:a16="http://schemas.microsoft.com/office/drawing/2014/main" id="{7635D04E-EF1A-B56B-BFE0-5C44B887988E}"/>
                  </a:ext>
                </a:extLst>
              </p:cNvPr>
              <p:cNvSpPr/>
              <p:nvPr/>
            </p:nvSpPr>
            <p:spPr>
              <a:xfrm>
                <a:off x="2895545" y="1451978"/>
                <a:ext cx="70112" cy="23211"/>
              </a:xfrm>
              <a:custGeom>
                <a:avLst/>
                <a:gdLst/>
                <a:ahLst/>
                <a:cxnLst/>
                <a:rect l="l" t="t" r="r" b="b"/>
                <a:pathLst>
                  <a:path w="3211" h="1063" extrusionOk="0">
                    <a:moveTo>
                      <a:pt x="990" y="0"/>
                    </a:moveTo>
                    <a:cubicBezTo>
                      <a:pt x="745" y="0"/>
                      <a:pt x="510" y="39"/>
                      <a:pt x="298" y="136"/>
                    </a:cubicBezTo>
                    <a:cubicBezTo>
                      <a:pt x="1" y="279"/>
                      <a:pt x="1" y="803"/>
                      <a:pt x="298" y="934"/>
                    </a:cubicBezTo>
                    <a:cubicBezTo>
                      <a:pt x="505" y="1034"/>
                      <a:pt x="696" y="1063"/>
                      <a:pt x="894" y="1063"/>
                    </a:cubicBezTo>
                    <a:cubicBezTo>
                      <a:pt x="1049" y="1063"/>
                      <a:pt x="1209" y="1045"/>
                      <a:pt x="1382" y="1029"/>
                    </a:cubicBezTo>
                    <a:cubicBezTo>
                      <a:pt x="1617" y="1003"/>
                      <a:pt x="1852" y="984"/>
                      <a:pt x="2087" y="984"/>
                    </a:cubicBezTo>
                    <a:cubicBezTo>
                      <a:pt x="2281" y="984"/>
                      <a:pt x="2474" y="997"/>
                      <a:pt x="2668" y="1029"/>
                    </a:cubicBezTo>
                    <a:cubicBezTo>
                      <a:pt x="2684" y="1031"/>
                      <a:pt x="2700" y="1032"/>
                      <a:pt x="2716" y="1032"/>
                    </a:cubicBezTo>
                    <a:cubicBezTo>
                      <a:pt x="3063" y="1032"/>
                      <a:pt x="3210" y="547"/>
                      <a:pt x="2834" y="422"/>
                    </a:cubicBezTo>
                    <a:cubicBezTo>
                      <a:pt x="2304" y="251"/>
                      <a:pt x="1615" y="0"/>
                      <a:pt x="990"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2537;p45">
                <a:extLst>
                  <a:ext uri="{FF2B5EF4-FFF2-40B4-BE49-F238E27FC236}">
                    <a16:creationId xmlns:a16="http://schemas.microsoft.com/office/drawing/2014/main" id="{BA7CA694-DD1E-D1E9-3015-E76074464977}"/>
                  </a:ext>
                </a:extLst>
              </p:cNvPr>
              <p:cNvSpPr/>
              <p:nvPr/>
            </p:nvSpPr>
            <p:spPr>
              <a:xfrm>
                <a:off x="3080489" y="1496478"/>
                <a:ext cx="35547" cy="34106"/>
              </a:xfrm>
              <a:custGeom>
                <a:avLst/>
                <a:gdLst/>
                <a:ahLst/>
                <a:cxnLst/>
                <a:rect l="l" t="t" r="r" b="b"/>
                <a:pathLst>
                  <a:path w="1628" h="1562" extrusionOk="0">
                    <a:moveTo>
                      <a:pt x="1272" y="0"/>
                    </a:moveTo>
                    <a:cubicBezTo>
                      <a:pt x="1236" y="0"/>
                      <a:pt x="1197" y="6"/>
                      <a:pt x="1151" y="15"/>
                    </a:cubicBezTo>
                    <a:cubicBezTo>
                      <a:pt x="1032" y="39"/>
                      <a:pt x="937" y="158"/>
                      <a:pt x="901" y="265"/>
                    </a:cubicBezTo>
                    <a:cubicBezTo>
                      <a:pt x="853" y="444"/>
                      <a:pt x="818" y="634"/>
                      <a:pt x="746" y="801"/>
                    </a:cubicBezTo>
                    <a:cubicBezTo>
                      <a:pt x="698" y="729"/>
                      <a:pt x="663" y="646"/>
                      <a:pt x="627" y="563"/>
                    </a:cubicBezTo>
                    <a:cubicBezTo>
                      <a:pt x="579" y="462"/>
                      <a:pt x="488" y="420"/>
                      <a:pt x="392" y="420"/>
                    </a:cubicBezTo>
                    <a:cubicBezTo>
                      <a:pt x="204" y="420"/>
                      <a:pt x="0" y="584"/>
                      <a:pt x="79" y="789"/>
                    </a:cubicBezTo>
                    <a:cubicBezTo>
                      <a:pt x="210" y="1160"/>
                      <a:pt x="401" y="1561"/>
                      <a:pt x="808" y="1561"/>
                    </a:cubicBezTo>
                    <a:cubicBezTo>
                      <a:pt x="845" y="1561"/>
                      <a:pt x="884" y="1558"/>
                      <a:pt x="925" y="1551"/>
                    </a:cubicBezTo>
                    <a:cubicBezTo>
                      <a:pt x="1389" y="1480"/>
                      <a:pt x="1568" y="729"/>
                      <a:pt x="1615" y="360"/>
                    </a:cubicBezTo>
                    <a:cubicBezTo>
                      <a:pt x="1627" y="241"/>
                      <a:pt x="1532" y="110"/>
                      <a:pt x="1437" y="51"/>
                    </a:cubicBezTo>
                    <a:cubicBezTo>
                      <a:pt x="1378" y="14"/>
                      <a:pt x="1329" y="0"/>
                      <a:pt x="1272"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2540;p45">
                <a:extLst>
                  <a:ext uri="{FF2B5EF4-FFF2-40B4-BE49-F238E27FC236}">
                    <a16:creationId xmlns:a16="http://schemas.microsoft.com/office/drawing/2014/main" id="{5ED29DF0-9F14-ABAA-6C9B-E89B22E02959}"/>
                  </a:ext>
                </a:extLst>
              </p:cNvPr>
              <p:cNvSpPr/>
              <p:nvPr/>
            </p:nvSpPr>
            <p:spPr>
              <a:xfrm>
                <a:off x="3092498" y="1798766"/>
                <a:ext cx="44194" cy="24324"/>
              </a:xfrm>
              <a:custGeom>
                <a:avLst/>
                <a:gdLst/>
                <a:ahLst/>
                <a:cxnLst/>
                <a:rect l="l" t="t" r="r" b="b"/>
                <a:pathLst>
                  <a:path w="2024" h="1114" extrusionOk="0">
                    <a:moveTo>
                      <a:pt x="1392" y="0"/>
                    </a:moveTo>
                    <a:cubicBezTo>
                      <a:pt x="1295" y="0"/>
                      <a:pt x="1193" y="34"/>
                      <a:pt x="1101" y="113"/>
                    </a:cubicBezTo>
                    <a:cubicBezTo>
                      <a:pt x="970" y="227"/>
                      <a:pt x="838" y="341"/>
                      <a:pt x="683" y="341"/>
                    </a:cubicBezTo>
                    <a:cubicBezTo>
                      <a:pt x="627" y="341"/>
                      <a:pt x="569" y="326"/>
                      <a:pt x="506" y="292"/>
                    </a:cubicBezTo>
                    <a:cubicBezTo>
                      <a:pt x="464" y="268"/>
                      <a:pt x="419" y="257"/>
                      <a:pt x="375" y="257"/>
                    </a:cubicBezTo>
                    <a:cubicBezTo>
                      <a:pt x="181" y="257"/>
                      <a:pt x="1" y="467"/>
                      <a:pt x="137" y="661"/>
                    </a:cubicBezTo>
                    <a:cubicBezTo>
                      <a:pt x="303" y="899"/>
                      <a:pt x="494" y="1101"/>
                      <a:pt x="815" y="1113"/>
                    </a:cubicBezTo>
                    <a:cubicBezTo>
                      <a:pt x="827" y="1114"/>
                      <a:pt x="838" y="1114"/>
                      <a:pt x="849" y="1114"/>
                    </a:cubicBezTo>
                    <a:cubicBezTo>
                      <a:pt x="1190" y="1114"/>
                      <a:pt x="1455" y="939"/>
                      <a:pt x="1708" y="709"/>
                    </a:cubicBezTo>
                    <a:cubicBezTo>
                      <a:pt x="2023" y="412"/>
                      <a:pt x="1733" y="0"/>
                      <a:pt x="1392"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2545;p45">
              <a:extLst>
                <a:ext uri="{FF2B5EF4-FFF2-40B4-BE49-F238E27FC236}">
                  <a16:creationId xmlns:a16="http://schemas.microsoft.com/office/drawing/2014/main" id="{29E57F9E-27D7-0513-F50A-D7F7EC1A1B68}"/>
                </a:ext>
              </a:extLst>
            </p:cNvPr>
            <p:cNvSpPr txBox="1"/>
            <p:nvPr/>
          </p:nvSpPr>
          <p:spPr>
            <a:xfrm>
              <a:off x="2508033" y="2037779"/>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434343"/>
                  </a:solidFill>
                  <a:latin typeface="Fira Sans Extra Condensed Medium"/>
                  <a:ea typeface="Fira Sans Extra Condensed Medium"/>
                  <a:cs typeface="Fira Sans Extra Condensed Medium"/>
                  <a:sym typeface="Fira Sans Extra Condensed Medium"/>
                </a:rPr>
                <a:t>TRANSACTION</a:t>
              </a:r>
              <a:endParaRPr sz="2000" b="1"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46" name="Google Shape;2546;p45">
              <a:extLst>
                <a:ext uri="{FF2B5EF4-FFF2-40B4-BE49-F238E27FC236}">
                  <a16:creationId xmlns:a16="http://schemas.microsoft.com/office/drawing/2014/main" id="{F3FF1912-1B07-E95A-EDE4-63D33CD841DB}"/>
                </a:ext>
              </a:extLst>
            </p:cNvPr>
            <p:cNvSpPr txBox="1"/>
            <p:nvPr/>
          </p:nvSpPr>
          <p:spPr>
            <a:xfrm>
              <a:off x="2508033" y="2629032"/>
              <a:ext cx="1354200" cy="765000"/>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r>
                <a:rPr lang="en-US" sz="1600" dirty="0">
                  <a:effectLst/>
                  <a:latin typeface="Times New Roman" panose="02020603050405020304" pitchFamily="18" charset="0"/>
                  <a:ea typeface="Times New Roman" panose="02020603050405020304" pitchFamily="18" charset="0"/>
                </a:rPr>
                <a:t>Agreement I</a:t>
              </a:r>
              <a:r>
                <a:rPr lang="en-US" sz="1600" dirty="0">
                  <a:latin typeface="Times New Roman" panose="02020603050405020304" pitchFamily="18" charset="0"/>
                  <a:ea typeface="Times New Roman" panose="02020603050405020304" pitchFamily="18" charset="0"/>
                </a:rPr>
                <a:t>D</a:t>
              </a:r>
              <a:r>
                <a:rPr lang="en-US" sz="1600" dirty="0">
                  <a:effectLst/>
                  <a:latin typeface="Times New Roman" panose="02020603050405020304" pitchFamily="18" charset="0"/>
                  <a:ea typeface="Times New Roman" panose="02020603050405020304" pitchFamily="18" charset="0"/>
                </a:rPr>
                <a:t> (FK)</a:t>
              </a:r>
            </a:p>
          </p:txBody>
        </p:sp>
      </p:grpSp>
      <p:grpSp>
        <p:nvGrpSpPr>
          <p:cNvPr id="50" name="Google Shape;2547;p45">
            <a:extLst>
              <a:ext uri="{FF2B5EF4-FFF2-40B4-BE49-F238E27FC236}">
                <a16:creationId xmlns:a16="http://schemas.microsoft.com/office/drawing/2014/main" id="{45D56750-12B1-69E2-FE00-4D50C8A226DF}"/>
              </a:ext>
            </a:extLst>
          </p:cNvPr>
          <p:cNvGrpSpPr/>
          <p:nvPr/>
        </p:nvGrpSpPr>
        <p:grpSpPr>
          <a:xfrm>
            <a:off x="7711238" y="2141040"/>
            <a:ext cx="2282074" cy="2095662"/>
            <a:chOff x="5301095" y="2026842"/>
            <a:chExt cx="1397112" cy="1365555"/>
          </a:xfrm>
        </p:grpSpPr>
        <p:sp>
          <p:nvSpPr>
            <p:cNvPr id="51" name="Google Shape;2548;p45">
              <a:extLst>
                <a:ext uri="{FF2B5EF4-FFF2-40B4-BE49-F238E27FC236}">
                  <a16:creationId xmlns:a16="http://schemas.microsoft.com/office/drawing/2014/main" id="{236FA7C8-4744-C9E8-EB9F-3D0B480173F8}"/>
                </a:ext>
              </a:extLst>
            </p:cNvPr>
            <p:cNvSpPr/>
            <p:nvPr/>
          </p:nvSpPr>
          <p:spPr>
            <a:xfrm>
              <a:off x="5301095" y="2627397"/>
              <a:ext cx="1397112" cy="171339"/>
            </a:xfrm>
            <a:custGeom>
              <a:avLst/>
              <a:gdLst/>
              <a:ahLst/>
              <a:cxnLst/>
              <a:rect l="l" t="t" r="r" b="b"/>
              <a:pathLst>
                <a:path w="63985" h="7847" extrusionOk="0">
                  <a:moveTo>
                    <a:pt x="2680" y="703"/>
                  </a:moveTo>
                  <a:cubicBezTo>
                    <a:pt x="2418" y="846"/>
                    <a:pt x="2168" y="1179"/>
                    <a:pt x="1918" y="1429"/>
                  </a:cubicBezTo>
                  <a:lnTo>
                    <a:pt x="1334" y="703"/>
                  </a:lnTo>
                  <a:close/>
                  <a:moveTo>
                    <a:pt x="4239" y="703"/>
                  </a:moveTo>
                  <a:cubicBezTo>
                    <a:pt x="3704" y="1143"/>
                    <a:pt x="3168" y="1774"/>
                    <a:pt x="2632" y="2322"/>
                  </a:cubicBezTo>
                  <a:lnTo>
                    <a:pt x="2049" y="1572"/>
                  </a:lnTo>
                  <a:cubicBezTo>
                    <a:pt x="2358" y="1262"/>
                    <a:pt x="2668" y="1000"/>
                    <a:pt x="2977" y="703"/>
                  </a:cubicBezTo>
                  <a:close/>
                  <a:moveTo>
                    <a:pt x="6216" y="703"/>
                  </a:moveTo>
                  <a:cubicBezTo>
                    <a:pt x="5299" y="1596"/>
                    <a:pt x="4382" y="2477"/>
                    <a:pt x="3489" y="3394"/>
                  </a:cubicBezTo>
                  <a:lnTo>
                    <a:pt x="2918" y="2655"/>
                  </a:lnTo>
                  <a:cubicBezTo>
                    <a:pt x="3573" y="2001"/>
                    <a:pt x="4228" y="1298"/>
                    <a:pt x="4882" y="703"/>
                  </a:cubicBezTo>
                  <a:close/>
                  <a:moveTo>
                    <a:pt x="22135" y="703"/>
                  </a:moveTo>
                  <a:cubicBezTo>
                    <a:pt x="19968" y="2786"/>
                    <a:pt x="17825" y="5037"/>
                    <a:pt x="15669" y="7239"/>
                  </a:cubicBezTo>
                  <a:lnTo>
                    <a:pt x="14205" y="7227"/>
                  </a:lnTo>
                  <a:cubicBezTo>
                    <a:pt x="16467" y="5025"/>
                    <a:pt x="18753" y="2786"/>
                    <a:pt x="21039" y="703"/>
                  </a:cubicBezTo>
                  <a:close/>
                  <a:moveTo>
                    <a:pt x="54079" y="703"/>
                  </a:moveTo>
                  <a:cubicBezTo>
                    <a:pt x="51829" y="2786"/>
                    <a:pt x="49578" y="5049"/>
                    <a:pt x="47316" y="7239"/>
                  </a:cubicBezTo>
                  <a:lnTo>
                    <a:pt x="46447" y="7227"/>
                  </a:lnTo>
                  <a:cubicBezTo>
                    <a:pt x="48566" y="5037"/>
                    <a:pt x="50698" y="2786"/>
                    <a:pt x="52841" y="703"/>
                  </a:cubicBezTo>
                  <a:close/>
                  <a:moveTo>
                    <a:pt x="61080" y="1203"/>
                  </a:moveTo>
                  <a:lnTo>
                    <a:pt x="61651" y="1941"/>
                  </a:lnTo>
                  <a:cubicBezTo>
                    <a:pt x="59949" y="3691"/>
                    <a:pt x="58270" y="5453"/>
                    <a:pt x="56591" y="7239"/>
                  </a:cubicBezTo>
                  <a:lnTo>
                    <a:pt x="55580" y="7239"/>
                  </a:lnTo>
                  <a:cubicBezTo>
                    <a:pt x="55885" y="6944"/>
                    <a:pt x="56191" y="6604"/>
                    <a:pt x="56496" y="6299"/>
                  </a:cubicBezTo>
                  <a:cubicBezTo>
                    <a:pt x="58091" y="4668"/>
                    <a:pt x="59568" y="2917"/>
                    <a:pt x="61080" y="1203"/>
                  </a:cubicBezTo>
                  <a:close/>
                  <a:moveTo>
                    <a:pt x="8014" y="703"/>
                  </a:moveTo>
                  <a:cubicBezTo>
                    <a:pt x="5847" y="2786"/>
                    <a:pt x="3704" y="5013"/>
                    <a:pt x="1584" y="7251"/>
                  </a:cubicBezTo>
                  <a:lnTo>
                    <a:pt x="1334" y="7251"/>
                  </a:lnTo>
                  <a:lnTo>
                    <a:pt x="3942" y="3941"/>
                  </a:lnTo>
                  <a:lnTo>
                    <a:pt x="3704" y="3667"/>
                  </a:lnTo>
                  <a:cubicBezTo>
                    <a:pt x="4692" y="2655"/>
                    <a:pt x="5680" y="1596"/>
                    <a:pt x="6680" y="703"/>
                  </a:cubicBezTo>
                  <a:close/>
                  <a:moveTo>
                    <a:pt x="9835" y="703"/>
                  </a:moveTo>
                  <a:cubicBezTo>
                    <a:pt x="7585" y="2786"/>
                    <a:pt x="5347" y="5013"/>
                    <a:pt x="3132" y="7251"/>
                  </a:cubicBezTo>
                  <a:lnTo>
                    <a:pt x="2073" y="7251"/>
                  </a:lnTo>
                  <a:cubicBezTo>
                    <a:pt x="4359" y="5013"/>
                    <a:pt x="6633" y="2786"/>
                    <a:pt x="8907" y="703"/>
                  </a:cubicBezTo>
                  <a:close/>
                  <a:moveTo>
                    <a:pt x="11228" y="703"/>
                  </a:moveTo>
                  <a:cubicBezTo>
                    <a:pt x="9097" y="2786"/>
                    <a:pt x="6990" y="5013"/>
                    <a:pt x="4906" y="7251"/>
                  </a:cubicBezTo>
                  <a:lnTo>
                    <a:pt x="3454" y="7251"/>
                  </a:lnTo>
                  <a:cubicBezTo>
                    <a:pt x="5692" y="5013"/>
                    <a:pt x="7930" y="2786"/>
                    <a:pt x="10169" y="703"/>
                  </a:cubicBezTo>
                  <a:close/>
                  <a:moveTo>
                    <a:pt x="13014" y="703"/>
                  </a:moveTo>
                  <a:cubicBezTo>
                    <a:pt x="10859" y="2786"/>
                    <a:pt x="8704" y="5013"/>
                    <a:pt x="6609" y="7251"/>
                  </a:cubicBezTo>
                  <a:lnTo>
                    <a:pt x="5406" y="7251"/>
                  </a:lnTo>
                  <a:cubicBezTo>
                    <a:pt x="7478" y="5013"/>
                    <a:pt x="9550" y="2786"/>
                    <a:pt x="11645" y="703"/>
                  </a:cubicBezTo>
                  <a:close/>
                  <a:moveTo>
                    <a:pt x="16027" y="703"/>
                  </a:moveTo>
                  <a:cubicBezTo>
                    <a:pt x="13753" y="2786"/>
                    <a:pt x="11431" y="5013"/>
                    <a:pt x="9145" y="7251"/>
                  </a:cubicBezTo>
                  <a:lnTo>
                    <a:pt x="7097" y="7251"/>
                  </a:lnTo>
                  <a:cubicBezTo>
                    <a:pt x="9204" y="5013"/>
                    <a:pt x="11336" y="2786"/>
                    <a:pt x="13491" y="703"/>
                  </a:cubicBezTo>
                  <a:close/>
                  <a:moveTo>
                    <a:pt x="16336" y="667"/>
                  </a:moveTo>
                  <a:lnTo>
                    <a:pt x="18372" y="679"/>
                  </a:lnTo>
                  <a:cubicBezTo>
                    <a:pt x="16062" y="2870"/>
                    <a:pt x="13741" y="5013"/>
                    <a:pt x="11455" y="7251"/>
                  </a:cubicBezTo>
                  <a:lnTo>
                    <a:pt x="9609" y="7251"/>
                  </a:lnTo>
                  <a:cubicBezTo>
                    <a:pt x="11848" y="5013"/>
                    <a:pt x="14110" y="2870"/>
                    <a:pt x="16336" y="667"/>
                  </a:cubicBezTo>
                  <a:close/>
                  <a:moveTo>
                    <a:pt x="20658" y="703"/>
                  </a:moveTo>
                  <a:cubicBezTo>
                    <a:pt x="18325" y="2786"/>
                    <a:pt x="15967" y="5013"/>
                    <a:pt x="13741" y="7251"/>
                  </a:cubicBezTo>
                  <a:lnTo>
                    <a:pt x="11836" y="7251"/>
                  </a:lnTo>
                  <a:cubicBezTo>
                    <a:pt x="14074" y="5013"/>
                    <a:pt x="16324" y="2786"/>
                    <a:pt x="18587" y="703"/>
                  </a:cubicBezTo>
                  <a:close/>
                  <a:moveTo>
                    <a:pt x="24111" y="703"/>
                  </a:moveTo>
                  <a:cubicBezTo>
                    <a:pt x="21932" y="2786"/>
                    <a:pt x="19765" y="5013"/>
                    <a:pt x="17610" y="7251"/>
                  </a:cubicBezTo>
                  <a:lnTo>
                    <a:pt x="15812" y="7251"/>
                  </a:lnTo>
                  <a:cubicBezTo>
                    <a:pt x="18015" y="5013"/>
                    <a:pt x="20230" y="2786"/>
                    <a:pt x="22432" y="703"/>
                  </a:cubicBezTo>
                  <a:close/>
                  <a:moveTo>
                    <a:pt x="25409" y="703"/>
                  </a:moveTo>
                  <a:cubicBezTo>
                    <a:pt x="23230" y="2786"/>
                    <a:pt x="21111" y="5013"/>
                    <a:pt x="19027" y="7251"/>
                  </a:cubicBezTo>
                  <a:lnTo>
                    <a:pt x="17944" y="7251"/>
                  </a:lnTo>
                  <a:cubicBezTo>
                    <a:pt x="20099" y="5013"/>
                    <a:pt x="22266" y="2786"/>
                    <a:pt x="24432" y="703"/>
                  </a:cubicBezTo>
                  <a:close/>
                  <a:moveTo>
                    <a:pt x="27945" y="703"/>
                  </a:moveTo>
                  <a:cubicBezTo>
                    <a:pt x="27445" y="1143"/>
                    <a:pt x="26945" y="1667"/>
                    <a:pt x="26445" y="2155"/>
                  </a:cubicBezTo>
                  <a:cubicBezTo>
                    <a:pt x="24730" y="3858"/>
                    <a:pt x="23004" y="5465"/>
                    <a:pt x="21277" y="7251"/>
                  </a:cubicBezTo>
                  <a:lnTo>
                    <a:pt x="19337" y="7251"/>
                  </a:lnTo>
                  <a:cubicBezTo>
                    <a:pt x="21087" y="5310"/>
                    <a:pt x="22837" y="3548"/>
                    <a:pt x="24647" y="1762"/>
                  </a:cubicBezTo>
                  <a:cubicBezTo>
                    <a:pt x="25016" y="1393"/>
                    <a:pt x="25385" y="1000"/>
                    <a:pt x="25754" y="703"/>
                  </a:cubicBezTo>
                  <a:close/>
                  <a:moveTo>
                    <a:pt x="30183" y="703"/>
                  </a:moveTo>
                  <a:cubicBezTo>
                    <a:pt x="29588" y="1298"/>
                    <a:pt x="29004" y="1893"/>
                    <a:pt x="28421" y="2501"/>
                  </a:cubicBezTo>
                  <a:cubicBezTo>
                    <a:pt x="26897" y="4096"/>
                    <a:pt x="25349" y="5608"/>
                    <a:pt x="23801" y="7251"/>
                  </a:cubicBezTo>
                  <a:lnTo>
                    <a:pt x="21468" y="7251"/>
                  </a:lnTo>
                  <a:cubicBezTo>
                    <a:pt x="22944" y="5763"/>
                    <a:pt x="24409" y="4429"/>
                    <a:pt x="25837" y="3001"/>
                  </a:cubicBezTo>
                  <a:cubicBezTo>
                    <a:pt x="26611" y="2227"/>
                    <a:pt x="27385" y="1441"/>
                    <a:pt x="28171" y="703"/>
                  </a:cubicBezTo>
                  <a:close/>
                  <a:moveTo>
                    <a:pt x="33100" y="703"/>
                  </a:moveTo>
                  <a:cubicBezTo>
                    <a:pt x="31624" y="2191"/>
                    <a:pt x="30159" y="3632"/>
                    <a:pt x="28671" y="5084"/>
                  </a:cubicBezTo>
                  <a:cubicBezTo>
                    <a:pt x="27933" y="5811"/>
                    <a:pt x="27195" y="6501"/>
                    <a:pt x="26457" y="7251"/>
                  </a:cubicBezTo>
                  <a:lnTo>
                    <a:pt x="24087" y="7251"/>
                  </a:lnTo>
                  <a:cubicBezTo>
                    <a:pt x="25575" y="5608"/>
                    <a:pt x="27076" y="4179"/>
                    <a:pt x="28552" y="2632"/>
                  </a:cubicBezTo>
                  <a:cubicBezTo>
                    <a:pt x="29183" y="1977"/>
                    <a:pt x="29814" y="1298"/>
                    <a:pt x="30457" y="703"/>
                  </a:cubicBezTo>
                  <a:close/>
                  <a:moveTo>
                    <a:pt x="35005" y="703"/>
                  </a:moveTo>
                  <a:cubicBezTo>
                    <a:pt x="33207" y="2489"/>
                    <a:pt x="31386" y="4358"/>
                    <a:pt x="29516" y="6132"/>
                  </a:cubicBezTo>
                  <a:cubicBezTo>
                    <a:pt x="29124" y="6501"/>
                    <a:pt x="28731" y="6799"/>
                    <a:pt x="28350" y="7251"/>
                  </a:cubicBezTo>
                  <a:lnTo>
                    <a:pt x="26778" y="7251"/>
                  </a:lnTo>
                  <a:cubicBezTo>
                    <a:pt x="29040" y="5013"/>
                    <a:pt x="31290" y="2786"/>
                    <a:pt x="33517" y="703"/>
                  </a:cubicBezTo>
                  <a:close/>
                  <a:moveTo>
                    <a:pt x="36315" y="703"/>
                  </a:moveTo>
                  <a:cubicBezTo>
                    <a:pt x="34577" y="2334"/>
                    <a:pt x="32838" y="4120"/>
                    <a:pt x="31088" y="5834"/>
                  </a:cubicBezTo>
                  <a:cubicBezTo>
                    <a:pt x="30612" y="6299"/>
                    <a:pt x="30124" y="6799"/>
                    <a:pt x="29647" y="7251"/>
                  </a:cubicBezTo>
                  <a:lnTo>
                    <a:pt x="28635" y="7251"/>
                  </a:lnTo>
                  <a:cubicBezTo>
                    <a:pt x="28731" y="7096"/>
                    <a:pt x="28826" y="7061"/>
                    <a:pt x="28921" y="6965"/>
                  </a:cubicBezTo>
                  <a:cubicBezTo>
                    <a:pt x="31100" y="4918"/>
                    <a:pt x="33243" y="2786"/>
                    <a:pt x="35362" y="703"/>
                  </a:cubicBezTo>
                  <a:close/>
                  <a:moveTo>
                    <a:pt x="37684" y="703"/>
                  </a:moveTo>
                  <a:cubicBezTo>
                    <a:pt x="35541" y="2786"/>
                    <a:pt x="33398" y="5013"/>
                    <a:pt x="31255" y="7251"/>
                  </a:cubicBezTo>
                  <a:lnTo>
                    <a:pt x="29897" y="7251"/>
                  </a:lnTo>
                  <a:cubicBezTo>
                    <a:pt x="30088" y="6954"/>
                    <a:pt x="30278" y="6870"/>
                    <a:pt x="30469" y="6680"/>
                  </a:cubicBezTo>
                  <a:cubicBezTo>
                    <a:pt x="32517" y="4679"/>
                    <a:pt x="34565" y="2632"/>
                    <a:pt x="36624" y="703"/>
                  </a:cubicBezTo>
                  <a:close/>
                  <a:moveTo>
                    <a:pt x="39589" y="703"/>
                  </a:moveTo>
                  <a:cubicBezTo>
                    <a:pt x="37589" y="2632"/>
                    <a:pt x="35601" y="4608"/>
                    <a:pt x="33648" y="6596"/>
                  </a:cubicBezTo>
                  <a:cubicBezTo>
                    <a:pt x="33434" y="6811"/>
                    <a:pt x="33231" y="6954"/>
                    <a:pt x="33017" y="7251"/>
                  </a:cubicBezTo>
                  <a:lnTo>
                    <a:pt x="32267" y="7251"/>
                  </a:lnTo>
                  <a:cubicBezTo>
                    <a:pt x="34422" y="5013"/>
                    <a:pt x="36553" y="2786"/>
                    <a:pt x="38684" y="703"/>
                  </a:cubicBezTo>
                  <a:close/>
                  <a:moveTo>
                    <a:pt x="41542" y="703"/>
                  </a:moveTo>
                  <a:cubicBezTo>
                    <a:pt x="39363" y="2786"/>
                    <a:pt x="37196" y="5013"/>
                    <a:pt x="35005" y="7251"/>
                  </a:cubicBezTo>
                  <a:lnTo>
                    <a:pt x="33326" y="7251"/>
                  </a:lnTo>
                  <a:cubicBezTo>
                    <a:pt x="33493" y="7096"/>
                    <a:pt x="33648" y="6930"/>
                    <a:pt x="33803" y="6763"/>
                  </a:cubicBezTo>
                  <a:cubicBezTo>
                    <a:pt x="35815" y="4703"/>
                    <a:pt x="37898" y="2632"/>
                    <a:pt x="39994" y="703"/>
                  </a:cubicBezTo>
                  <a:close/>
                  <a:moveTo>
                    <a:pt x="44328" y="703"/>
                  </a:moveTo>
                  <a:cubicBezTo>
                    <a:pt x="42030" y="2786"/>
                    <a:pt x="39720" y="5013"/>
                    <a:pt x="37422" y="7251"/>
                  </a:cubicBezTo>
                  <a:lnTo>
                    <a:pt x="35446" y="7251"/>
                  </a:lnTo>
                  <a:cubicBezTo>
                    <a:pt x="37672" y="5013"/>
                    <a:pt x="39911" y="2786"/>
                    <a:pt x="42149" y="703"/>
                  </a:cubicBezTo>
                  <a:close/>
                  <a:moveTo>
                    <a:pt x="46209" y="703"/>
                  </a:moveTo>
                  <a:cubicBezTo>
                    <a:pt x="43983" y="2786"/>
                    <a:pt x="41744" y="5013"/>
                    <a:pt x="39482" y="7251"/>
                  </a:cubicBezTo>
                  <a:lnTo>
                    <a:pt x="37684" y="7251"/>
                  </a:lnTo>
                  <a:cubicBezTo>
                    <a:pt x="39994" y="5013"/>
                    <a:pt x="42304" y="2786"/>
                    <a:pt x="44614" y="703"/>
                  </a:cubicBezTo>
                  <a:close/>
                  <a:moveTo>
                    <a:pt x="49031" y="703"/>
                  </a:moveTo>
                  <a:cubicBezTo>
                    <a:pt x="46828" y="2786"/>
                    <a:pt x="44637" y="5013"/>
                    <a:pt x="42447" y="7251"/>
                  </a:cubicBezTo>
                  <a:lnTo>
                    <a:pt x="39780" y="7251"/>
                  </a:lnTo>
                  <a:cubicBezTo>
                    <a:pt x="42054" y="5013"/>
                    <a:pt x="44292" y="2786"/>
                    <a:pt x="46530" y="703"/>
                  </a:cubicBezTo>
                  <a:close/>
                  <a:moveTo>
                    <a:pt x="50793" y="703"/>
                  </a:moveTo>
                  <a:cubicBezTo>
                    <a:pt x="50721" y="703"/>
                    <a:pt x="50650" y="846"/>
                    <a:pt x="50579" y="917"/>
                  </a:cubicBezTo>
                  <a:cubicBezTo>
                    <a:pt x="48483" y="3048"/>
                    <a:pt x="46364" y="5168"/>
                    <a:pt x="44244" y="7251"/>
                  </a:cubicBezTo>
                  <a:lnTo>
                    <a:pt x="42744" y="7251"/>
                  </a:lnTo>
                  <a:cubicBezTo>
                    <a:pt x="44971" y="5013"/>
                    <a:pt x="47185" y="2786"/>
                    <a:pt x="49412" y="703"/>
                  </a:cubicBezTo>
                  <a:close/>
                  <a:moveTo>
                    <a:pt x="52662" y="703"/>
                  </a:moveTo>
                  <a:cubicBezTo>
                    <a:pt x="51734" y="1596"/>
                    <a:pt x="50805" y="2691"/>
                    <a:pt x="49840" y="3656"/>
                  </a:cubicBezTo>
                  <a:cubicBezTo>
                    <a:pt x="48662" y="4858"/>
                    <a:pt x="47471" y="6061"/>
                    <a:pt x="46280" y="7251"/>
                  </a:cubicBezTo>
                  <a:lnTo>
                    <a:pt x="44614" y="7251"/>
                  </a:lnTo>
                  <a:cubicBezTo>
                    <a:pt x="46661" y="5168"/>
                    <a:pt x="48721" y="3167"/>
                    <a:pt x="50757" y="1108"/>
                  </a:cubicBezTo>
                  <a:cubicBezTo>
                    <a:pt x="50888" y="977"/>
                    <a:pt x="51019" y="846"/>
                    <a:pt x="51162" y="703"/>
                  </a:cubicBezTo>
                  <a:close/>
                  <a:moveTo>
                    <a:pt x="56770" y="703"/>
                  </a:moveTo>
                  <a:cubicBezTo>
                    <a:pt x="54567" y="2786"/>
                    <a:pt x="52376" y="5013"/>
                    <a:pt x="50150" y="7251"/>
                  </a:cubicBezTo>
                  <a:lnTo>
                    <a:pt x="48090" y="7251"/>
                  </a:lnTo>
                  <a:cubicBezTo>
                    <a:pt x="50269" y="5013"/>
                    <a:pt x="52448" y="2786"/>
                    <a:pt x="54627" y="703"/>
                  </a:cubicBezTo>
                  <a:close/>
                  <a:moveTo>
                    <a:pt x="58484" y="703"/>
                  </a:moveTo>
                  <a:cubicBezTo>
                    <a:pt x="56365" y="2929"/>
                    <a:pt x="54186" y="5013"/>
                    <a:pt x="51984" y="7251"/>
                  </a:cubicBezTo>
                  <a:lnTo>
                    <a:pt x="50471" y="7251"/>
                  </a:lnTo>
                  <a:cubicBezTo>
                    <a:pt x="52710" y="5013"/>
                    <a:pt x="54924" y="2786"/>
                    <a:pt x="57139" y="703"/>
                  </a:cubicBezTo>
                  <a:close/>
                  <a:moveTo>
                    <a:pt x="59639" y="703"/>
                  </a:moveTo>
                  <a:cubicBezTo>
                    <a:pt x="58211" y="2191"/>
                    <a:pt x="56794" y="3929"/>
                    <a:pt x="55329" y="5501"/>
                  </a:cubicBezTo>
                  <a:cubicBezTo>
                    <a:pt x="54782" y="6084"/>
                    <a:pt x="54234" y="6656"/>
                    <a:pt x="53674" y="7251"/>
                  </a:cubicBezTo>
                  <a:lnTo>
                    <a:pt x="52555" y="7251"/>
                  </a:lnTo>
                  <a:cubicBezTo>
                    <a:pt x="54758" y="5013"/>
                    <a:pt x="56913" y="2929"/>
                    <a:pt x="58996" y="703"/>
                  </a:cubicBezTo>
                  <a:close/>
                  <a:moveTo>
                    <a:pt x="60651" y="703"/>
                  </a:moveTo>
                  <a:lnTo>
                    <a:pt x="60889" y="977"/>
                  </a:lnTo>
                  <a:cubicBezTo>
                    <a:pt x="59377" y="2703"/>
                    <a:pt x="57901" y="4501"/>
                    <a:pt x="56329" y="6156"/>
                  </a:cubicBezTo>
                  <a:cubicBezTo>
                    <a:pt x="55984" y="6513"/>
                    <a:pt x="55627" y="6799"/>
                    <a:pt x="55270" y="7251"/>
                  </a:cubicBezTo>
                  <a:lnTo>
                    <a:pt x="53877" y="7251"/>
                  </a:lnTo>
                  <a:cubicBezTo>
                    <a:pt x="55925" y="5013"/>
                    <a:pt x="57960" y="2786"/>
                    <a:pt x="59985" y="703"/>
                  </a:cubicBezTo>
                  <a:close/>
                  <a:moveTo>
                    <a:pt x="61830" y="2167"/>
                  </a:moveTo>
                  <a:lnTo>
                    <a:pt x="62675" y="3251"/>
                  </a:lnTo>
                  <a:cubicBezTo>
                    <a:pt x="61532" y="4608"/>
                    <a:pt x="60354" y="5906"/>
                    <a:pt x="59151" y="7251"/>
                  </a:cubicBezTo>
                  <a:lnTo>
                    <a:pt x="57008" y="7251"/>
                  </a:lnTo>
                  <a:cubicBezTo>
                    <a:pt x="58615" y="5465"/>
                    <a:pt x="60211" y="3846"/>
                    <a:pt x="61830" y="2167"/>
                  </a:cubicBezTo>
                  <a:close/>
                  <a:moveTo>
                    <a:pt x="62830" y="3441"/>
                  </a:moveTo>
                  <a:lnTo>
                    <a:pt x="63164" y="3882"/>
                  </a:lnTo>
                  <a:lnTo>
                    <a:pt x="60651" y="7251"/>
                  </a:lnTo>
                  <a:lnTo>
                    <a:pt x="59520" y="7251"/>
                  </a:lnTo>
                  <a:cubicBezTo>
                    <a:pt x="60639" y="5906"/>
                    <a:pt x="61747" y="4715"/>
                    <a:pt x="62830" y="3441"/>
                  </a:cubicBezTo>
                  <a:close/>
                  <a:moveTo>
                    <a:pt x="1" y="0"/>
                  </a:moveTo>
                  <a:lnTo>
                    <a:pt x="3120" y="3917"/>
                  </a:lnTo>
                  <a:lnTo>
                    <a:pt x="1" y="7847"/>
                  </a:lnTo>
                  <a:lnTo>
                    <a:pt x="60973" y="7847"/>
                  </a:lnTo>
                  <a:lnTo>
                    <a:pt x="63985" y="3846"/>
                  </a:lnTo>
                  <a:lnTo>
                    <a:pt x="60973" y="0"/>
                  </a:ln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2549;p45">
              <a:extLst>
                <a:ext uri="{FF2B5EF4-FFF2-40B4-BE49-F238E27FC236}">
                  <a16:creationId xmlns:a16="http://schemas.microsoft.com/office/drawing/2014/main" id="{77E63A6F-A8DB-04F7-4197-0760C3D04189}"/>
                </a:ext>
              </a:extLst>
            </p:cNvPr>
            <p:cNvSpPr/>
            <p:nvPr/>
          </p:nvSpPr>
          <p:spPr>
            <a:xfrm>
              <a:off x="5919175" y="2317027"/>
              <a:ext cx="107385" cy="348377"/>
            </a:xfrm>
            <a:custGeom>
              <a:avLst/>
              <a:gdLst/>
              <a:ahLst/>
              <a:cxnLst/>
              <a:rect l="l" t="t" r="r" b="b"/>
              <a:pathLst>
                <a:path w="4918" h="15955" extrusionOk="0">
                  <a:moveTo>
                    <a:pt x="2144" y="0"/>
                  </a:moveTo>
                  <a:lnTo>
                    <a:pt x="2144" y="11025"/>
                  </a:lnTo>
                  <a:cubicBezTo>
                    <a:pt x="953" y="11192"/>
                    <a:pt x="0" y="12228"/>
                    <a:pt x="0" y="13478"/>
                  </a:cubicBezTo>
                  <a:cubicBezTo>
                    <a:pt x="0" y="14847"/>
                    <a:pt x="1108" y="15955"/>
                    <a:pt x="2477" y="15955"/>
                  </a:cubicBezTo>
                  <a:cubicBezTo>
                    <a:pt x="3846" y="15955"/>
                    <a:pt x="4918" y="14847"/>
                    <a:pt x="4918" y="13478"/>
                  </a:cubicBezTo>
                  <a:cubicBezTo>
                    <a:pt x="4918" y="12228"/>
                    <a:pt x="4084" y="11192"/>
                    <a:pt x="2739" y="11025"/>
                  </a:cubicBezTo>
                  <a:lnTo>
                    <a:pt x="2739" y="0"/>
                  </a:ln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57;p45">
              <a:extLst>
                <a:ext uri="{FF2B5EF4-FFF2-40B4-BE49-F238E27FC236}">
                  <a16:creationId xmlns:a16="http://schemas.microsoft.com/office/drawing/2014/main" id="{3B45C62B-2603-E66C-8008-519993ADB6B9}"/>
                </a:ext>
              </a:extLst>
            </p:cNvPr>
            <p:cNvSpPr txBox="1"/>
            <p:nvPr/>
          </p:nvSpPr>
          <p:spPr>
            <a:xfrm>
              <a:off x="5310681" y="2026842"/>
              <a:ext cx="13542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434343"/>
                  </a:solidFill>
                  <a:latin typeface="Fira Sans Extra Condensed Medium"/>
                  <a:ea typeface="Fira Sans Extra Condensed Medium"/>
                  <a:cs typeface="Fira Sans Extra Condensed Medium"/>
                  <a:sym typeface="Fira Sans Extra Condensed Medium"/>
                </a:rPr>
                <a:t>LOCATION</a:t>
              </a:r>
            </a:p>
          </p:txBody>
        </p:sp>
        <p:sp>
          <p:nvSpPr>
            <p:cNvPr id="54" name="Google Shape;2558;p45">
              <a:extLst>
                <a:ext uri="{FF2B5EF4-FFF2-40B4-BE49-F238E27FC236}">
                  <a16:creationId xmlns:a16="http://schemas.microsoft.com/office/drawing/2014/main" id="{7E831CB5-6274-7467-A98D-923F82EB6080}"/>
                </a:ext>
              </a:extLst>
            </p:cNvPr>
            <p:cNvSpPr txBox="1"/>
            <p:nvPr/>
          </p:nvSpPr>
          <p:spPr>
            <a:xfrm>
              <a:off x="5322435" y="2627397"/>
              <a:ext cx="1354200" cy="765000"/>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r>
                <a:rPr lang="en-US" sz="1600" dirty="0">
                  <a:effectLst/>
                  <a:latin typeface="Times New Roman" panose="02020603050405020304" pitchFamily="18" charset="0"/>
                  <a:ea typeface="Times New Roman" panose="02020603050405020304" pitchFamily="18" charset="0"/>
                </a:rPr>
                <a:t>Category ID (FK)</a:t>
              </a:r>
            </a:p>
          </p:txBody>
        </p:sp>
      </p:grpSp>
      <p:sp>
        <p:nvSpPr>
          <p:cNvPr id="55" name="Google Shape;2546;p45">
            <a:extLst>
              <a:ext uri="{FF2B5EF4-FFF2-40B4-BE49-F238E27FC236}">
                <a16:creationId xmlns:a16="http://schemas.microsoft.com/office/drawing/2014/main" id="{DA413716-D33E-D5D7-E58D-3AA62A3C552E}"/>
              </a:ext>
            </a:extLst>
          </p:cNvPr>
          <p:cNvSpPr txBox="1"/>
          <p:nvPr/>
        </p:nvSpPr>
        <p:spPr>
          <a:xfrm>
            <a:off x="584386" y="2885261"/>
            <a:ext cx="2218201" cy="1110320"/>
          </a:xfrm>
          <a:prstGeom prst="rect">
            <a:avLst/>
          </a:prstGeom>
          <a:noFill/>
          <a:ln>
            <a:noFill/>
          </a:ln>
        </p:spPr>
        <p:txBody>
          <a:bodyPr spcFirstLastPara="1" wrap="square" lIns="91425" tIns="91425" rIns="91425" bIns="91425" anchor="ctr" anchorCtr="0">
            <a:noAutofit/>
          </a:bodyPr>
          <a:lstStyle/>
          <a:p>
            <a:pPr marR="0" lvl="1">
              <a:lnSpc>
                <a:spcPct val="150000"/>
              </a:lnSpc>
              <a:spcBef>
                <a:spcPts val="0"/>
              </a:spcBef>
              <a:spcAft>
                <a:spcPts val="0"/>
              </a:spcAft>
              <a:buSzPts val="1000"/>
              <a:tabLst>
                <a:tab pos="914400" algn="l"/>
              </a:tabLst>
            </a:pPr>
            <a:r>
              <a:rPr lang="en-US" sz="1600" dirty="0" err="1">
                <a:effectLst/>
                <a:latin typeface="Times New Roman" panose="02020603050405020304" pitchFamily="18" charset="0"/>
                <a:ea typeface="Times New Roman" panose="02020603050405020304" pitchFamily="18" charset="0"/>
              </a:rPr>
              <a:t>CarCategoryID</a:t>
            </a:r>
            <a:r>
              <a:rPr lang="en-US" sz="1600" dirty="0">
                <a:effectLst/>
                <a:latin typeface="Times New Roman" panose="02020603050405020304" pitchFamily="18" charset="0"/>
                <a:ea typeface="Times New Roman" panose="02020603050405020304" pitchFamily="18" charset="0"/>
              </a:rPr>
              <a:t> (FK)</a:t>
            </a:r>
          </a:p>
        </p:txBody>
      </p:sp>
    </p:spTree>
    <p:extLst>
      <p:ext uri="{BB962C8B-B14F-4D97-AF65-F5344CB8AC3E}">
        <p14:creationId xmlns:p14="http://schemas.microsoft.com/office/powerpoint/2010/main" val="396246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ppt_x"/>
                                          </p:val>
                                        </p:tav>
                                        <p:tav tm="100000">
                                          <p:val>
                                            <p:strVal val="#ppt_x"/>
                                          </p:val>
                                        </p:tav>
                                      </p:tavLst>
                                    </p:anim>
                                    <p:anim calcmode="lin" valueType="num">
                                      <p:cBhvr additive="base">
                                        <p:cTn id="1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ppt_x"/>
                                          </p:val>
                                        </p:tav>
                                        <p:tav tm="100000">
                                          <p:val>
                                            <p:strVal val="#ppt_x"/>
                                          </p:val>
                                        </p:tav>
                                      </p:tavLst>
                                    </p:anim>
                                    <p:anim calcmode="lin" valueType="num">
                                      <p:cBhvr additive="base">
                                        <p:cTn id="2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5">
                                            <p:txEl>
                                              <p:pRg st="0" end="0"/>
                                            </p:txEl>
                                          </p:spTgt>
                                        </p:tgtEl>
                                        <p:attrNameLst>
                                          <p:attrName>style.visibility</p:attrName>
                                        </p:attrNameLst>
                                      </p:cBhvr>
                                      <p:to>
                                        <p:strVal val="visible"/>
                                      </p:to>
                                    </p:set>
                                    <p:anim calcmode="lin" valueType="num">
                                      <p:cBhvr additive="base">
                                        <p:cTn id="37" dur="500" fill="hold"/>
                                        <p:tgtEl>
                                          <p:spTgt spid="5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95;p26">
            <a:extLst>
              <a:ext uri="{FF2B5EF4-FFF2-40B4-BE49-F238E27FC236}">
                <a16:creationId xmlns:a16="http://schemas.microsoft.com/office/drawing/2014/main" id="{057411FE-39C9-9C05-27E8-6EB434B7C16F}"/>
              </a:ext>
            </a:extLst>
          </p:cNvPr>
          <p:cNvSpPr/>
          <p:nvPr/>
        </p:nvSpPr>
        <p:spPr>
          <a:xfrm rot="10800000" flipH="1">
            <a:off x="1993614" y="2296007"/>
            <a:ext cx="6937750" cy="2599896"/>
          </a:xfrm>
          <a:custGeom>
            <a:avLst/>
            <a:gdLst/>
            <a:ahLst/>
            <a:cxnLst/>
            <a:rect l="l" t="t" r="r" b="b"/>
            <a:pathLst>
              <a:path w="101507" h="21529" extrusionOk="0">
                <a:moveTo>
                  <a:pt x="25573" y="1"/>
                </a:moveTo>
                <a:lnTo>
                  <a:pt x="1" y="20225"/>
                </a:lnTo>
                <a:lnTo>
                  <a:pt x="787" y="21220"/>
                </a:lnTo>
                <a:lnTo>
                  <a:pt x="25573" y="1617"/>
                </a:lnTo>
                <a:lnTo>
                  <a:pt x="50753" y="21529"/>
                </a:lnTo>
                <a:lnTo>
                  <a:pt x="75934" y="1617"/>
                </a:lnTo>
                <a:lnTo>
                  <a:pt x="100720" y="21220"/>
                </a:lnTo>
                <a:lnTo>
                  <a:pt x="101506" y="20225"/>
                </a:lnTo>
                <a:lnTo>
                  <a:pt x="75934" y="1"/>
                </a:lnTo>
                <a:lnTo>
                  <a:pt x="50753" y="19915"/>
                </a:lnTo>
                <a:lnTo>
                  <a:pt x="255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96;p26">
            <a:extLst>
              <a:ext uri="{FF2B5EF4-FFF2-40B4-BE49-F238E27FC236}">
                <a16:creationId xmlns:a16="http://schemas.microsoft.com/office/drawing/2014/main" id="{1E4AF302-3400-201B-CB39-3B8878E47B0D}"/>
              </a:ext>
            </a:extLst>
          </p:cNvPr>
          <p:cNvSpPr/>
          <p:nvPr/>
        </p:nvSpPr>
        <p:spPr>
          <a:xfrm>
            <a:off x="1225239" y="1735033"/>
            <a:ext cx="1950580" cy="1851694"/>
          </a:xfrm>
          <a:custGeom>
            <a:avLst/>
            <a:gdLst/>
            <a:ahLst/>
            <a:cxnLst/>
            <a:rect l="l" t="t" r="r" b="b"/>
            <a:pathLst>
              <a:path w="22384" h="22384" extrusionOk="0">
                <a:moveTo>
                  <a:pt x="11193" y="1"/>
                </a:moveTo>
                <a:cubicBezTo>
                  <a:pt x="8224" y="1"/>
                  <a:pt x="5378" y="1180"/>
                  <a:pt x="3279" y="3278"/>
                </a:cubicBezTo>
                <a:cubicBezTo>
                  <a:pt x="1181" y="5377"/>
                  <a:pt x="1" y="8223"/>
                  <a:pt x="1" y="11192"/>
                </a:cubicBezTo>
                <a:cubicBezTo>
                  <a:pt x="1" y="14160"/>
                  <a:pt x="1181" y="17006"/>
                  <a:pt x="3279" y="19105"/>
                </a:cubicBezTo>
                <a:cubicBezTo>
                  <a:pt x="5378" y="21203"/>
                  <a:pt x="8224" y="22383"/>
                  <a:pt x="11193" y="22383"/>
                </a:cubicBezTo>
                <a:cubicBezTo>
                  <a:pt x="14161" y="22383"/>
                  <a:pt x="17007" y="21203"/>
                  <a:pt x="19106" y="19105"/>
                </a:cubicBezTo>
                <a:cubicBezTo>
                  <a:pt x="21204" y="17006"/>
                  <a:pt x="22383" y="14160"/>
                  <a:pt x="22383" y="11192"/>
                </a:cubicBezTo>
                <a:cubicBezTo>
                  <a:pt x="22383" y="8223"/>
                  <a:pt x="21204" y="5377"/>
                  <a:pt x="19106" y="3278"/>
                </a:cubicBezTo>
                <a:cubicBezTo>
                  <a:pt x="17007" y="1180"/>
                  <a:pt x="14161" y="1"/>
                  <a:pt x="11193"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000" b="1" dirty="0">
                <a:latin typeface="Poppins" panose="00000500000000000000" pitchFamily="2" charset="0"/>
                <a:ea typeface="Fira Sans Extra Condensed SemiBold"/>
                <a:cs typeface="Poppins" panose="00000500000000000000" pitchFamily="2" charset="0"/>
                <a:sym typeface="Fira Sans Extra Condensed SemiBold"/>
              </a:rPr>
              <a:t>C</a:t>
            </a:r>
            <a:r>
              <a:rPr lang="en" sz="2000" b="1" dirty="0">
                <a:latin typeface="Poppins" panose="00000500000000000000" pitchFamily="2" charset="0"/>
                <a:ea typeface="Fira Sans Extra Condensed SemiBold"/>
                <a:cs typeface="Poppins" panose="00000500000000000000" pitchFamily="2" charset="0"/>
                <a:sym typeface="Fira Sans Extra Condensed SemiBold"/>
              </a:rPr>
              <a:t>reation of tables</a:t>
            </a:r>
            <a:endParaRPr sz="2000" b="1" dirty="0">
              <a:latin typeface="Poppins" panose="00000500000000000000" pitchFamily="2" charset="0"/>
              <a:ea typeface="Fira Sans Extra Condensed SemiBold"/>
              <a:cs typeface="Poppins" panose="00000500000000000000" pitchFamily="2" charset="0"/>
              <a:sym typeface="Fira Sans Extra Condensed SemiBold"/>
            </a:endParaRPr>
          </a:p>
        </p:txBody>
      </p:sp>
      <p:sp>
        <p:nvSpPr>
          <p:cNvPr id="6" name="Google Shape;497;p26">
            <a:extLst>
              <a:ext uri="{FF2B5EF4-FFF2-40B4-BE49-F238E27FC236}">
                <a16:creationId xmlns:a16="http://schemas.microsoft.com/office/drawing/2014/main" id="{1DDB0AFA-7157-A3C1-CDA4-30D624E74825}"/>
              </a:ext>
            </a:extLst>
          </p:cNvPr>
          <p:cNvSpPr/>
          <p:nvPr/>
        </p:nvSpPr>
        <p:spPr>
          <a:xfrm>
            <a:off x="2946232" y="3660931"/>
            <a:ext cx="2068220" cy="2081108"/>
          </a:xfrm>
          <a:custGeom>
            <a:avLst/>
            <a:gdLst/>
            <a:ahLst/>
            <a:cxnLst/>
            <a:rect l="l" t="t" r="r" b="b"/>
            <a:pathLst>
              <a:path w="22383" h="22383" extrusionOk="0">
                <a:moveTo>
                  <a:pt x="11192" y="1"/>
                </a:moveTo>
                <a:cubicBezTo>
                  <a:pt x="8224" y="1"/>
                  <a:pt x="5377" y="1179"/>
                  <a:pt x="3279" y="3278"/>
                </a:cubicBezTo>
                <a:cubicBezTo>
                  <a:pt x="1179" y="5376"/>
                  <a:pt x="1" y="8223"/>
                  <a:pt x="1" y="11191"/>
                </a:cubicBezTo>
                <a:cubicBezTo>
                  <a:pt x="1" y="14159"/>
                  <a:pt x="1179" y="17006"/>
                  <a:pt x="3279" y="19105"/>
                </a:cubicBezTo>
                <a:cubicBezTo>
                  <a:pt x="5377" y="21203"/>
                  <a:pt x="8224" y="22383"/>
                  <a:pt x="11192" y="22383"/>
                </a:cubicBezTo>
                <a:cubicBezTo>
                  <a:pt x="14159" y="22383"/>
                  <a:pt x="17006" y="21203"/>
                  <a:pt x="19105" y="19105"/>
                </a:cubicBezTo>
                <a:cubicBezTo>
                  <a:pt x="21204" y="17006"/>
                  <a:pt x="22383" y="14159"/>
                  <a:pt x="22383" y="11191"/>
                </a:cubicBezTo>
                <a:cubicBezTo>
                  <a:pt x="22383" y="8223"/>
                  <a:pt x="21204" y="5376"/>
                  <a:pt x="19105" y="3278"/>
                </a:cubicBezTo>
                <a:cubicBezTo>
                  <a:pt x="17006" y="1179"/>
                  <a:pt x="14159" y="1"/>
                  <a:pt x="11192" y="1"/>
                </a:cubicBezTo>
                <a:close/>
              </a:path>
            </a:pathLst>
          </a:custGeom>
          <a:solidFill>
            <a:schemeClr val="accent2"/>
          </a:solidFill>
          <a:ln>
            <a:noFill/>
          </a:ln>
        </p:spPr>
        <p:txBody>
          <a:bodyPr spcFirstLastPara="1" wrap="square" lIns="91425" tIns="91425" rIns="91425" bIns="91425" anchor="ctr" anchorCtr="0">
            <a:noAutofit/>
          </a:bodyPr>
          <a:lstStyle/>
          <a:p>
            <a:pPr algn="ctr"/>
            <a:endParaRPr lang="en-US" dirty="0">
              <a:latin typeface="Copperplate Gothic Bold" panose="020E0705020206020404" pitchFamily="34" charset="0"/>
              <a:ea typeface="Fira Sans Extra Condensed SemiBold"/>
              <a:cs typeface="Fira Sans Extra Condensed SemiBold"/>
              <a:sym typeface="Fira Sans Extra Condensed SemiBold"/>
            </a:endParaRPr>
          </a:p>
          <a:p>
            <a:pPr algn="ctr"/>
            <a:r>
              <a:rPr lang="en-US" b="1" dirty="0">
                <a:latin typeface="Poppins" panose="00000500000000000000" pitchFamily="2" charset="0"/>
                <a:ea typeface="Fira Sans Extra Condensed SemiBold"/>
                <a:cs typeface="Poppins" panose="00000500000000000000" pitchFamily="2" charset="0"/>
                <a:sym typeface="Fira Sans Extra Condensed SemiBold"/>
              </a:rPr>
              <a:t>Foreign </a:t>
            </a:r>
          </a:p>
          <a:p>
            <a:pPr algn="ctr"/>
            <a:r>
              <a:rPr lang="en-US" sz="1800" b="1" dirty="0">
                <a:latin typeface="Poppins" panose="00000500000000000000" pitchFamily="2" charset="0"/>
                <a:ea typeface="Fira Sans Extra Condensed SemiBold"/>
                <a:cs typeface="Poppins" panose="00000500000000000000" pitchFamily="2" charset="0"/>
                <a:sym typeface="Fira Sans Extra Condensed SemiBold"/>
              </a:rPr>
              <a:t>keys</a:t>
            </a:r>
          </a:p>
          <a:p>
            <a:pPr marL="0" lvl="0" indent="0" algn="ctr" rtl="0">
              <a:lnSpc>
                <a:spcPct val="100000"/>
              </a:lnSpc>
              <a:spcBef>
                <a:spcPts val="0"/>
              </a:spcBef>
              <a:spcAft>
                <a:spcPts val="0"/>
              </a:spcAft>
              <a:buNone/>
            </a:pPr>
            <a:endParaRPr dirty="0">
              <a:latin typeface="Fira Sans Extra Condensed SemiBold"/>
              <a:ea typeface="Fira Sans Extra Condensed SemiBold"/>
              <a:cs typeface="Fira Sans Extra Condensed SemiBold"/>
              <a:sym typeface="Fira Sans Extra Condensed SemiBold"/>
            </a:endParaRPr>
          </a:p>
        </p:txBody>
      </p:sp>
      <p:sp>
        <p:nvSpPr>
          <p:cNvPr id="7" name="Google Shape;498;p26">
            <a:extLst>
              <a:ext uri="{FF2B5EF4-FFF2-40B4-BE49-F238E27FC236}">
                <a16:creationId xmlns:a16="http://schemas.microsoft.com/office/drawing/2014/main" id="{FCCBD47E-DC60-89C3-D4BC-29F481E0A684}"/>
              </a:ext>
            </a:extLst>
          </p:cNvPr>
          <p:cNvSpPr/>
          <p:nvPr/>
        </p:nvSpPr>
        <p:spPr>
          <a:xfrm>
            <a:off x="4667295" y="1735032"/>
            <a:ext cx="1950580" cy="1851693"/>
          </a:xfrm>
          <a:custGeom>
            <a:avLst/>
            <a:gdLst/>
            <a:ahLst/>
            <a:cxnLst/>
            <a:rect l="l" t="t" r="r" b="b"/>
            <a:pathLst>
              <a:path w="22383" h="22384" extrusionOk="0">
                <a:moveTo>
                  <a:pt x="11192" y="1"/>
                </a:moveTo>
                <a:cubicBezTo>
                  <a:pt x="8224" y="1"/>
                  <a:pt x="5377" y="1180"/>
                  <a:pt x="3279" y="3278"/>
                </a:cubicBezTo>
                <a:cubicBezTo>
                  <a:pt x="1179" y="5377"/>
                  <a:pt x="0" y="8223"/>
                  <a:pt x="0" y="11192"/>
                </a:cubicBezTo>
                <a:cubicBezTo>
                  <a:pt x="0" y="14160"/>
                  <a:pt x="1179" y="17006"/>
                  <a:pt x="3279" y="19105"/>
                </a:cubicBezTo>
                <a:cubicBezTo>
                  <a:pt x="5377" y="21203"/>
                  <a:pt x="8224" y="22383"/>
                  <a:pt x="11192" y="22383"/>
                </a:cubicBezTo>
                <a:cubicBezTo>
                  <a:pt x="14159" y="22383"/>
                  <a:pt x="17006" y="21203"/>
                  <a:pt x="19104" y="19105"/>
                </a:cubicBezTo>
                <a:cubicBezTo>
                  <a:pt x="21204" y="17006"/>
                  <a:pt x="22382" y="14160"/>
                  <a:pt x="22382" y="11192"/>
                </a:cubicBezTo>
                <a:cubicBezTo>
                  <a:pt x="22382" y="8223"/>
                  <a:pt x="21204" y="5377"/>
                  <a:pt x="19104" y="3278"/>
                </a:cubicBezTo>
                <a:cubicBezTo>
                  <a:pt x="17006" y="1180"/>
                  <a:pt x="14159" y="1"/>
                  <a:pt x="11192" y="1"/>
                </a:cubicBezTo>
                <a:close/>
              </a:path>
            </a:pathLst>
          </a:custGeom>
          <a:solidFill>
            <a:schemeClr val="accent4"/>
          </a:solidFill>
          <a:ln>
            <a:noFill/>
          </a:ln>
        </p:spPr>
        <p:txBody>
          <a:bodyPr spcFirstLastPara="1" wrap="square" lIns="91425" tIns="91425" rIns="91425" bIns="91425" anchor="ctr" anchorCtr="0">
            <a:noAutofit/>
          </a:bodyPr>
          <a:lstStyle/>
          <a:p>
            <a:pPr algn="ctr"/>
            <a:r>
              <a:rPr lang="en-US" b="1" dirty="0">
                <a:latin typeface="Poppins" panose="00000500000000000000" pitchFamily="2" charset="0"/>
                <a:ea typeface="Fira Sans Extra Condensed SemiBold"/>
                <a:cs typeface="Poppins" panose="00000500000000000000" pitchFamily="2" charset="0"/>
                <a:sym typeface="Fira Sans Extra Condensed SemiBold"/>
              </a:rPr>
              <a:t>General constraints</a:t>
            </a:r>
            <a:endParaRPr lang="en-US" sz="1800" b="1" dirty="0">
              <a:latin typeface="Poppins" panose="00000500000000000000" pitchFamily="2" charset="0"/>
              <a:ea typeface="Fira Sans Extra Condensed SemiBold"/>
              <a:cs typeface="Poppins" panose="00000500000000000000" pitchFamily="2" charset="0"/>
              <a:sym typeface="Fira Sans Extra Condensed SemiBold"/>
            </a:endParaRPr>
          </a:p>
        </p:txBody>
      </p:sp>
      <p:sp>
        <p:nvSpPr>
          <p:cNvPr id="8" name="Google Shape;499;p26">
            <a:extLst>
              <a:ext uri="{FF2B5EF4-FFF2-40B4-BE49-F238E27FC236}">
                <a16:creationId xmlns:a16="http://schemas.microsoft.com/office/drawing/2014/main" id="{D598A7E4-EE2C-FC0B-C5BC-10CF43D3750F}"/>
              </a:ext>
            </a:extLst>
          </p:cNvPr>
          <p:cNvSpPr/>
          <p:nvPr/>
        </p:nvSpPr>
        <p:spPr>
          <a:xfrm>
            <a:off x="6388220" y="3747313"/>
            <a:ext cx="1847954" cy="1925899"/>
          </a:xfrm>
          <a:custGeom>
            <a:avLst/>
            <a:gdLst/>
            <a:ahLst/>
            <a:cxnLst/>
            <a:rect l="l" t="t" r="r" b="b"/>
            <a:pathLst>
              <a:path w="22384" h="22383" extrusionOk="0">
                <a:moveTo>
                  <a:pt x="11191" y="1"/>
                </a:moveTo>
                <a:cubicBezTo>
                  <a:pt x="8223" y="1"/>
                  <a:pt x="5377" y="1179"/>
                  <a:pt x="3278" y="3278"/>
                </a:cubicBezTo>
                <a:cubicBezTo>
                  <a:pt x="1180" y="5376"/>
                  <a:pt x="1" y="8223"/>
                  <a:pt x="1" y="11191"/>
                </a:cubicBezTo>
                <a:cubicBezTo>
                  <a:pt x="1" y="14159"/>
                  <a:pt x="1180" y="17006"/>
                  <a:pt x="3278" y="19105"/>
                </a:cubicBezTo>
                <a:cubicBezTo>
                  <a:pt x="5377" y="21203"/>
                  <a:pt x="8223" y="22383"/>
                  <a:pt x="11191" y="22383"/>
                </a:cubicBezTo>
                <a:cubicBezTo>
                  <a:pt x="14160" y="22383"/>
                  <a:pt x="17006" y="21203"/>
                  <a:pt x="19105" y="19105"/>
                </a:cubicBezTo>
                <a:cubicBezTo>
                  <a:pt x="21203" y="17006"/>
                  <a:pt x="22383" y="14159"/>
                  <a:pt x="22383" y="11191"/>
                </a:cubicBezTo>
                <a:cubicBezTo>
                  <a:pt x="22383" y="8223"/>
                  <a:pt x="21203" y="5376"/>
                  <a:pt x="19105" y="3278"/>
                </a:cubicBezTo>
                <a:cubicBezTo>
                  <a:pt x="17006" y="1179"/>
                  <a:pt x="14160" y="1"/>
                  <a:pt x="11191" y="1"/>
                </a:cubicBezTo>
                <a:close/>
              </a:path>
            </a:pathLst>
          </a:custGeom>
          <a:solidFill>
            <a:schemeClr val="accent5"/>
          </a:solidFill>
          <a:ln>
            <a:noFill/>
          </a:ln>
        </p:spPr>
        <p:txBody>
          <a:bodyPr spcFirstLastPara="1" wrap="square" lIns="91425" tIns="91425" rIns="91425" bIns="91425" anchor="ctr" anchorCtr="0">
            <a:noAutofit/>
          </a:bodyPr>
          <a:lstStyle/>
          <a:p>
            <a:pPr algn="ctr"/>
            <a:r>
              <a:rPr lang="en-US" sz="1800" b="1" dirty="0">
                <a:latin typeface="Poppins" panose="00000500000000000000" pitchFamily="2" charset="0"/>
                <a:ea typeface="Fira Sans Extra Condensed SemiBold"/>
                <a:cs typeface="Poppins" panose="00000500000000000000" pitchFamily="2" charset="0"/>
                <a:sym typeface="Fira Sans Extra Condensed SemiBold"/>
              </a:rPr>
              <a:t>Data insertion</a:t>
            </a:r>
          </a:p>
        </p:txBody>
      </p:sp>
      <p:sp>
        <p:nvSpPr>
          <p:cNvPr id="9" name="Google Shape;500;p26">
            <a:extLst>
              <a:ext uri="{FF2B5EF4-FFF2-40B4-BE49-F238E27FC236}">
                <a16:creationId xmlns:a16="http://schemas.microsoft.com/office/drawing/2014/main" id="{542A680C-0701-72E7-6F3E-81F54791B455}"/>
              </a:ext>
            </a:extLst>
          </p:cNvPr>
          <p:cNvSpPr/>
          <p:nvPr/>
        </p:nvSpPr>
        <p:spPr>
          <a:xfrm>
            <a:off x="8109213" y="1735033"/>
            <a:ext cx="1847954" cy="1925898"/>
          </a:xfrm>
          <a:custGeom>
            <a:avLst/>
            <a:gdLst/>
            <a:ahLst/>
            <a:cxnLst/>
            <a:rect l="l" t="t" r="r" b="b"/>
            <a:pathLst>
              <a:path w="22383" h="22384" extrusionOk="0">
                <a:moveTo>
                  <a:pt x="11191" y="1"/>
                </a:moveTo>
                <a:cubicBezTo>
                  <a:pt x="8223" y="1"/>
                  <a:pt x="5376" y="1180"/>
                  <a:pt x="3278" y="3278"/>
                </a:cubicBezTo>
                <a:cubicBezTo>
                  <a:pt x="1179" y="5377"/>
                  <a:pt x="0" y="8223"/>
                  <a:pt x="0" y="11192"/>
                </a:cubicBezTo>
                <a:cubicBezTo>
                  <a:pt x="0" y="14160"/>
                  <a:pt x="1179" y="17006"/>
                  <a:pt x="3278" y="19105"/>
                </a:cubicBezTo>
                <a:cubicBezTo>
                  <a:pt x="5376" y="21203"/>
                  <a:pt x="8223" y="22383"/>
                  <a:pt x="11191" y="22383"/>
                </a:cubicBezTo>
                <a:cubicBezTo>
                  <a:pt x="14159" y="22383"/>
                  <a:pt x="17006" y="21203"/>
                  <a:pt x="19104" y="19105"/>
                </a:cubicBezTo>
                <a:cubicBezTo>
                  <a:pt x="21203" y="17006"/>
                  <a:pt x="22383" y="14160"/>
                  <a:pt x="22383" y="11192"/>
                </a:cubicBezTo>
                <a:cubicBezTo>
                  <a:pt x="22383" y="8223"/>
                  <a:pt x="21203" y="5377"/>
                  <a:pt x="19104" y="3278"/>
                </a:cubicBezTo>
                <a:cubicBezTo>
                  <a:pt x="17006" y="1180"/>
                  <a:pt x="14159" y="1"/>
                  <a:pt x="11191" y="1"/>
                </a:cubicBezTo>
                <a:close/>
              </a:path>
            </a:pathLst>
          </a:custGeom>
          <a:solidFill>
            <a:schemeClr val="accent6"/>
          </a:solidFill>
          <a:ln>
            <a:noFill/>
          </a:ln>
        </p:spPr>
        <p:txBody>
          <a:bodyPr spcFirstLastPara="1" wrap="square" lIns="91425" tIns="91425" rIns="91425" bIns="91425" anchor="ctr" anchorCtr="0">
            <a:noAutofit/>
          </a:bodyPr>
          <a:lstStyle/>
          <a:p>
            <a:pPr algn="ctr"/>
            <a:r>
              <a:rPr lang="en-US" b="1" dirty="0" err="1">
                <a:latin typeface="Poppins" panose="00000500000000000000" pitchFamily="2" charset="0"/>
                <a:ea typeface="Fira Sans Extra Condensed SemiBold"/>
                <a:cs typeface="Poppins" panose="00000500000000000000" pitchFamily="2" charset="0"/>
                <a:sym typeface="Fira Sans Extra Condensed SemiBold"/>
              </a:rPr>
              <a:t>DDl</a:t>
            </a:r>
            <a:r>
              <a:rPr lang="en-US" b="1" dirty="0">
                <a:latin typeface="Poppins" panose="00000500000000000000" pitchFamily="2" charset="0"/>
                <a:ea typeface="Fira Sans Extra Condensed SemiBold"/>
                <a:cs typeface="Poppins" panose="00000500000000000000" pitchFamily="2" charset="0"/>
                <a:sym typeface="Fira Sans Extra Condensed SemiBold"/>
              </a:rPr>
              <a:t> statements through queries</a:t>
            </a:r>
            <a:endParaRPr lang="en-US" sz="1800" b="1" dirty="0">
              <a:latin typeface="Poppins" panose="00000500000000000000" pitchFamily="2" charset="0"/>
              <a:ea typeface="Fira Sans Extra Condensed SemiBold"/>
              <a:cs typeface="Poppins" panose="00000500000000000000" pitchFamily="2" charset="0"/>
              <a:sym typeface="Fira Sans Extra Condensed SemiBold"/>
            </a:endParaRPr>
          </a:p>
        </p:txBody>
      </p:sp>
      <p:sp>
        <p:nvSpPr>
          <p:cNvPr id="11" name="Google Shape;502;p26">
            <a:extLst>
              <a:ext uri="{FF2B5EF4-FFF2-40B4-BE49-F238E27FC236}">
                <a16:creationId xmlns:a16="http://schemas.microsoft.com/office/drawing/2014/main" id="{670EEDB9-A639-287D-EB1E-616F7694D01D}"/>
              </a:ext>
            </a:extLst>
          </p:cNvPr>
          <p:cNvSpPr txBox="1"/>
          <p:nvPr/>
        </p:nvSpPr>
        <p:spPr>
          <a:xfrm>
            <a:off x="2855189" y="2088628"/>
            <a:ext cx="1723200" cy="372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800" dirty="0">
              <a:solidFill>
                <a:schemeClr val="accent2"/>
              </a:solidFill>
              <a:latin typeface="Fira Sans Extra Condensed SemiBold"/>
              <a:ea typeface="Fira Sans Extra Condensed SemiBold"/>
              <a:cs typeface="Fira Sans Extra Condensed SemiBold"/>
              <a:sym typeface="Fira Sans Extra Condensed SemiBold"/>
            </a:endParaRPr>
          </a:p>
        </p:txBody>
      </p:sp>
      <p:sp>
        <p:nvSpPr>
          <p:cNvPr id="16" name="Google Shape;507;p26">
            <a:extLst>
              <a:ext uri="{FF2B5EF4-FFF2-40B4-BE49-F238E27FC236}">
                <a16:creationId xmlns:a16="http://schemas.microsoft.com/office/drawing/2014/main" id="{E6CCBFC8-DC0F-5941-34CB-C9C74F70D9C1}"/>
              </a:ext>
            </a:extLst>
          </p:cNvPr>
          <p:cNvSpPr txBox="1"/>
          <p:nvPr/>
        </p:nvSpPr>
        <p:spPr>
          <a:xfrm>
            <a:off x="6323411" y="2088628"/>
            <a:ext cx="1723200" cy="372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800" dirty="0">
              <a:solidFill>
                <a:schemeClr val="accent5"/>
              </a:solidFill>
              <a:latin typeface="Fira Sans Extra Condensed SemiBold"/>
              <a:ea typeface="Fira Sans Extra Condensed SemiBold"/>
              <a:cs typeface="Fira Sans Extra Condensed SemiBold"/>
              <a:sym typeface="Fira Sans Extra Condensed SemiBold"/>
            </a:endParaRPr>
          </a:p>
        </p:txBody>
      </p:sp>
      <p:sp>
        <p:nvSpPr>
          <p:cNvPr id="17" name="Google Shape;508;p26">
            <a:extLst>
              <a:ext uri="{FF2B5EF4-FFF2-40B4-BE49-F238E27FC236}">
                <a16:creationId xmlns:a16="http://schemas.microsoft.com/office/drawing/2014/main" id="{8DA590C6-B056-3D14-01BC-179DF4B42194}"/>
              </a:ext>
            </a:extLst>
          </p:cNvPr>
          <p:cNvSpPr txBox="1"/>
          <p:nvPr/>
        </p:nvSpPr>
        <p:spPr>
          <a:xfrm>
            <a:off x="6515215" y="2411139"/>
            <a:ext cx="1275900" cy="726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endParaRPr sz="1200" dirty="0">
              <a:solidFill>
                <a:schemeClr val="dk1"/>
              </a:solidFill>
              <a:latin typeface="Roboto"/>
              <a:ea typeface="Roboto"/>
              <a:cs typeface="Roboto"/>
              <a:sym typeface="Roboto"/>
            </a:endParaRPr>
          </a:p>
        </p:txBody>
      </p:sp>
      <p:sp>
        <p:nvSpPr>
          <p:cNvPr id="18" name="Google Shape;509;p26">
            <a:extLst>
              <a:ext uri="{FF2B5EF4-FFF2-40B4-BE49-F238E27FC236}">
                <a16:creationId xmlns:a16="http://schemas.microsoft.com/office/drawing/2014/main" id="{4E87E5C5-934B-0F1C-EF08-6B9DB3125DE5}"/>
              </a:ext>
            </a:extLst>
          </p:cNvPr>
          <p:cNvSpPr txBox="1"/>
          <p:nvPr/>
        </p:nvSpPr>
        <p:spPr>
          <a:xfrm>
            <a:off x="8018289" y="4007678"/>
            <a:ext cx="1723200" cy="372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800" dirty="0">
              <a:solidFill>
                <a:schemeClr val="accent6"/>
              </a:solidFill>
              <a:latin typeface="Fira Sans Extra Condensed SemiBold"/>
              <a:ea typeface="Fira Sans Extra Condensed SemiBold"/>
              <a:cs typeface="Fira Sans Extra Condensed SemiBold"/>
              <a:sym typeface="Fira Sans Extra Condensed SemiBold"/>
            </a:endParaRPr>
          </a:p>
        </p:txBody>
      </p:sp>
      <p:sp>
        <p:nvSpPr>
          <p:cNvPr id="19" name="Google Shape;510;p26">
            <a:extLst>
              <a:ext uri="{FF2B5EF4-FFF2-40B4-BE49-F238E27FC236}">
                <a16:creationId xmlns:a16="http://schemas.microsoft.com/office/drawing/2014/main" id="{63BC4704-06FB-EC49-EAB6-C0ED60B67A00}"/>
              </a:ext>
            </a:extLst>
          </p:cNvPr>
          <p:cNvSpPr txBox="1"/>
          <p:nvPr/>
        </p:nvSpPr>
        <p:spPr>
          <a:xfrm>
            <a:off x="8236174" y="4330191"/>
            <a:ext cx="1275900" cy="726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endParaRPr sz="1200" dirty="0">
              <a:solidFill>
                <a:schemeClr val="dk1"/>
              </a:solidFill>
              <a:latin typeface="Roboto"/>
              <a:ea typeface="Roboto"/>
              <a:cs typeface="Roboto"/>
              <a:sym typeface="Roboto"/>
            </a:endParaRPr>
          </a:p>
        </p:txBody>
      </p:sp>
      <p:cxnSp>
        <p:nvCxnSpPr>
          <p:cNvPr id="21" name="Straight Arrow Connector 20">
            <a:extLst>
              <a:ext uri="{FF2B5EF4-FFF2-40B4-BE49-F238E27FC236}">
                <a16:creationId xmlns:a16="http://schemas.microsoft.com/office/drawing/2014/main" id="{840E31D4-6985-A1C2-6FFA-6B1B8DF00F63}"/>
              </a:ext>
            </a:extLst>
          </p:cNvPr>
          <p:cNvCxnSpPr/>
          <p:nvPr/>
        </p:nvCxnSpPr>
        <p:spPr>
          <a:xfrm>
            <a:off x="2733368" y="3429000"/>
            <a:ext cx="442451" cy="578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B132244-1BBC-0C9F-00E5-3C9E2A94216F}"/>
              </a:ext>
            </a:extLst>
          </p:cNvPr>
          <p:cNvCxnSpPr/>
          <p:nvPr/>
        </p:nvCxnSpPr>
        <p:spPr>
          <a:xfrm flipV="1">
            <a:off x="4549587" y="3429000"/>
            <a:ext cx="527467" cy="397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5350C51-68EC-0703-FED5-E1A733B28152}"/>
              </a:ext>
            </a:extLst>
          </p:cNvPr>
          <p:cNvCxnSpPr>
            <a:cxnSpLocks/>
          </p:cNvCxnSpPr>
          <p:nvPr/>
        </p:nvCxnSpPr>
        <p:spPr>
          <a:xfrm>
            <a:off x="6323411" y="3298027"/>
            <a:ext cx="578834" cy="528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A421613-6CC6-1F05-A9AD-BFB4034AEBFB}"/>
              </a:ext>
            </a:extLst>
          </p:cNvPr>
          <p:cNvCxnSpPr/>
          <p:nvPr/>
        </p:nvCxnSpPr>
        <p:spPr>
          <a:xfrm flipV="1">
            <a:off x="7620000" y="3298027"/>
            <a:ext cx="616174" cy="449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owchart: Off-page Connector 30">
            <a:extLst>
              <a:ext uri="{FF2B5EF4-FFF2-40B4-BE49-F238E27FC236}">
                <a16:creationId xmlns:a16="http://schemas.microsoft.com/office/drawing/2014/main" id="{0AD0FB95-8CB5-126F-F65F-B93A5E5F7499}"/>
              </a:ext>
            </a:extLst>
          </p:cNvPr>
          <p:cNvSpPr/>
          <p:nvPr/>
        </p:nvSpPr>
        <p:spPr>
          <a:xfrm rot="5400000" flipV="1">
            <a:off x="1799925" y="-1801444"/>
            <a:ext cx="1164657" cy="4764507"/>
          </a:xfrm>
          <a:prstGeom prst="flowChartOffpageConnec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2" name="TextBox 31">
            <a:extLst>
              <a:ext uri="{FF2B5EF4-FFF2-40B4-BE49-F238E27FC236}">
                <a16:creationId xmlns:a16="http://schemas.microsoft.com/office/drawing/2014/main" id="{3C4572EC-DB24-CF3E-9150-39E0B410207E}"/>
              </a:ext>
            </a:extLst>
          </p:cNvPr>
          <p:cNvSpPr txBox="1"/>
          <p:nvPr/>
        </p:nvSpPr>
        <p:spPr>
          <a:xfrm>
            <a:off x="78657" y="212464"/>
            <a:ext cx="447093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Step by step process</a:t>
            </a:r>
          </a:p>
        </p:txBody>
      </p:sp>
      <p:sp>
        <p:nvSpPr>
          <p:cNvPr id="33" name="Flowchart: Off-page Connector 32">
            <a:extLst>
              <a:ext uri="{FF2B5EF4-FFF2-40B4-BE49-F238E27FC236}">
                <a16:creationId xmlns:a16="http://schemas.microsoft.com/office/drawing/2014/main" id="{57CB8BD3-67E7-FBB0-1F05-9D053E535D77}"/>
              </a:ext>
            </a:extLst>
          </p:cNvPr>
          <p:cNvSpPr/>
          <p:nvPr/>
        </p:nvSpPr>
        <p:spPr>
          <a:xfrm rot="16200000" flipV="1">
            <a:off x="9227421" y="-1801444"/>
            <a:ext cx="1164657" cy="4764507"/>
          </a:xfrm>
          <a:prstGeom prst="flowChartOffpageConnec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4" name="TextBox 33">
            <a:extLst>
              <a:ext uri="{FF2B5EF4-FFF2-40B4-BE49-F238E27FC236}">
                <a16:creationId xmlns:a16="http://schemas.microsoft.com/office/drawing/2014/main" id="{6D744032-667A-2350-D975-07917E214024}"/>
              </a:ext>
            </a:extLst>
          </p:cNvPr>
          <p:cNvSpPr txBox="1"/>
          <p:nvPr/>
        </p:nvSpPr>
        <p:spPr>
          <a:xfrm>
            <a:off x="7791115" y="198854"/>
            <a:ext cx="476450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Of Creating Database</a:t>
            </a:r>
          </a:p>
        </p:txBody>
      </p:sp>
    </p:spTree>
    <p:extLst>
      <p:ext uri="{BB962C8B-B14F-4D97-AF65-F5344CB8AC3E}">
        <p14:creationId xmlns:p14="http://schemas.microsoft.com/office/powerpoint/2010/main" val="35105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2">
                                            <p:txEl>
                                              <p:pRg st="0" end="0"/>
                                            </p:txEl>
                                          </p:spTgt>
                                        </p:tgtEl>
                                        <p:attrNameLst>
                                          <p:attrName>style.visibility</p:attrName>
                                        </p:attrNameLst>
                                      </p:cBhvr>
                                      <p:to>
                                        <p:strVal val="visible"/>
                                      </p:to>
                                    </p:set>
                                    <p:animEffect transition="in" filter="fade">
                                      <p:cBhvr>
                                        <p:cTn id="19" dur="1000"/>
                                        <p:tgtEl>
                                          <p:spTgt spid="32">
                                            <p:txEl>
                                              <p:pRg st="0" end="0"/>
                                            </p:txEl>
                                          </p:spTgt>
                                        </p:tgtEl>
                                      </p:cBhvr>
                                    </p:animEffect>
                                    <p:anim calcmode="lin" valueType="num">
                                      <p:cBhvr>
                                        <p:cTn id="20"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4">
                                            <p:txEl>
                                              <p:pRg st="0" end="0"/>
                                            </p:txEl>
                                          </p:spTgt>
                                        </p:tgtEl>
                                        <p:attrNameLst>
                                          <p:attrName>style.visibility</p:attrName>
                                        </p:attrNameLst>
                                      </p:cBhvr>
                                      <p:to>
                                        <p:strVal val="visible"/>
                                      </p:to>
                                    </p:set>
                                    <p:animEffect transition="in" filter="fade">
                                      <p:cBhvr>
                                        <p:cTn id="26" dur="1000"/>
                                        <p:tgtEl>
                                          <p:spTgt spid="34">
                                            <p:txEl>
                                              <p:pRg st="0" end="0"/>
                                            </p:txEl>
                                          </p:spTgt>
                                        </p:tgtEl>
                                      </p:cBhvr>
                                    </p:animEffect>
                                    <p:anim calcmode="lin" valueType="num">
                                      <p:cBhvr>
                                        <p:cTn id="2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par>
                                <p:cTn id="34" presetID="2" presetClass="entr" presetSubtype="4"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ppt_x"/>
                                          </p:val>
                                        </p:tav>
                                        <p:tav tm="100000">
                                          <p:val>
                                            <p:strVal val="#ppt_x"/>
                                          </p:val>
                                        </p:tav>
                                      </p:tavLst>
                                    </p:anim>
                                    <p:anim calcmode="lin" valueType="num">
                                      <p:cBhvr additive="base">
                                        <p:cTn id="3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ppt_x"/>
                                          </p:val>
                                        </p:tav>
                                        <p:tav tm="100000">
                                          <p:val>
                                            <p:strVal val="#ppt_x"/>
                                          </p:val>
                                        </p:tav>
                                      </p:tavLst>
                                    </p:anim>
                                    <p:anim calcmode="lin" valueType="num">
                                      <p:cBhvr additive="base">
                                        <p:cTn id="4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linds(horizontal)">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blinds(horizontal)">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additive="base">
                                        <p:cTn id="64" dur="500" fill="hold"/>
                                        <p:tgtEl>
                                          <p:spTgt spid="25"/>
                                        </p:tgtEl>
                                        <p:attrNameLst>
                                          <p:attrName>ppt_x</p:attrName>
                                        </p:attrNameLst>
                                      </p:cBhvr>
                                      <p:tavLst>
                                        <p:tav tm="0">
                                          <p:val>
                                            <p:strVal val="#ppt_x"/>
                                          </p:val>
                                        </p:tav>
                                        <p:tav tm="100000">
                                          <p:val>
                                            <p:strVal val="#ppt_x"/>
                                          </p:val>
                                        </p:tav>
                                      </p:tavLst>
                                    </p:anim>
                                    <p:anim calcmode="lin" valueType="num">
                                      <p:cBhvr additive="base">
                                        <p:cTn id="6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blinds(horizontal)">
                                      <p:cBhvr>
                                        <p:cTn id="70" dur="500"/>
                                        <p:tgtEl>
                                          <p:spTgt spid="8"/>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blinds(horizontal)">
                                      <p:cBhvr>
                                        <p:cTn id="8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31" grpId="0" animBg="1"/>
      <p:bldP spid="32" grpId="0"/>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93F300-9342-05D0-7508-42D8ADC06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005" y="942976"/>
            <a:ext cx="3539466" cy="5117690"/>
          </a:xfrm>
          <a:prstGeom prst="rect">
            <a:avLst/>
          </a:prstGeom>
        </p:spPr>
      </p:pic>
      <p:grpSp>
        <p:nvGrpSpPr>
          <p:cNvPr id="7" name="Google Shape;58;p15">
            <a:extLst>
              <a:ext uri="{FF2B5EF4-FFF2-40B4-BE49-F238E27FC236}">
                <a16:creationId xmlns:a16="http://schemas.microsoft.com/office/drawing/2014/main" id="{D21479B5-9312-A863-EB2E-74FECBECC881}"/>
              </a:ext>
            </a:extLst>
          </p:cNvPr>
          <p:cNvGrpSpPr/>
          <p:nvPr/>
        </p:nvGrpSpPr>
        <p:grpSpPr>
          <a:xfrm>
            <a:off x="586332" y="1520688"/>
            <a:ext cx="5138606" cy="2938672"/>
            <a:chOff x="-1555679" y="360000"/>
            <a:chExt cx="6317065" cy="3759498"/>
          </a:xfrm>
        </p:grpSpPr>
        <p:sp>
          <p:nvSpPr>
            <p:cNvPr id="8" name="Google Shape;59;p15">
              <a:extLst>
                <a:ext uri="{FF2B5EF4-FFF2-40B4-BE49-F238E27FC236}">
                  <a16:creationId xmlns:a16="http://schemas.microsoft.com/office/drawing/2014/main" id="{9A1FF642-7C3C-4021-3267-894D6BCC0C17}"/>
                </a:ext>
              </a:extLst>
            </p:cNvPr>
            <p:cNvSpPr/>
            <p:nvPr/>
          </p:nvSpPr>
          <p:spPr>
            <a:xfrm>
              <a:off x="1101620" y="2999442"/>
              <a:ext cx="1120056" cy="1120056"/>
            </a:xfrm>
            <a:custGeom>
              <a:avLst/>
              <a:gdLst/>
              <a:ahLst/>
              <a:cxnLst/>
              <a:rect l="l" t="t" r="r" b="b"/>
              <a:pathLst>
                <a:path w="8815" h="8815" extrusionOk="0">
                  <a:moveTo>
                    <a:pt x="4407" y="1"/>
                  </a:moveTo>
                  <a:cubicBezTo>
                    <a:pt x="3239" y="1"/>
                    <a:pt x="2118" y="465"/>
                    <a:pt x="1292" y="1291"/>
                  </a:cubicBezTo>
                  <a:cubicBezTo>
                    <a:pt x="465" y="2118"/>
                    <a:pt x="0" y="3238"/>
                    <a:pt x="0" y="4408"/>
                  </a:cubicBezTo>
                  <a:cubicBezTo>
                    <a:pt x="0" y="5576"/>
                    <a:pt x="465" y="6697"/>
                    <a:pt x="1292" y="7523"/>
                  </a:cubicBezTo>
                  <a:cubicBezTo>
                    <a:pt x="2118" y="8350"/>
                    <a:pt x="3239" y="8814"/>
                    <a:pt x="4407" y="8814"/>
                  </a:cubicBezTo>
                  <a:cubicBezTo>
                    <a:pt x="5577" y="8814"/>
                    <a:pt x="6697" y="8350"/>
                    <a:pt x="7524" y="7523"/>
                  </a:cubicBezTo>
                  <a:cubicBezTo>
                    <a:pt x="8351" y="6697"/>
                    <a:pt x="8814" y="5576"/>
                    <a:pt x="8814" y="4408"/>
                  </a:cubicBezTo>
                  <a:cubicBezTo>
                    <a:pt x="8814" y="3238"/>
                    <a:pt x="8351" y="2118"/>
                    <a:pt x="7524" y="1291"/>
                  </a:cubicBezTo>
                  <a:cubicBezTo>
                    <a:pt x="6697" y="465"/>
                    <a:pt x="5577" y="1"/>
                    <a:pt x="4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0;p15">
              <a:extLst>
                <a:ext uri="{FF2B5EF4-FFF2-40B4-BE49-F238E27FC236}">
                  <a16:creationId xmlns:a16="http://schemas.microsoft.com/office/drawing/2014/main" id="{55DA78EF-B38C-D480-4516-EDC249603940}"/>
                </a:ext>
              </a:extLst>
            </p:cNvPr>
            <p:cNvSpPr/>
            <p:nvPr/>
          </p:nvSpPr>
          <p:spPr>
            <a:xfrm>
              <a:off x="1021826" y="1049053"/>
              <a:ext cx="1360712" cy="1723349"/>
            </a:xfrm>
            <a:custGeom>
              <a:avLst/>
              <a:gdLst/>
              <a:ahLst/>
              <a:cxnLst/>
              <a:rect l="l" t="t" r="r" b="b"/>
              <a:pathLst>
                <a:path w="10709" h="13563" extrusionOk="0">
                  <a:moveTo>
                    <a:pt x="5354" y="1"/>
                  </a:moveTo>
                  <a:cubicBezTo>
                    <a:pt x="2397" y="1"/>
                    <a:pt x="0" y="1881"/>
                    <a:pt x="0" y="4201"/>
                  </a:cubicBezTo>
                  <a:cubicBezTo>
                    <a:pt x="0" y="6521"/>
                    <a:pt x="5354" y="13562"/>
                    <a:pt x="5354" y="13562"/>
                  </a:cubicBezTo>
                  <a:cubicBezTo>
                    <a:pt x="5354" y="13562"/>
                    <a:pt x="10709" y="6521"/>
                    <a:pt x="10709" y="4201"/>
                  </a:cubicBezTo>
                  <a:cubicBezTo>
                    <a:pt x="10709" y="1881"/>
                    <a:pt x="8311" y="1"/>
                    <a:pt x="5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1;p15">
              <a:extLst>
                <a:ext uri="{FF2B5EF4-FFF2-40B4-BE49-F238E27FC236}">
                  <a16:creationId xmlns:a16="http://schemas.microsoft.com/office/drawing/2014/main" id="{AC0FD5DA-7E49-1810-3227-261747DB5B36}"/>
                </a:ext>
              </a:extLst>
            </p:cNvPr>
            <p:cNvSpPr/>
            <p:nvPr/>
          </p:nvSpPr>
          <p:spPr>
            <a:xfrm>
              <a:off x="808109" y="360000"/>
              <a:ext cx="1787769" cy="1787769"/>
            </a:xfrm>
            <a:custGeom>
              <a:avLst/>
              <a:gdLst/>
              <a:ahLst/>
              <a:cxnLst/>
              <a:rect l="l" t="t" r="r" b="b"/>
              <a:pathLst>
                <a:path w="14070" h="14070" extrusionOk="0">
                  <a:moveTo>
                    <a:pt x="7035" y="1"/>
                  </a:moveTo>
                  <a:cubicBezTo>
                    <a:pt x="5169" y="1"/>
                    <a:pt x="3380" y="742"/>
                    <a:pt x="2061" y="2061"/>
                  </a:cubicBezTo>
                  <a:cubicBezTo>
                    <a:pt x="742" y="3381"/>
                    <a:pt x="0" y="5169"/>
                    <a:pt x="0" y="7035"/>
                  </a:cubicBezTo>
                  <a:cubicBezTo>
                    <a:pt x="0" y="8901"/>
                    <a:pt x="742" y="10690"/>
                    <a:pt x="2061" y="12009"/>
                  </a:cubicBezTo>
                  <a:cubicBezTo>
                    <a:pt x="3380" y="13329"/>
                    <a:pt x="5169" y="14070"/>
                    <a:pt x="7035" y="14070"/>
                  </a:cubicBezTo>
                  <a:cubicBezTo>
                    <a:pt x="8901" y="14070"/>
                    <a:pt x="10690" y="13329"/>
                    <a:pt x="12009" y="12009"/>
                  </a:cubicBezTo>
                  <a:cubicBezTo>
                    <a:pt x="13328" y="10690"/>
                    <a:pt x="14070" y="8901"/>
                    <a:pt x="14070" y="7035"/>
                  </a:cubicBezTo>
                  <a:cubicBezTo>
                    <a:pt x="14070" y="5169"/>
                    <a:pt x="13328" y="3381"/>
                    <a:pt x="12009" y="2061"/>
                  </a:cubicBezTo>
                  <a:cubicBezTo>
                    <a:pt x="10690" y="742"/>
                    <a:pt x="8901" y="1"/>
                    <a:pt x="7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p15">
              <a:extLst>
                <a:ext uri="{FF2B5EF4-FFF2-40B4-BE49-F238E27FC236}">
                  <a16:creationId xmlns:a16="http://schemas.microsoft.com/office/drawing/2014/main" id="{51D08AD6-4987-2BEF-6771-6943D00928D3}"/>
                </a:ext>
              </a:extLst>
            </p:cNvPr>
            <p:cNvSpPr/>
            <p:nvPr/>
          </p:nvSpPr>
          <p:spPr>
            <a:xfrm>
              <a:off x="2497644" y="2080535"/>
              <a:ext cx="1716741" cy="1308363"/>
            </a:xfrm>
            <a:custGeom>
              <a:avLst/>
              <a:gdLst/>
              <a:ahLst/>
              <a:cxnLst/>
              <a:rect l="l" t="t" r="r" b="b"/>
              <a:pathLst>
                <a:path w="13511" h="10297" extrusionOk="0">
                  <a:moveTo>
                    <a:pt x="7613" y="1"/>
                  </a:moveTo>
                  <a:cubicBezTo>
                    <a:pt x="7105" y="1"/>
                    <a:pt x="6605" y="107"/>
                    <a:pt x="6137" y="330"/>
                  </a:cubicBezTo>
                  <a:cubicBezTo>
                    <a:pt x="4045" y="1331"/>
                    <a:pt x="0" y="9198"/>
                    <a:pt x="0" y="9198"/>
                  </a:cubicBezTo>
                  <a:cubicBezTo>
                    <a:pt x="0" y="9198"/>
                    <a:pt x="5300" y="10296"/>
                    <a:pt x="8610" y="10296"/>
                  </a:cubicBezTo>
                  <a:cubicBezTo>
                    <a:pt x="9532" y="10296"/>
                    <a:pt x="10299" y="10211"/>
                    <a:pt x="10755" y="9993"/>
                  </a:cubicBezTo>
                  <a:cubicBezTo>
                    <a:pt x="12849" y="8993"/>
                    <a:pt x="13511" y="6019"/>
                    <a:pt x="12236" y="3351"/>
                  </a:cubicBezTo>
                  <a:cubicBezTo>
                    <a:pt x="11246" y="1279"/>
                    <a:pt x="9378" y="1"/>
                    <a:pt x="7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p15">
              <a:extLst>
                <a:ext uri="{FF2B5EF4-FFF2-40B4-BE49-F238E27FC236}">
                  <a16:creationId xmlns:a16="http://schemas.microsoft.com/office/drawing/2014/main" id="{A521020A-7139-C6E1-0C25-0D7232059A2A}"/>
                </a:ext>
              </a:extLst>
            </p:cNvPr>
            <p:cNvSpPr/>
            <p:nvPr/>
          </p:nvSpPr>
          <p:spPr>
            <a:xfrm>
              <a:off x="2973617" y="1700749"/>
              <a:ext cx="1787769" cy="1787769"/>
            </a:xfrm>
            <a:custGeom>
              <a:avLst/>
              <a:gdLst/>
              <a:ahLst/>
              <a:cxnLst/>
              <a:rect l="l" t="t" r="r" b="b"/>
              <a:pathLst>
                <a:path w="14070" h="14070" extrusionOk="0">
                  <a:moveTo>
                    <a:pt x="7035" y="0"/>
                  </a:moveTo>
                  <a:cubicBezTo>
                    <a:pt x="5169" y="0"/>
                    <a:pt x="3380" y="742"/>
                    <a:pt x="2061" y="2061"/>
                  </a:cubicBezTo>
                  <a:cubicBezTo>
                    <a:pt x="741" y="3380"/>
                    <a:pt x="0" y="5169"/>
                    <a:pt x="0" y="7034"/>
                  </a:cubicBezTo>
                  <a:cubicBezTo>
                    <a:pt x="0" y="8901"/>
                    <a:pt x="741" y="10689"/>
                    <a:pt x="2061" y="12009"/>
                  </a:cubicBezTo>
                  <a:cubicBezTo>
                    <a:pt x="3380" y="13328"/>
                    <a:pt x="5169" y="14070"/>
                    <a:pt x="7035" y="14070"/>
                  </a:cubicBezTo>
                  <a:cubicBezTo>
                    <a:pt x="8901" y="14070"/>
                    <a:pt x="10689" y="13328"/>
                    <a:pt x="12009" y="12009"/>
                  </a:cubicBezTo>
                  <a:cubicBezTo>
                    <a:pt x="13328" y="10689"/>
                    <a:pt x="14069" y="8901"/>
                    <a:pt x="14069" y="7034"/>
                  </a:cubicBezTo>
                  <a:cubicBezTo>
                    <a:pt x="14069" y="5169"/>
                    <a:pt x="13328" y="3380"/>
                    <a:pt x="12009" y="2061"/>
                  </a:cubicBezTo>
                  <a:cubicBezTo>
                    <a:pt x="10689" y="742"/>
                    <a:pt x="8901" y="0"/>
                    <a:pt x="7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6;p15">
              <a:extLst>
                <a:ext uri="{FF2B5EF4-FFF2-40B4-BE49-F238E27FC236}">
                  <a16:creationId xmlns:a16="http://schemas.microsoft.com/office/drawing/2014/main" id="{99E1EAFA-E43A-C3BB-9591-937243AE7B64}"/>
                </a:ext>
              </a:extLst>
            </p:cNvPr>
            <p:cNvSpPr/>
            <p:nvPr/>
          </p:nvSpPr>
          <p:spPr>
            <a:xfrm>
              <a:off x="-865545" y="2080535"/>
              <a:ext cx="1716868" cy="1308363"/>
            </a:xfrm>
            <a:custGeom>
              <a:avLst/>
              <a:gdLst/>
              <a:ahLst/>
              <a:cxnLst/>
              <a:rect l="l" t="t" r="r" b="b"/>
              <a:pathLst>
                <a:path w="13512" h="10297" extrusionOk="0">
                  <a:moveTo>
                    <a:pt x="5898" y="1"/>
                  </a:moveTo>
                  <a:cubicBezTo>
                    <a:pt x="4133" y="1"/>
                    <a:pt x="2266" y="1279"/>
                    <a:pt x="1276" y="3351"/>
                  </a:cubicBezTo>
                  <a:cubicBezTo>
                    <a:pt x="1" y="6019"/>
                    <a:pt x="664" y="8993"/>
                    <a:pt x="2756" y="9993"/>
                  </a:cubicBezTo>
                  <a:cubicBezTo>
                    <a:pt x="3212" y="10211"/>
                    <a:pt x="3980" y="10296"/>
                    <a:pt x="4902" y="10296"/>
                  </a:cubicBezTo>
                  <a:cubicBezTo>
                    <a:pt x="8212" y="10296"/>
                    <a:pt x="13512" y="9198"/>
                    <a:pt x="13512" y="9198"/>
                  </a:cubicBezTo>
                  <a:cubicBezTo>
                    <a:pt x="13512" y="9198"/>
                    <a:pt x="9467" y="1331"/>
                    <a:pt x="7375" y="330"/>
                  </a:cubicBezTo>
                  <a:cubicBezTo>
                    <a:pt x="6907" y="107"/>
                    <a:pt x="6407" y="1"/>
                    <a:pt x="58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67;p15">
              <a:extLst>
                <a:ext uri="{FF2B5EF4-FFF2-40B4-BE49-F238E27FC236}">
                  <a16:creationId xmlns:a16="http://schemas.microsoft.com/office/drawing/2014/main" id="{2F6575AC-94C4-012E-D19C-325DDC7783F1}"/>
                </a:ext>
              </a:extLst>
            </p:cNvPr>
            <p:cNvSpPr/>
            <p:nvPr/>
          </p:nvSpPr>
          <p:spPr>
            <a:xfrm>
              <a:off x="-1412546" y="1651001"/>
              <a:ext cx="1787896" cy="1787642"/>
            </a:xfrm>
            <a:custGeom>
              <a:avLst/>
              <a:gdLst/>
              <a:ahLst/>
              <a:cxnLst/>
              <a:rect l="l" t="t" r="r" b="b"/>
              <a:pathLst>
                <a:path w="14071" h="14069" extrusionOk="0">
                  <a:moveTo>
                    <a:pt x="7035" y="0"/>
                  </a:moveTo>
                  <a:cubicBezTo>
                    <a:pt x="5170" y="0"/>
                    <a:pt x="3380" y="741"/>
                    <a:pt x="2062" y="2061"/>
                  </a:cubicBezTo>
                  <a:cubicBezTo>
                    <a:pt x="742" y="3380"/>
                    <a:pt x="1" y="5169"/>
                    <a:pt x="1" y="7034"/>
                  </a:cubicBezTo>
                  <a:cubicBezTo>
                    <a:pt x="1" y="8900"/>
                    <a:pt x="742" y="10689"/>
                    <a:pt x="2062" y="12009"/>
                  </a:cubicBezTo>
                  <a:cubicBezTo>
                    <a:pt x="3380" y="13328"/>
                    <a:pt x="5170" y="14069"/>
                    <a:pt x="7035" y="14069"/>
                  </a:cubicBezTo>
                  <a:cubicBezTo>
                    <a:pt x="8902" y="14069"/>
                    <a:pt x="10690" y="13328"/>
                    <a:pt x="12010" y="12009"/>
                  </a:cubicBezTo>
                  <a:cubicBezTo>
                    <a:pt x="13329" y="10689"/>
                    <a:pt x="14071" y="8900"/>
                    <a:pt x="14071" y="7034"/>
                  </a:cubicBezTo>
                  <a:cubicBezTo>
                    <a:pt x="14071" y="5169"/>
                    <a:pt x="13329" y="3380"/>
                    <a:pt x="12010" y="2061"/>
                  </a:cubicBezTo>
                  <a:cubicBezTo>
                    <a:pt x="10690" y="741"/>
                    <a:pt x="8902" y="0"/>
                    <a:pt x="70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p15">
              <a:extLst>
                <a:ext uri="{FF2B5EF4-FFF2-40B4-BE49-F238E27FC236}">
                  <a16:creationId xmlns:a16="http://schemas.microsoft.com/office/drawing/2014/main" id="{0F712099-C67A-1AC6-F7B2-2B7BA5EDD49E}"/>
                </a:ext>
              </a:extLst>
            </p:cNvPr>
            <p:cNvSpPr/>
            <p:nvPr/>
          </p:nvSpPr>
          <p:spPr>
            <a:xfrm>
              <a:off x="650940" y="360000"/>
              <a:ext cx="1787768" cy="1787769"/>
            </a:xfrm>
            <a:custGeom>
              <a:avLst/>
              <a:gdLst/>
              <a:ahLst/>
              <a:cxnLst/>
              <a:rect l="l" t="t" r="r" b="b"/>
              <a:pathLst>
                <a:path w="14070" h="14070" extrusionOk="0">
                  <a:moveTo>
                    <a:pt x="7035" y="1"/>
                  </a:moveTo>
                  <a:cubicBezTo>
                    <a:pt x="5169" y="1"/>
                    <a:pt x="3380" y="742"/>
                    <a:pt x="2061" y="2061"/>
                  </a:cubicBezTo>
                  <a:cubicBezTo>
                    <a:pt x="742" y="3381"/>
                    <a:pt x="0" y="5169"/>
                    <a:pt x="0" y="7035"/>
                  </a:cubicBezTo>
                  <a:cubicBezTo>
                    <a:pt x="0" y="8901"/>
                    <a:pt x="742" y="10690"/>
                    <a:pt x="2061" y="12009"/>
                  </a:cubicBezTo>
                  <a:cubicBezTo>
                    <a:pt x="3380" y="13329"/>
                    <a:pt x="5169" y="14070"/>
                    <a:pt x="7035" y="14070"/>
                  </a:cubicBezTo>
                  <a:cubicBezTo>
                    <a:pt x="8901" y="14070"/>
                    <a:pt x="10690" y="13329"/>
                    <a:pt x="12009" y="12009"/>
                  </a:cubicBezTo>
                  <a:cubicBezTo>
                    <a:pt x="13328" y="10690"/>
                    <a:pt x="14070" y="8901"/>
                    <a:pt x="14070" y="7035"/>
                  </a:cubicBezTo>
                  <a:cubicBezTo>
                    <a:pt x="14070" y="5169"/>
                    <a:pt x="13328" y="3381"/>
                    <a:pt x="12009" y="2061"/>
                  </a:cubicBezTo>
                  <a:cubicBezTo>
                    <a:pt x="10690" y="742"/>
                    <a:pt x="8901" y="1"/>
                    <a:pt x="7035" y="1"/>
                  </a:cubicBezTo>
                  <a:close/>
                </a:path>
              </a:pathLst>
            </a:custGeom>
            <a:solidFill>
              <a:srgbClr val="FFFFFF">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         </a:t>
              </a:r>
              <a:r>
                <a:rPr lang="en-US" sz="2800" b="1" dirty="0">
                  <a:latin typeface="Poppins" panose="00000500000000000000" pitchFamily="2" charset="0"/>
                  <a:cs typeface="Poppins" panose="00000500000000000000" pitchFamily="2" charset="0"/>
                </a:rPr>
                <a:t>of</a:t>
              </a:r>
              <a:endParaRPr sz="2800" b="1" dirty="0">
                <a:latin typeface="Poppins" panose="00000500000000000000" pitchFamily="2" charset="0"/>
                <a:cs typeface="Poppins" panose="00000500000000000000" pitchFamily="2" charset="0"/>
              </a:endParaRPr>
            </a:p>
          </p:txBody>
        </p:sp>
        <p:sp>
          <p:nvSpPr>
            <p:cNvPr id="20" name="Google Shape;71;p15">
              <a:extLst>
                <a:ext uri="{FF2B5EF4-FFF2-40B4-BE49-F238E27FC236}">
                  <a16:creationId xmlns:a16="http://schemas.microsoft.com/office/drawing/2014/main" id="{6233FFF6-763E-4A6B-72FB-528158309B3C}"/>
                </a:ext>
              </a:extLst>
            </p:cNvPr>
            <p:cNvSpPr/>
            <p:nvPr/>
          </p:nvSpPr>
          <p:spPr>
            <a:xfrm>
              <a:off x="2973617" y="1700749"/>
              <a:ext cx="1787769" cy="1787769"/>
            </a:xfrm>
            <a:custGeom>
              <a:avLst/>
              <a:gdLst/>
              <a:ahLst/>
              <a:cxnLst/>
              <a:rect l="l" t="t" r="r" b="b"/>
              <a:pathLst>
                <a:path w="14070" h="14070" extrusionOk="0">
                  <a:moveTo>
                    <a:pt x="7035" y="0"/>
                  </a:moveTo>
                  <a:cubicBezTo>
                    <a:pt x="5169" y="0"/>
                    <a:pt x="3380" y="742"/>
                    <a:pt x="2061" y="2061"/>
                  </a:cubicBezTo>
                  <a:cubicBezTo>
                    <a:pt x="741" y="3380"/>
                    <a:pt x="0" y="5169"/>
                    <a:pt x="0" y="7034"/>
                  </a:cubicBezTo>
                  <a:cubicBezTo>
                    <a:pt x="0" y="8901"/>
                    <a:pt x="741" y="10689"/>
                    <a:pt x="2061" y="12009"/>
                  </a:cubicBezTo>
                  <a:cubicBezTo>
                    <a:pt x="3380" y="13328"/>
                    <a:pt x="5169" y="14070"/>
                    <a:pt x="7035" y="14070"/>
                  </a:cubicBezTo>
                  <a:cubicBezTo>
                    <a:pt x="8901" y="14070"/>
                    <a:pt x="10689" y="13328"/>
                    <a:pt x="12009" y="12009"/>
                  </a:cubicBezTo>
                  <a:cubicBezTo>
                    <a:pt x="13328" y="10689"/>
                    <a:pt x="14069" y="8901"/>
                    <a:pt x="14069" y="7034"/>
                  </a:cubicBezTo>
                  <a:cubicBezTo>
                    <a:pt x="14069" y="5169"/>
                    <a:pt x="13328" y="3380"/>
                    <a:pt x="12009" y="2061"/>
                  </a:cubicBezTo>
                  <a:cubicBezTo>
                    <a:pt x="10689" y="742"/>
                    <a:pt x="8901" y="0"/>
                    <a:pt x="7035" y="0"/>
                  </a:cubicBezTo>
                  <a:close/>
                </a:path>
              </a:pathLst>
            </a:custGeom>
            <a:solidFill>
              <a:srgbClr val="FFFFFF">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Agency FB" panose="020B0503020202020204" pitchFamily="34" charset="0"/>
                </a:rPr>
                <a:t>   </a:t>
              </a:r>
              <a:r>
                <a:rPr lang="en-US" sz="2400" b="1" dirty="0">
                  <a:latin typeface="Poppins" panose="00000500000000000000" pitchFamily="2" charset="0"/>
                  <a:cs typeface="Poppins" panose="00000500000000000000" pitchFamily="2" charset="0"/>
                </a:rPr>
                <a:t>Tables</a:t>
              </a:r>
              <a:endParaRPr sz="2400" b="1" dirty="0">
                <a:latin typeface="Poppins" panose="00000500000000000000" pitchFamily="2" charset="0"/>
                <a:cs typeface="Poppins" panose="00000500000000000000" pitchFamily="2" charset="0"/>
              </a:endParaRPr>
            </a:p>
          </p:txBody>
        </p:sp>
        <p:sp>
          <p:nvSpPr>
            <p:cNvPr id="22" name="Google Shape;73;p15">
              <a:extLst>
                <a:ext uri="{FF2B5EF4-FFF2-40B4-BE49-F238E27FC236}">
                  <a16:creationId xmlns:a16="http://schemas.microsoft.com/office/drawing/2014/main" id="{F34A37A7-BA13-34D2-2A6D-5D6BDB380297}"/>
                </a:ext>
              </a:extLst>
            </p:cNvPr>
            <p:cNvSpPr/>
            <p:nvPr/>
          </p:nvSpPr>
          <p:spPr>
            <a:xfrm>
              <a:off x="-1555679" y="1700749"/>
              <a:ext cx="1843295" cy="1688149"/>
            </a:xfrm>
            <a:custGeom>
              <a:avLst/>
              <a:gdLst/>
              <a:ahLst/>
              <a:cxnLst/>
              <a:rect l="l" t="t" r="r" b="b"/>
              <a:pathLst>
                <a:path w="14071" h="14069" extrusionOk="0">
                  <a:moveTo>
                    <a:pt x="7035" y="0"/>
                  </a:moveTo>
                  <a:cubicBezTo>
                    <a:pt x="5170" y="0"/>
                    <a:pt x="3380" y="741"/>
                    <a:pt x="2062" y="2061"/>
                  </a:cubicBezTo>
                  <a:cubicBezTo>
                    <a:pt x="742" y="3380"/>
                    <a:pt x="1" y="5169"/>
                    <a:pt x="1" y="7034"/>
                  </a:cubicBezTo>
                  <a:cubicBezTo>
                    <a:pt x="1" y="8900"/>
                    <a:pt x="742" y="10689"/>
                    <a:pt x="2062" y="12009"/>
                  </a:cubicBezTo>
                  <a:cubicBezTo>
                    <a:pt x="3380" y="13328"/>
                    <a:pt x="5170" y="14069"/>
                    <a:pt x="7035" y="14069"/>
                  </a:cubicBezTo>
                  <a:cubicBezTo>
                    <a:pt x="8902" y="14069"/>
                    <a:pt x="10690" y="13328"/>
                    <a:pt x="12010" y="12009"/>
                  </a:cubicBezTo>
                  <a:cubicBezTo>
                    <a:pt x="13329" y="10689"/>
                    <a:pt x="14071" y="8900"/>
                    <a:pt x="14071" y="7034"/>
                  </a:cubicBezTo>
                  <a:cubicBezTo>
                    <a:pt x="14071" y="5169"/>
                    <a:pt x="13329" y="3380"/>
                    <a:pt x="12010" y="2061"/>
                  </a:cubicBezTo>
                  <a:cubicBezTo>
                    <a:pt x="10690" y="741"/>
                    <a:pt x="8902" y="0"/>
                    <a:pt x="7035" y="0"/>
                  </a:cubicBezTo>
                  <a:close/>
                </a:path>
              </a:pathLst>
            </a:custGeom>
            <a:solidFill>
              <a:srgbClr val="FFFFFF">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latin typeface="Agency FB" panose="020B0503020202020204" pitchFamily="34" charset="0"/>
                </a:rPr>
                <a:t>   </a:t>
              </a:r>
              <a:r>
                <a:rPr lang="en-US" sz="2000" b="1" dirty="0">
                  <a:latin typeface="Poppins" panose="00000500000000000000" pitchFamily="2" charset="0"/>
                  <a:cs typeface="Poppins" panose="00000500000000000000" pitchFamily="2" charset="0"/>
                </a:rPr>
                <a:t>creation</a:t>
              </a:r>
              <a:endParaRPr sz="2000" b="1" dirty="0">
                <a:latin typeface="Poppins" panose="00000500000000000000" pitchFamily="2" charset="0"/>
                <a:cs typeface="Poppins" panose="00000500000000000000" pitchFamily="2" charset="0"/>
              </a:endParaRPr>
            </a:p>
          </p:txBody>
        </p:sp>
      </p:grpSp>
    </p:spTree>
    <p:extLst>
      <p:ext uri="{BB962C8B-B14F-4D97-AF65-F5344CB8AC3E}">
        <p14:creationId xmlns:p14="http://schemas.microsoft.com/office/powerpoint/2010/main" val="369118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Flowchart: Document 8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45376C5C-BDE4-1667-39A2-9C1A6B62F854}"/>
              </a:ext>
            </a:extLst>
          </p:cNvPr>
          <p:cNvSpPr txBox="1"/>
          <p:nvPr/>
        </p:nvSpPr>
        <p:spPr>
          <a:xfrm>
            <a:off x="838200" y="113410"/>
            <a:ext cx="2677160" cy="232499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b="1" kern="1200" dirty="0">
                <a:solidFill>
                  <a:srgbClr val="FFFFFF"/>
                </a:solidFill>
                <a:latin typeface="Poppins" panose="00000500000000000000" pitchFamily="2" charset="0"/>
                <a:ea typeface="+mj-ea"/>
                <a:cs typeface="Poppins" panose="00000500000000000000" pitchFamily="2" charset="0"/>
              </a:rPr>
              <a:t>WHAT IS CAR   RENTAL SYSTEM</a:t>
            </a:r>
            <a:r>
              <a:rPr lang="en-US" sz="3200" b="1" dirty="0">
                <a:solidFill>
                  <a:srgbClr val="FFFFFF"/>
                </a:solidFill>
                <a:latin typeface="Poppins" panose="00000500000000000000" pitchFamily="2" charset="0"/>
                <a:ea typeface="+mj-ea"/>
                <a:cs typeface="Poppins" panose="00000500000000000000" pitchFamily="2" charset="0"/>
              </a:rPr>
              <a:t>?</a:t>
            </a:r>
            <a:endParaRPr lang="en-US" sz="3200" b="1" kern="1200" dirty="0">
              <a:solidFill>
                <a:srgbClr val="FFFFFF"/>
              </a:solidFill>
              <a:latin typeface="Poppins" panose="00000500000000000000" pitchFamily="2" charset="0"/>
              <a:ea typeface="+mj-ea"/>
              <a:cs typeface="Poppins" panose="00000500000000000000" pitchFamily="2" charset="0"/>
            </a:endParaRPr>
          </a:p>
        </p:txBody>
      </p:sp>
      <p:pic>
        <p:nvPicPr>
          <p:cNvPr id="14" name="Graphic 13">
            <a:extLst>
              <a:ext uri="{FF2B5EF4-FFF2-40B4-BE49-F238E27FC236}">
                <a16:creationId xmlns:a16="http://schemas.microsoft.com/office/drawing/2014/main" id="{ACEE1EB6-B3C5-447F-2FE1-3167A4B99D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7933" y="648883"/>
            <a:ext cx="7347537" cy="5561209"/>
          </a:xfrm>
          <a:prstGeom prst="rect">
            <a:avLst/>
          </a:prstGeom>
        </p:spPr>
      </p:pic>
    </p:spTree>
    <p:extLst>
      <p:ext uri="{BB962C8B-B14F-4D97-AF65-F5344CB8AC3E}">
        <p14:creationId xmlns:p14="http://schemas.microsoft.com/office/powerpoint/2010/main" val="400611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1000"/>
                                        <p:tgtEl>
                                          <p:spTgt spid="47"/>
                                        </p:tgtEl>
                                      </p:cBhvr>
                                    </p:animEffect>
                                    <p:anim calcmode="lin" valueType="num">
                                      <p:cBhvr>
                                        <p:cTn id="14" dur="1000" fill="hold"/>
                                        <p:tgtEl>
                                          <p:spTgt spid="47"/>
                                        </p:tgtEl>
                                        <p:attrNameLst>
                                          <p:attrName>ppt_x</p:attrName>
                                        </p:attrNameLst>
                                      </p:cBhvr>
                                      <p:tavLst>
                                        <p:tav tm="0">
                                          <p:val>
                                            <p:strVal val="#ppt_x"/>
                                          </p:val>
                                        </p:tav>
                                        <p:tav tm="100000">
                                          <p:val>
                                            <p:strVal val="#ppt_x"/>
                                          </p:val>
                                        </p:tav>
                                      </p:tavLst>
                                    </p:anim>
                                    <p:anim calcmode="lin" valueType="num">
                                      <p:cBhvr>
                                        <p:cTn id="15"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79C9-E5A3-7FB8-3DE7-A1EAB7607857}"/>
              </a:ext>
            </a:extLst>
          </p:cNvPr>
          <p:cNvSpPr txBox="1">
            <a:spLocks/>
          </p:cNvSpPr>
          <p:nvPr/>
        </p:nvSpPr>
        <p:spPr>
          <a:xfrm>
            <a:off x="1136397" y="430672"/>
            <a:ext cx="5323715" cy="1642970"/>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Poppins" panose="00000500000000000000" pitchFamily="2" charset="0"/>
                <a:cs typeface="Poppins" panose="00000500000000000000" pitchFamily="2" charset="0"/>
              </a:rPr>
              <a:t>GENERAL CONSTRAINTS</a:t>
            </a:r>
          </a:p>
        </p:txBody>
      </p:sp>
      <p:pic>
        <p:nvPicPr>
          <p:cNvPr id="3" name="Graphic 2" descr="Laptop Secure">
            <a:extLst>
              <a:ext uri="{FF2B5EF4-FFF2-40B4-BE49-F238E27FC236}">
                <a16:creationId xmlns:a16="http://schemas.microsoft.com/office/drawing/2014/main" id="{7AB19F48-EA8E-E9AC-86BA-DF31599FA7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43735"/>
            <a:ext cx="4170530" cy="4170530"/>
          </a:xfrm>
          <a:prstGeom prst="rect">
            <a:avLst/>
          </a:prstGeom>
        </p:spPr>
      </p:pic>
      <p:sp>
        <p:nvSpPr>
          <p:cNvPr id="5" name="Rectangle: Rounded Corners 4">
            <a:extLst>
              <a:ext uri="{FF2B5EF4-FFF2-40B4-BE49-F238E27FC236}">
                <a16:creationId xmlns:a16="http://schemas.microsoft.com/office/drawing/2014/main" id="{769CBCCD-D990-727A-892B-B58EC228874D}"/>
              </a:ext>
            </a:extLst>
          </p:cNvPr>
          <p:cNvSpPr/>
          <p:nvPr/>
        </p:nvSpPr>
        <p:spPr>
          <a:xfrm>
            <a:off x="945502" y="2753474"/>
            <a:ext cx="5323715" cy="1294543"/>
          </a:xfrm>
          <a:prstGeom prst="roundRect">
            <a:avLst/>
          </a:prstGeom>
          <a:solidFill>
            <a:srgbClr val="EBCDEC"/>
          </a:solidFill>
          <a:ln>
            <a:solidFill>
              <a:srgbClr val="EBCD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81300E4-B7B3-0770-325E-DE822C297136}"/>
              </a:ext>
            </a:extLst>
          </p:cNvPr>
          <p:cNvSpPr txBox="1"/>
          <p:nvPr/>
        </p:nvSpPr>
        <p:spPr>
          <a:xfrm>
            <a:off x="1136397" y="2862136"/>
            <a:ext cx="5212484" cy="1077218"/>
          </a:xfrm>
          <a:prstGeom prst="rect">
            <a:avLst/>
          </a:prstGeom>
          <a:noFill/>
        </p:spPr>
        <p:txBody>
          <a:bodyPr wrap="square">
            <a:spAutoFit/>
          </a:bodyPr>
          <a:lstStyle/>
          <a:p>
            <a:pPr lvl="0">
              <a:lnSpc>
                <a:spcPct val="100000"/>
              </a:lnSpc>
            </a:pPr>
            <a:r>
              <a:rPr lang="en-US" sz="1600" b="1" i="0" dirty="0"/>
              <a:t>General constraints are also known as integrity constraints, these are rules or conditions applied to the data in a database management system (DBMS) just to ensure data integrity and consistency.</a:t>
            </a:r>
            <a:endParaRPr lang="en-US" sz="1600" b="1" dirty="0"/>
          </a:p>
        </p:txBody>
      </p:sp>
      <p:sp>
        <p:nvSpPr>
          <p:cNvPr id="8" name="Rectangle: Rounded Corners 7">
            <a:extLst>
              <a:ext uri="{FF2B5EF4-FFF2-40B4-BE49-F238E27FC236}">
                <a16:creationId xmlns:a16="http://schemas.microsoft.com/office/drawing/2014/main" id="{1FA93480-CA9D-3792-7944-643563A1567C}"/>
              </a:ext>
            </a:extLst>
          </p:cNvPr>
          <p:cNvSpPr/>
          <p:nvPr/>
        </p:nvSpPr>
        <p:spPr>
          <a:xfrm>
            <a:off x="1025166" y="4715542"/>
            <a:ext cx="5323715" cy="1294543"/>
          </a:xfrm>
          <a:prstGeom prst="roundRect">
            <a:avLst/>
          </a:prstGeom>
          <a:solidFill>
            <a:srgbClr val="EBCDEC"/>
          </a:solidFill>
          <a:ln>
            <a:solidFill>
              <a:srgbClr val="EBCD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0E080D0-18FC-9439-D0AE-01274AC01BA2}"/>
              </a:ext>
            </a:extLst>
          </p:cNvPr>
          <p:cNvSpPr txBox="1"/>
          <p:nvPr/>
        </p:nvSpPr>
        <p:spPr>
          <a:xfrm>
            <a:off x="1176229" y="4836511"/>
            <a:ext cx="5132820" cy="1077218"/>
          </a:xfrm>
          <a:prstGeom prst="rect">
            <a:avLst/>
          </a:prstGeom>
          <a:noFill/>
        </p:spPr>
        <p:txBody>
          <a:bodyPr wrap="square">
            <a:spAutoFit/>
          </a:bodyPr>
          <a:lstStyle/>
          <a:p>
            <a:pPr lvl="0">
              <a:lnSpc>
                <a:spcPct val="100000"/>
              </a:lnSpc>
            </a:pPr>
            <a:r>
              <a:rPr lang="en-US" sz="1600" b="1" dirty="0"/>
              <a:t>In our Car Rental System we have applied general constraints with the help of ALTER COMMAND just to ensure</a:t>
            </a:r>
            <a:r>
              <a:rPr lang="en-US" sz="1600" b="1" i="0" dirty="0"/>
              <a:t> data accuracy, consistency, and adherence to predefined rules. </a:t>
            </a:r>
            <a:endParaRPr lang="en-US" sz="1600" b="1" dirty="0"/>
          </a:p>
        </p:txBody>
      </p:sp>
    </p:spTree>
    <p:extLst>
      <p:ext uri="{BB962C8B-B14F-4D97-AF65-F5344CB8AC3E}">
        <p14:creationId xmlns:p14="http://schemas.microsoft.com/office/powerpoint/2010/main" val="424657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58;p15">
            <a:extLst>
              <a:ext uri="{FF2B5EF4-FFF2-40B4-BE49-F238E27FC236}">
                <a16:creationId xmlns:a16="http://schemas.microsoft.com/office/drawing/2014/main" id="{A9483AE6-F9C7-E337-ED11-1DF159073ADD}"/>
              </a:ext>
            </a:extLst>
          </p:cNvPr>
          <p:cNvGrpSpPr/>
          <p:nvPr/>
        </p:nvGrpSpPr>
        <p:grpSpPr>
          <a:xfrm>
            <a:off x="4582309" y="1730250"/>
            <a:ext cx="4160139" cy="2572895"/>
            <a:chOff x="-1488658" y="360000"/>
            <a:chExt cx="6250044" cy="3759498"/>
          </a:xfrm>
        </p:grpSpPr>
        <p:sp>
          <p:nvSpPr>
            <p:cNvPr id="5" name="Google Shape;59;p15">
              <a:extLst>
                <a:ext uri="{FF2B5EF4-FFF2-40B4-BE49-F238E27FC236}">
                  <a16:creationId xmlns:a16="http://schemas.microsoft.com/office/drawing/2014/main" id="{0EC65C50-0B35-0534-1D28-B14C0F0A4F2C}"/>
                </a:ext>
              </a:extLst>
            </p:cNvPr>
            <p:cNvSpPr/>
            <p:nvPr/>
          </p:nvSpPr>
          <p:spPr>
            <a:xfrm>
              <a:off x="1101620" y="2999442"/>
              <a:ext cx="1120056" cy="1120056"/>
            </a:xfrm>
            <a:custGeom>
              <a:avLst/>
              <a:gdLst/>
              <a:ahLst/>
              <a:cxnLst/>
              <a:rect l="l" t="t" r="r" b="b"/>
              <a:pathLst>
                <a:path w="8815" h="8815" extrusionOk="0">
                  <a:moveTo>
                    <a:pt x="4407" y="1"/>
                  </a:moveTo>
                  <a:cubicBezTo>
                    <a:pt x="3239" y="1"/>
                    <a:pt x="2118" y="465"/>
                    <a:pt x="1292" y="1291"/>
                  </a:cubicBezTo>
                  <a:cubicBezTo>
                    <a:pt x="465" y="2118"/>
                    <a:pt x="0" y="3238"/>
                    <a:pt x="0" y="4408"/>
                  </a:cubicBezTo>
                  <a:cubicBezTo>
                    <a:pt x="0" y="5576"/>
                    <a:pt x="465" y="6697"/>
                    <a:pt x="1292" y="7523"/>
                  </a:cubicBezTo>
                  <a:cubicBezTo>
                    <a:pt x="2118" y="8350"/>
                    <a:pt x="3239" y="8814"/>
                    <a:pt x="4407" y="8814"/>
                  </a:cubicBezTo>
                  <a:cubicBezTo>
                    <a:pt x="5577" y="8814"/>
                    <a:pt x="6697" y="8350"/>
                    <a:pt x="7524" y="7523"/>
                  </a:cubicBezTo>
                  <a:cubicBezTo>
                    <a:pt x="8351" y="6697"/>
                    <a:pt x="8814" y="5576"/>
                    <a:pt x="8814" y="4408"/>
                  </a:cubicBezTo>
                  <a:cubicBezTo>
                    <a:pt x="8814" y="3238"/>
                    <a:pt x="8351" y="2118"/>
                    <a:pt x="7524" y="1291"/>
                  </a:cubicBezTo>
                  <a:cubicBezTo>
                    <a:pt x="6697" y="465"/>
                    <a:pt x="5577" y="1"/>
                    <a:pt x="4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60;p15">
              <a:extLst>
                <a:ext uri="{FF2B5EF4-FFF2-40B4-BE49-F238E27FC236}">
                  <a16:creationId xmlns:a16="http://schemas.microsoft.com/office/drawing/2014/main" id="{A7CA62BC-D72A-26E6-602D-BCB870263F8D}"/>
                </a:ext>
              </a:extLst>
            </p:cNvPr>
            <p:cNvSpPr/>
            <p:nvPr/>
          </p:nvSpPr>
          <p:spPr>
            <a:xfrm>
              <a:off x="1021826" y="1049053"/>
              <a:ext cx="1360712" cy="1723349"/>
            </a:xfrm>
            <a:custGeom>
              <a:avLst/>
              <a:gdLst/>
              <a:ahLst/>
              <a:cxnLst/>
              <a:rect l="l" t="t" r="r" b="b"/>
              <a:pathLst>
                <a:path w="10709" h="13563" extrusionOk="0">
                  <a:moveTo>
                    <a:pt x="5354" y="1"/>
                  </a:moveTo>
                  <a:cubicBezTo>
                    <a:pt x="2397" y="1"/>
                    <a:pt x="0" y="1881"/>
                    <a:pt x="0" y="4201"/>
                  </a:cubicBezTo>
                  <a:cubicBezTo>
                    <a:pt x="0" y="6521"/>
                    <a:pt x="5354" y="13562"/>
                    <a:pt x="5354" y="13562"/>
                  </a:cubicBezTo>
                  <a:cubicBezTo>
                    <a:pt x="5354" y="13562"/>
                    <a:pt x="10709" y="6521"/>
                    <a:pt x="10709" y="4201"/>
                  </a:cubicBezTo>
                  <a:cubicBezTo>
                    <a:pt x="10709" y="1881"/>
                    <a:pt x="8311" y="1"/>
                    <a:pt x="5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1;p15">
              <a:extLst>
                <a:ext uri="{FF2B5EF4-FFF2-40B4-BE49-F238E27FC236}">
                  <a16:creationId xmlns:a16="http://schemas.microsoft.com/office/drawing/2014/main" id="{FE2CC603-0028-376E-E243-1E966E62BB64}"/>
                </a:ext>
              </a:extLst>
            </p:cNvPr>
            <p:cNvSpPr/>
            <p:nvPr/>
          </p:nvSpPr>
          <p:spPr>
            <a:xfrm>
              <a:off x="808109" y="360000"/>
              <a:ext cx="1787769" cy="1787769"/>
            </a:xfrm>
            <a:custGeom>
              <a:avLst/>
              <a:gdLst/>
              <a:ahLst/>
              <a:cxnLst/>
              <a:rect l="l" t="t" r="r" b="b"/>
              <a:pathLst>
                <a:path w="14070" h="14070" extrusionOk="0">
                  <a:moveTo>
                    <a:pt x="7035" y="1"/>
                  </a:moveTo>
                  <a:cubicBezTo>
                    <a:pt x="5169" y="1"/>
                    <a:pt x="3380" y="742"/>
                    <a:pt x="2061" y="2061"/>
                  </a:cubicBezTo>
                  <a:cubicBezTo>
                    <a:pt x="742" y="3381"/>
                    <a:pt x="0" y="5169"/>
                    <a:pt x="0" y="7035"/>
                  </a:cubicBezTo>
                  <a:cubicBezTo>
                    <a:pt x="0" y="8901"/>
                    <a:pt x="742" y="10690"/>
                    <a:pt x="2061" y="12009"/>
                  </a:cubicBezTo>
                  <a:cubicBezTo>
                    <a:pt x="3380" y="13329"/>
                    <a:pt x="5169" y="14070"/>
                    <a:pt x="7035" y="14070"/>
                  </a:cubicBezTo>
                  <a:cubicBezTo>
                    <a:pt x="8901" y="14070"/>
                    <a:pt x="10690" y="13329"/>
                    <a:pt x="12009" y="12009"/>
                  </a:cubicBezTo>
                  <a:cubicBezTo>
                    <a:pt x="13328" y="10690"/>
                    <a:pt x="14070" y="8901"/>
                    <a:pt x="14070" y="7035"/>
                  </a:cubicBezTo>
                  <a:cubicBezTo>
                    <a:pt x="14070" y="5169"/>
                    <a:pt x="13328" y="3381"/>
                    <a:pt x="12009" y="2061"/>
                  </a:cubicBezTo>
                  <a:cubicBezTo>
                    <a:pt x="10690" y="742"/>
                    <a:pt x="8901" y="1"/>
                    <a:pt x="7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p15">
              <a:extLst>
                <a:ext uri="{FF2B5EF4-FFF2-40B4-BE49-F238E27FC236}">
                  <a16:creationId xmlns:a16="http://schemas.microsoft.com/office/drawing/2014/main" id="{A3FEEC11-B1C3-E0DD-E3D0-76311E01F6F3}"/>
                </a:ext>
              </a:extLst>
            </p:cNvPr>
            <p:cNvSpPr/>
            <p:nvPr/>
          </p:nvSpPr>
          <p:spPr>
            <a:xfrm>
              <a:off x="2497644" y="2080535"/>
              <a:ext cx="1716741" cy="1308363"/>
            </a:xfrm>
            <a:custGeom>
              <a:avLst/>
              <a:gdLst/>
              <a:ahLst/>
              <a:cxnLst/>
              <a:rect l="l" t="t" r="r" b="b"/>
              <a:pathLst>
                <a:path w="13511" h="10297" extrusionOk="0">
                  <a:moveTo>
                    <a:pt x="7613" y="1"/>
                  </a:moveTo>
                  <a:cubicBezTo>
                    <a:pt x="7105" y="1"/>
                    <a:pt x="6605" y="107"/>
                    <a:pt x="6137" y="330"/>
                  </a:cubicBezTo>
                  <a:cubicBezTo>
                    <a:pt x="4045" y="1331"/>
                    <a:pt x="0" y="9198"/>
                    <a:pt x="0" y="9198"/>
                  </a:cubicBezTo>
                  <a:cubicBezTo>
                    <a:pt x="0" y="9198"/>
                    <a:pt x="5300" y="10296"/>
                    <a:pt x="8610" y="10296"/>
                  </a:cubicBezTo>
                  <a:cubicBezTo>
                    <a:pt x="9532" y="10296"/>
                    <a:pt x="10299" y="10211"/>
                    <a:pt x="10755" y="9993"/>
                  </a:cubicBezTo>
                  <a:cubicBezTo>
                    <a:pt x="12849" y="8993"/>
                    <a:pt x="13511" y="6019"/>
                    <a:pt x="12236" y="3351"/>
                  </a:cubicBezTo>
                  <a:cubicBezTo>
                    <a:pt x="11246" y="1279"/>
                    <a:pt x="9378" y="1"/>
                    <a:pt x="7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3;p15">
              <a:extLst>
                <a:ext uri="{FF2B5EF4-FFF2-40B4-BE49-F238E27FC236}">
                  <a16:creationId xmlns:a16="http://schemas.microsoft.com/office/drawing/2014/main" id="{E2132821-DD06-DE3E-83AB-1E16046D1B3D}"/>
                </a:ext>
              </a:extLst>
            </p:cNvPr>
            <p:cNvSpPr/>
            <p:nvPr/>
          </p:nvSpPr>
          <p:spPr>
            <a:xfrm>
              <a:off x="2973617" y="1700749"/>
              <a:ext cx="1787769" cy="1787769"/>
            </a:xfrm>
            <a:custGeom>
              <a:avLst/>
              <a:gdLst/>
              <a:ahLst/>
              <a:cxnLst/>
              <a:rect l="l" t="t" r="r" b="b"/>
              <a:pathLst>
                <a:path w="14070" h="14070" extrusionOk="0">
                  <a:moveTo>
                    <a:pt x="7035" y="0"/>
                  </a:moveTo>
                  <a:cubicBezTo>
                    <a:pt x="5169" y="0"/>
                    <a:pt x="3380" y="742"/>
                    <a:pt x="2061" y="2061"/>
                  </a:cubicBezTo>
                  <a:cubicBezTo>
                    <a:pt x="741" y="3380"/>
                    <a:pt x="0" y="5169"/>
                    <a:pt x="0" y="7034"/>
                  </a:cubicBezTo>
                  <a:cubicBezTo>
                    <a:pt x="0" y="8901"/>
                    <a:pt x="741" y="10689"/>
                    <a:pt x="2061" y="12009"/>
                  </a:cubicBezTo>
                  <a:cubicBezTo>
                    <a:pt x="3380" y="13328"/>
                    <a:pt x="5169" y="14070"/>
                    <a:pt x="7035" y="14070"/>
                  </a:cubicBezTo>
                  <a:cubicBezTo>
                    <a:pt x="8901" y="14070"/>
                    <a:pt x="10689" y="13328"/>
                    <a:pt x="12009" y="12009"/>
                  </a:cubicBezTo>
                  <a:cubicBezTo>
                    <a:pt x="13328" y="10689"/>
                    <a:pt x="14069" y="8901"/>
                    <a:pt x="14069" y="7034"/>
                  </a:cubicBezTo>
                  <a:cubicBezTo>
                    <a:pt x="14069" y="5169"/>
                    <a:pt x="13328" y="3380"/>
                    <a:pt x="12009" y="2061"/>
                  </a:cubicBezTo>
                  <a:cubicBezTo>
                    <a:pt x="10689" y="742"/>
                    <a:pt x="8901" y="0"/>
                    <a:pt x="7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6;p15">
              <a:extLst>
                <a:ext uri="{FF2B5EF4-FFF2-40B4-BE49-F238E27FC236}">
                  <a16:creationId xmlns:a16="http://schemas.microsoft.com/office/drawing/2014/main" id="{5C520F10-E814-A7D0-139A-D4B81C14843E}"/>
                </a:ext>
              </a:extLst>
            </p:cNvPr>
            <p:cNvSpPr/>
            <p:nvPr/>
          </p:nvSpPr>
          <p:spPr>
            <a:xfrm>
              <a:off x="-865545" y="2080535"/>
              <a:ext cx="1716868" cy="1308363"/>
            </a:xfrm>
            <a:custGeom>
              <a:avLst/>
              <a:gdLst/>
              <a:ahLst/>
              <a:cxnLst/>
              <a:rect l="l" t="t" r="r" b="b"/>
              <a:pathLst>
                <a:path w="13512" h="10297" extrusionOk="0">
                  <a:moveTo>
                    <a:pt x="5898" y="1"/>
                  </a:moveTo>
                  <a:cubicBezTo>
                    <a:pt x="4133" y="1"/>
                    <a:pt x="2266" y="1279"/>
                    <a:pt x="1276" y="3351"/>
                  </a:cubicBezTo>
                  <a:cubicBezTo>
                    <a:pt x="1" y="6019"/>
                    <a:pt x="664" y="8993"/>
                    <a:pt x="2756" y="9993"/>
                  </a:cubicBezTo>
                  <a:cubicBezTo>
                    <a:pt x="3212" y="10211"/>
                    <a:pt x="3980" y="10296"/>
                    <a:pt x="4902" y="10296"/>
                  </a:cubicBezTo>
                  <a:cubicBezTo>
                    <a:pt x="8212" y="10296"/>
                    <a:pt x="13512" y="9198"/>
                    <a:pt x="13512" y="9198"/>
                  </a:cubicBezTo>
                  <a:cubicBezTo>
                    <a:pt x="13512" y="9198"/>
                    <a:pt x="9467" y="1331"/>
                    <a:pt x="7375" y="330"/>
                  </a:cubicBezTo>
                  <a:cubicBezTo>
                    <a:pt x="6907" y="107"/>
                    <a:pt x="6407" y="1"/>
                    <a:pt x="58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67;p15">
              <a:extLst>
                <a:ext uri="{FF2B5EF4-FFF2-40B4-BE49-F238E27FC236}">
                  <a16:creationId xmlns:a16="http://schemas.microsoft.com/office/drawing/2014/main" id="{901BE35A-9562-7279-E9F6-1F7770DEEA4D}"/>
                </a:ext>
              </a:extLst>
            </p:cNvPr>
            <p:cNvSpPr/>
            <p:nvPr/>
          </p:nvSpPr>
          <p:spPr>
            <a:xfrm>
              <a:off x="-1412925" y="1700749"/>
              <a:ext cx="1787896" cy="1787642"/>
            </a:xfrm>
            <a:custGeom>
              <a:avLst/>
              <a:gdLst/>
              <a:ahLst/>
              <a:cxnLst/>
              <a:rect l="l" t="t" r="r" b="b"/>
              <a:pathLst>
                <a:path w="14071" h="14069" extrusionOk="0">
                  <a:moveTo>
                    <a:pt x="7035" y="0"/>
                  </a:moveTo>
                  <a:cubicBezTo>
                    <a:pt x="5170" y="0"/>
                    <a:pt x="3380" y="741"/>
                    <a:pt x="2062" y="2061"/>
                  </a:cubicBezTo>
                  <a:cubicBezTo>
                    <a:pt x="742" y="3380"/>
                    <a:pt x="1" y="5169"/>
                    <a:pt x="1" y="7034"/>
                  </a:cubicBezTo>
                  <a:cubicBezTo>
                    <a:pt x="1" y="8900"/>
                    <a:pt x="742" y="10689"/>
                    <a:pt x="2062" y="12009"/>
                  </a:cubicBezTo>
                  <a:cubicBezTo>
                    <a:pt x="3380" y="13328"/>
                    <a:pt x="5170" y="14069"/>
                    <a:pt x="7035" y="14069"/>
                  </a:cubicBezTo>
                  <a:cubicBezTo>
                    <a:pt x="8902" y="14069"/>
                    <a:pt x="10690" y="13328"/>
                    <a:pt x="12010" y="12009"/>
                  </a:cubicBezTo>
                  <a:cubicBezTo>
                    <a:pt x="13329" y="10689"/>
                    <a:pt x="14071" y="8900"/>
                    <a:pt x="14071" y="7034"/>
                  </a:cubicBezTo>
                  <a:cubicBezTo>
                    <a:pt x="14071" y="5169"/>
                    <a:pt x="13329" y="3380"/>
                    <a:pt x="12010" y="2061"/>
                  </a:cubicBezTo>
                  <a:cubicBezTo>
                    <a:pt x="10690" y="741"/>
                    <a:pt x="8902" y="0"/>
                    <a:pt x="70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p15">
              <a:extLst>
                <a:ext uri="{FF2B5EF4-FFF2-40B4-BE49-F238E27FC236}">
                  <a16:creationId xmlns:a16="http://schemas.microsoft.com/office/drawing/2014/main" id="{5350A859-BD62-8764-A1CE-106AC1344F92}"/>
                </a:ext>
              </a:extLst>
            </p:cNvPr>
            <p:cNvSpPr/>
            <p:nvPr/>
          </p:nvSpPr>
          <p:spPr>
            <a:xfrm>
              <a:off x="650940" y="360000"/>
              <a:ext cx="1787768" cy="1787769"/>
            </a:xfrm>
            <a:custGeom>
              <a:avLst/>
              <a:gdLst/>
              <a:ahLst/>
              <a:cxnLst/>
              <a:rect l="l" t="t" r="r" b="b"/>
              <a:pathLst>
                <a:path w="14070" h="14070" extrusionOk="0">
                  <a:moveTo>
                    <a:pt x="7035" y="1"/>
                  </a:moveTo>
                  <a:cubicBezTo>
                    <a:pt x="5169" y="1"/>
                    <a:pt x="3380" y="742"/>
                    <a:pt x="2061" y="2061"/>
                  </a:cubicBezTo>
                  <a:cubicBezTo>
                    <a:pt x="742" y="3381"/>
                    <a:pt x="0" y="5169"/>
                    <a:pt x="0" y="7035"/>
                  </a:cubicBezTo>
                  <a:cubicBezTo>
                    <a:pt x="0" y="8901"/>
                    <a:pt x="742" y="10690"/>
                    <a:pt x="2061" y="12009"/>
                  </a:cubicBezTo>
                  <a:cubicBezTo>
                    <a:pt x="3380" y="13329"/>
                    <a:pt x="5169" y="14070"/>
                    <a:pt x="7035" y="14070"/>
                  </a:cubicBezTo>
                  <a:cubicBezTo>
                    <a:pt x="8901" y="14070"/>
                    <a:pt x="10690" y="13329"/>
                    <a:pt x="12009" y="12009"/>
                  </a:cubicBezTo>
                  <a:cubicBezTo>
                    <a:pt x="13328" y="10690"/>
                    <a:pt x="14070" y="8901"/>
                    <a:pt x="14070" y="7035"/>
                  </a:cubicBezTo>
                  <a:cubicBezTo>
                    <a:pt x="14070" y="5169"/>
                    <a:pt x="13328" y="3381"/>
                    <a:pt x="12009" y="2061"/>
                  </a:cubicBezTo>
                  <a:cubicBezTo>
                    <a:pt x="10690" y="742"/>
                    <a:pt x="8901" y="1"/>
                    <a:pt x="7035" y="1"/>
                  </a:cubicBezTo>
                  <a:close/>
                </a:path>
              </a:pathLst>
            </a:custGeom>
            <a:solidFill>
              <a:srgbClr val="FFFFFF">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         </a:t>
              </a:r>
              <a:r>
                <a:rPr lang="en-US" sz="2800" b="1" dirty="0">
                  <a:latin typeface="Poppins" panose="00000500000000000000" pitchFamily="2" charset="0"/>
                  <a:cs typeface="Poppins" panose="00000500000000000000" pitchFamily="2" charset="0"/>
                </a:rPr>
                <a:t>of</a:t>
              </a:r>
              <a:endParaRPr sz="2800" b="1" dirty="0">
                <a:latin typeface="Poppins" panose="00000500000000000000" pitchFamily="2" charset="0"/>
                <a:cs typeface="Poppins" panose="00000500000000000000" pitchFamily="2" charset="0"/>
              </a:endParaRPr>
            </a:p>
          </p:txBody>
        </p:sp>
        <p:sp>
          <p:nvSpPr>
            <p:cNvPr id="13" name="Google Shape;71;p15">
              <a:extLst>
                <a:ext uri="{FF2B5EF4-FFF2-40B4-BE49-F238E27FC236}">
                  <a16:creationId xmlns:a16="http://schemas.microsoft.com/office/drawing/2014/main" id="{24CF28EF-0F86-2917-9C37-6210C833759A}"/>
                </a:ext>
              </a:extLst>
            </p:cNvPr>
            <p:cNvSpPr/>
            <p:nvPr/>
          </p:nvSpPr>
          <p:spPr>
            <a:xfrm>
              <a:off x="2753045" y="1700749"/>
              <a:ext cx="2008341" cy="1787769"/>
            </a:xfrm>
            <a:custGeom>
              <a:avLst/>
              <a:gdLst/>
              <a:ahLst/>
              <a:cxnLst/>
              <a:rect l="l" t="t" r="r" b="b"/>
              <a:pathLst>
                <a:path w="14070" h="14070" extrusionOk="0">
                  <a:moveTo>
                    <a:pt x="7035" y="0"/>
                  </a:moveTo>
                  <a:cubicBezTo>
                    <a:pt x="5169" y="0"/>
                    <a:pt x="3380" y="742"/>
                    <a:pt x="2061" y="2061"/>
                  </a:cubicBezTo>
                  <a:cubicBezTo>
                    <a:pt x="741" y="3380"/>
                    <a:pt x="0" y="5169"/>
                    <a:pt x="0" y="7034"/>
                  </a:cubicBezTo>
                  <a:cubicBezTo>
                    <a:pt x="0" y="8901"/>
                    <a:pt x="741" y="10689"/>
                    <a:pt x="2061" y="12009"/>
                  </a:cubicBezTo>
                  <a:cubicBezTo>
                    <a:pt x="3380" y="13328"/>
                    <a:pt x="5169" y="14070"/>
                    <a:pt x="7035" y="14070"/>
                  </a:cubicBezTo>
                  <a:cubicBezTo>
                    <a:pt x="8901" y="14070"/>
                    <a:pt x="10689" y="13328"/>
                    <a:pt x="12009" y="12009"/>
                  </a:cubicBezTo>
                  <a:cubicBezTo>
                    <a:pt x="13328" y="10689"/>
                    <a:pt x="14069" y="8901"/>
                    <a:pt x="14069" y="7034"/>
                  </a:cubicBezTo>
                  <a:cubicBezTo>
                    <a:pt x="14069" y="5169"/>
                    <a:pt x="13328" y="3380"/>
                    <a:pt x="12009" y="2061"/>
                  </a:cubicBezTo>
                  <a:cubicBezTo>
                    <a:pt x="10689" y="742"/>
                    <a:pt x="8901" y="0"/>
                    <a:pt x="7035" y="0"/>
                  </a:cubicBezTo>
                  <a:close/>
                </a:path>
              </a:pathLst>
            </a:custGeom>
            <a:solidFill>
              <a:srgbClr val="FFFFFF">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Agency FB" panose="020B0503020202020204" pitchFamily="34" charset="0"/>
                </a:rPr>
                <a:t>   </a:t>
              </a:r>
              <a:r>
                <a:rPr lang="en-US" b="1" dirty="0">
                  <a:latin typeface="Poppins" panose="00000500000000000000" pitchFamily="2" charset="0"/>
                  <a:cs typeface="Poppins" panose="00000500000000000000" pitchFamily="2" charset="0"/>
                </a:rPr>
                <a:t>Records</a:t>
              </a:r>
              <a:endParaRPr b="1" dirty="0">
                <a:latin typeface="Poppins" panose="00000500000000000000" pitchFamily="2" charset="0"/>
                <a:cs typeface="Poppins" panose="00000500000000000000" pitchFamily="2" charset="0"/>
              </a:endParaRPr>
            </a:p>
          </p:txBody>
        </p:sp>
        <p:sp>
          <p:nvSpPr>
            <p:cNvPr id="14" name="Google Shape;73;p15">
              <a:extLst>
                <a:ext uri="{FF2B5EF4-FFF2-40B4-BE49-F238E27FC236}">
                  <a16:creationId xmlns:a16="http://schemas.microsoft.com/office/drawing/2014/main" id="{A9C8FF9D-87E4-D136-727A-3441CC363067}"/>
                </a:ext>
              </a:extLst>
            </p:cNvPr>
            <p:cNvSpPr/>
            <p:nvPr/>
          </p:nvSpPr>
          <p:spPr>
            <a:xfrm>
              <a:off x="-1488658" y="1480183"/>
              <a:ext cx="2158782" cy="1787642"/>
            </a:xfrm>
            <a:custGeom>
              <a:avLst/>
              <a:gdLst/>
              <a:ahLst/>
              <a:cxnLst/>
              <a:rect l="l" t="t" r="r" b="b"/>
              <a:pathLst>
                <a:path w="14071" h="14069" extrusionOk="0">
                  <a:moveTo>
                    <a:pt x="7035" y="0"/>
                  </a:moveTo>
                  <a:cubicBezTo>
                    <a:pt x="5170" y="0"/>
                    <a:pt x="3380" y="741"/>
                    <a:pt x="2062" y="2061"/>
                  </a:cubicBezTo>
                  <a:cubicBezTo>
                    <a:pt x="742" y="3380"/>
                    <a:pt x="1" y="5169"/>
                    <a:pt x="1" y="7034"/>
                  </a:cubicBezTo>
                  <a:cubicBezTo>
                    <a:pt x="1" y="8900"/>
                    <a:pt x="742" y="10689"/>
                    <a:pt x="2062" y="12009"/>
                  </a:cubicBezTo>
                  <a:cubicBezTo>
                    <a:pt x="3380" y="13328"/>
                    <a:pt x="5170" y="14069"/>
                    <a:pt x="7035" y="14069"/>
                  </a:cubicBezTo>
                  <a:cubicBezTo>
                    <a:pt x="8902" y="14069"/>
                    <a:pt x="10690" y="13328"/>
                    <a:pt x="12010" y="12009"/>
                  </a:cubicBezTo>
                  <a:cubicBezTo>
                    <a:pt x="13329" y="10689"/>
                    <a:pt x="14071" y="8900"/>
                    <a:pt x="14071" y="7034"/>
                  </a:cubicBezTo>
                  <a:cubicBezTo>
                    <a:pt x="14071" y="5169"/>
                    <a:pt x="13329" y="3380"/>
                    <a:pt x="12010" y="2061"/>
                  </a:cubicBezTo>
                  <a:cubicBezTo>
                    <a:pt x="10690" y="741"/>
                    <a:pt x="8902" y="0"/>
                    <a:pt x="7035" y="0"/>
                  </a:cubicBezTo>
                  <a:close/>
                </a:path>
              </a:pathLst>
            </a:custGeom>
            <a:solidFill>
              <a:srgbClr val="FFFFFF">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latin typeface="Agency FB" panose="020B0503020202020204" pitchFamily="34" charset="0"/>
                </a:rPr>
                <a:t>   </a:t>
              </a:r>
              <a:r>
                <a:rPr lang="en-US" sz="2000" b="1" dirty="0">
                  <a:latin typeface="Poppins" panose="00000500000000000000" pitchFamily="2" charset="0"/>
                  <a:cs typeface="Poppins" panose="00000500000000000000" pitchFamily="2" charset="0"/>
                </a:rPr>
                <a:t>Insertion</a:t>
              </a:r>
              <a:r>
                <a:rPr lang="en-US" sz="2800" dirty="0">
                  <a:latin typeface="Agency FB" panose="020B0503020202020204" pitchFamily="34" charset="0"/>
                </a:rPr>
                <a:t> </a:t>
              </a:r>
              <a:endParaRPr sz="2800" dirty="0">
                <a:latin typeface="Agency FB" panose="020B0503020202020204" pitchFamily="34" charset="0"/>
              </a:endParaRPr>
            </a:p>
          </p:txBody>
        </p:sp>
      </p:grpSp>
      <p:pic>
        <p:nvPicPr>
          <p:cNvPr id="16" name="Picture 15">
            <a:extLst>
              <a:ext uri="{FF2B5EF4-FFF2-40B4-BE49-F238E27FC236}">
                <a16:creationId xmlns:a16="http://schemas.microsoft.com/office/drawing/2014/main" id="{BD41680F-E33E-DCC0-6673-3BA4EF223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473"/>
            <a:ext cx="12192000" cy="1584960"/>
          </a:xfrm>
          <a:prstGeom prst="rect">
            <a:avLst/>
          </a:prstGeom>
        </p:spPr>
      </p:pic>
      <p:pic>
        <p:nvPicPr>
          <p:cNvPr id="18" name="Picture 17">
            <a:extLst>
              <a:ext uri="{FF2B5EF4-FFF2-40B4-BE49-F238E27FC236}">
                <a16:creationId xmlns:a16="http://schemas.microsoft.com/office/drawing/2014/main" id="{33D18B64-DF9E-6368-D128-2F98E34F1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031" y="4303145"/>
            <a:ext cx="7905969" cy="2554855"/>
          </a:xfrm>
          <a:prstGeom prst="rect">
            <a:avLst/>
          </a:prstGeom>
        </p:spPr>
      </p:pic>
      <p:sp>
        <p:nvSpPr>
          <p:cNvPr id="22" name="Arrow: Down 21">
            <a:extLst>
              <a:ext uri="{FF2B5EF4-FFF2-40B4-BE49-F238E27FC236}">
                <a16:creationId xmlns:a16="http://schemas.microsoft.com/office/drawing/2014/main" id="{0A7812A7-6009-5A01-D993-28801125FABE}"/>
              </a:ext>
            </a:extLst>
          </p:cNvPr>
          <p:cNvSpPr/>
          <p:nvPr/>
        </p:nvSpPr>
        <p:spPr>
          <a:xfrm rot="10800000">
            <a:off x="521764" y="1514487"/>
            <a:ext cx="1808252" cy="2872578"/>
          </a:xfrm>
          <a:prstGeom prst="downArrow">
            <a:avLst/>
          </a:prstGeom>
          <a:solidFill>
            <a:schemeClr val="accent3">
              <a:lumMod val="75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09514966-3BB5-837D-DBBE-2DD1DE01B8EB}"/>
              </a:ext>
            </a:extLst>
          </p:cNvPr>
          <p:cNvSpPr/>
          <p:nvPr/>
        </p:nvSpPr>
        <p:spPr>
          <a:xfrm rot="16200000">
            <a:off x="1681031" y="4399813"/>
            <a:ext cx="1808252" cy="2872578"/>
          </a:xfrm>
          <a:prstGeom prst="down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91AC81B-60A1-8078-8030-8E782BF5D94A}"/>
              </a:ext>
            </a:extLst>
          </p:cNvPr>
          <p:cNvSpPr txBox="1"/>
          <p:nvPr/>
        </p:nvSpPr>
        <p:spPr>
          <a:xfrm rot="16200000">
            <a:off x="522113" y="2807059"/>
            <a:ext cx="1767158" cy="584775"/>
          </a:xfrm>
          <a:prstGeom prst="rect">
            <a:avLst/>
          </a:prstGeom>
          <a:noFill/>
        </p:spPr>
        <p:txBody>
          <a:bodyPr wrap="square" rtlCol="0">
            <a:spAutoFit/>
          </a:bodyPr>
          <a:lstStyle/>
          <a:p>
            <a:r>
              <a:rPr lang="en-US" sz="3200" dirty="0">
                <a:solidFill>
                  <a:schemeClr val="bg1"/>
                </a:solidFill>
              </a:rPr>
              <a:t>ADMIN</a:t>
            </a:r>
          </a:p>
        </p:txBody>
      </p:sp>
      <p:sp>
        <p:nvSpPr>
          <p:cNvPr id="27" name="TextBox 26">
            <a:extLst>
              <a:ext uri="{FF2B5EF4-FFF2-40B4-BE49-F238E27FC236}">
                <a16:creationId xmlns:a16="http://schemas.microsoft.com/office/drawing/2014/main" id="{A57A3EEF-2A67-087C-D677-0B90EB59CD85}"/>
              </a:ext>
            </a:extLst>
          </p:cNvPr>
          <p:cNvSpPr txBox="1"/>
          <p:nvPr/>
        </p:nvSpPr>
        <p:spPr>
          <a:xfrm>
            <a:off x="1698080" y="5512935"/>
            <a:ext cx="1921267" cy="646331"/>
          </a:xfrm>
          <a:prstGeom prst="rect">
            <a:avLst/>
          </a:prstGeom>
          <a:noFill/>
        </p:spPr>
        <p:txBody>
          <a:bodyPr wrap="square" rtlCol="0">
            <a:spAutoFit/>
          </a:bodyPr>
          <a:lstStyle/>
          <a:p>
            <a:r>
              <a:rPr lang="en-US" sz="3600" dirty="0">
                <a:solidFill>
                  <a:schemeClr val="bg1"/>
                </a:solidFill>
              </a:rPr>
              <a:t>CAR</a:t>
            </a:r>
          </a:p>
        </p:txBody>
      </p:sp>
    </p:spTree>
    <p:extLst>
      <p:ext uri="{BB962C8B-B14F-4D97-AF65-F5344CB8AC3E}">
        <p14:creationId xmlns:p14="http://schemas.microsoft.com/office/powerpoint/2010/main" val="186043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ppt_x"/>
                                          </p:val>
                                        </p:tav>
                                        <p:tav tm="100000">
                                          <p:val>
                                            <p:strVal val="#ppt_x"/>
                                          </p:val>
                                        </p:tav>
                                      </p:tavLst>
                                    </p:anim>
                                    <p:anim calcmode="lin" valueType="num">
                                      <p:cBhvr additive="base">
                                        <p:cTn id="13" dur="500" fill="hold"/>
                                        <p:tgtEl>
                                          <p:spTgt spid="2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ppt_x"/>
                                          </p:val>
                                        </p:tav>
                                        <p:tav tm="100000">
                                          <p:val>
                                            <p:strVal val="#ppt_x"/>
                                          </p:val>
                                        </p:tav>
                                      </p:tavLst>
                                    </p:anim>
                                    <p:anim calcmode="lin" valueType="num">
                                      <p:cBhvr additive="base">
                                        <p:cTn id="29" dur="500" fill="hold"/>
                                        <p:tgtEl>
                                          <p:spTgt spid="2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555E46-06CF-1489-2167-3A8D2255C240}"/>
              </a:ext>
            </a:extLst>
          </p:cNvPr>
          <p:cNvPicPr>
            <a:picLocks noChangeAspect="1"/>
          </p:cNvPicPr>
          <p:nvPr/>
        </p:nvPicPr>
        <p:blipFill rotWithShape="1">
          <a:blip r:embed="rId2">
            <a:extLst>
              <a:ext uri="{28A0092B-C50C-407E-A947-70E740481C1C}">
                <a14:useLocalDpi xmlns:a14="http://schemas.microsoft.com/office/drawing/2010/main" val="0"/>
              </a:ext>
            </a:extLst>
          </a:blip>
          <a:srcRect b="4558"/>
          <a:stretch/>
        </p:blipFill>
        <p:spPr>
          <a:xfrm>
            <a:off x="1" y="1"/>
            <a:ext cx="6760396" cy="2510994"/>
          </a:xfrm>
          <a:prstGeom prst="rect">
            <a:avLst/>
          </a:prstGeom>
        </p:spPr>
      </p:pic>
      <p:pic>
        <p:nvPicPr>
          <p:cNvPr id="4" name="Picture 3">
            <a:extLst>
              <a:ext uri="{FF2B5EF4-FFF2-40B4-BE49-F238E27FC236}">
                <a16:creationId xmlns:a16="http://schemas.microsoft.com/office/drawing/2014/main" id="{915DFA32-52A1-C3A0-6693-676533FFCB7F}"/>
              </a:ext>
            </a:extLst>
          </p:cNvPr>
          <p:cNvPicPr>
            <a:picLocks noChangeAspect="1"/>
          </p:cNvPicPr>
          <p:nvPr/>
        </p:nvPicPr>
        <p:blipFill rotWithShape="1">
          <a:blip r:embed="rId3">
            <a:extLst>
              <a:ext uri="{28A0092B-C50C-407E-A947-70E740481C1C}">
                <a14:useLocalDpi xmlns:a14="http://schemas.microsoft.com/office/drawing/2010/main" val="0"/>
              </a:ext>
            </a:extLst>
          </a:blip>
          <a:srcRect b="9671"/>
          <a:stretch/>
        </p:blipFill>
        <p:spPr>
          <a:xfrm>
            <a:off x="5001785" y="2510995"/>
            <a:ext cx="7190214" cy="2289605"/>
          </a:xfrm>
          <a:prstGeom prst="rect">
            <a:avLst/>
          </a:prstGeom>
        </p:spPr>
      </p:pic>
      <p:pic>
        <p:nvPicPr>
          <p:cNvPr id="6" name="Picture 5">
            <a:extLst>
              <a:ext uri="{FF2B5EF4-FFF2-40B4-BE49-F238E27FC236}">
                <a16:creationId xmlns:a16="http://schemas.microsoft.com/office/drawing/2014/main" id="{38AF86BB-33E9-D79D-53AC-D1A5C4D6BA38}"/>
              </a:ext>
            </a:extLst>
          </p:cNvPr>
          <p:cNvPicPr>
            <a:picLocks noChangeAspect="1"/>
          </p:cNvPicPr>
          <p:nvPr/>
        </p:nvPicPr>
        <p:blipFill rotWithShape="1">
          <a:blip r:embed="rId4">
            <a:extLst>
              <a:ext uri="{28A0092B-C50C-407E-A947-70E740481C1C}">
                <a14:useLocalDpi xmlns:a14="http://schemas.microsoft.com/office/drawing/2010/main" val="0"/>
              </a:ext>
            </a:extLst>
          </a:blip>
          <a:srcRect b="6749"/>
          <a:stretch/>
        </p:blipFill>
        <p:spPr>
          <a:xfrm>
            <a:off x="0" y="4656291"/>
            <a:ext cx="6428561" cy="2105632"/>
          </a:xfrm>
          <a:prstGeom prst="rect">
            <a:avLst/>
          </a:prstGeom>
        </p:spPr>
      </p:pic>
      <p:sp>
        <p:nvSpPr>
          <p:cNvPr id="3" name="Arrow: Down 2">
            <a:extLst>
              <a:ext uri="{FF2B5EF4-FFF2-40B4-BE49-F238E27FC236}">
                <a16:creationId xmlns:a16="http://schemas.microsoft.com/office/drawing/2014/main" id="{8ECCDFE1-E477-FD8A-264D-6EB3123771C1}"/>
              </a:ext>
            </a:extLst>
          </p:cNvPr>
          <p:cNvSpPr/>
          <p:nvPr/>
        </p:nvSpPr>
        <p:spPr>
          <a:xfrm rot="16200000">
            <a:off x="1783773" y="2147354"/>
            <a:ext cx="1808252" cy="2872578"/>
          </a:xfrm>
          <a:prstGeom prst="downArrow">
            <a:avLst/>
          </a:prstGeom>
          <a:solidFill>
            <a:srgbClr val="0DBCC9"/>
          </a:solidFill>
          <a:ln>
            <a:solidFill>
              <a:srgbClr val="0DBC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758A42E-EF2D-61EE-0FB5-F8134E528809}"/>
              </a:ext>
            </a:extLst>
          </p:cNvPr>
          <p:cNvSpPr txBox="1"/>
          <p:nvPr/>
        </p:nvSpPr>
        <p:spPr>
          <a:xfrm>
            <a:off x="1251610" y="2973440"/>
            <a:ext cx="2745037" cy="1138773"/>
          </a:xfrm>
          <a:prstGeom prst="rect">
            <a:avLst/>
          </a:prstGeom>
          <a:noFill/>
        </p:spPr>
        <p:txBody>
          <a:bodyPr wrap="square" rtlCol="0">
            <a:spAutoFit/>
          </a:bodyPr>
          <a:lstStyle/>
          <a:p>
            <a:r>
              <a:rPr lang="en-US" sz="3200" dirty="0">
                <a:solidFill>
                  <a:schemeClr val="bg1"/>
                </a:solidFill>
              </a:rPr>
              <a:t>RENTAL</a:t>
            </a:r>
            <a:r>
              <a:rPr lang="en-US" sz="3600" dirty="0">
                <a:solidFill>
                  <a:schemeClr val="bg1"/>
                </a:solidFill>
              </a:rPr>
              <a:t> </a:t>
            </a:r>
            <a:r>
              <a:rPr lang="en-US" sz="3200" dirty="0">
                <a:solidFill>
                  <a:schemeClr val="bg1"/>
                </a:solidFill>
              </a:rPr>
              <a:t>AGREEMENT</a:t>
            </a:r>
          </a:p>
        </p:txBody>
      </p:sp>
      <p:sp>
        <p:nvSpPr>
          <p:cNvPr id="8" name="Arrow: Down 7">
            <a:extLst>
              <a:ext uri="{FF2B5EF4-FFF2-40B4-BE49-F238E27FC236}">
                <a16:creationId xmlns:a16="http://schemas.microsoft.com/office/drawing/2014/main" id="{F7736B3C-0A70-B3C0-31DB-ED1823EC0D37}"/>
              </a:ext>
            </a:extLst>
          </p:cNvPr>
          <p:cNvSpPr/>
          <p:nvPr/>
        </p:nvSpPr>
        <p:spPr>
          <a:xfrm rot="5400000">
            <a:off x="8431153" y="-180791"/>
            <a:ext cx="1808252" cy="2872578"/>
          </a:xfrm>
          <a:prstGeom prst="downArrow">
            <a:avLst/>
          </a:prstGeom>
          <a:solidFill>
            <a:srgbClr val="FFC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Down 9">
            <a:extLst>
              <a:ext uri="{FF2B5EF4-FFF2-40B4-BE49-F238E27FC236}">
                <a16:creationId xmlns:a16="http://schemas.microsoft.com/office/drawing/2014/main" id="{7C0DF6C9-EB90-F244-D743-41B508619EBE}"/>
              </a:ext>
            </a:extLst>
          </p:cNvPr>
          <p:cNvSpPr/>
          <p:nvPr/>
        </p:nvSpPr>
        <p:spPr>
          <a:xfrm rot="5400000">
            <a:off x="8018474" y="4421508"/>
            <a:ext cx="1808252" cy="2872578"/>
          </a:xfrm>
          <a:prstGeom prst="downArrow">
            <a:avLst/>
          </a:prstGeom>
          <a:solidFill>
            <a:srgbClr val="02A89B"/>
          </a:solidFill>
          <a:ln>
            <a:solidFill>
              <a:srgbClr val="02A8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089B7C6-507E-A367-8F2C-3E1F18295C09}"/>
              </a:ext>
            </a:extLst>
          </p:cNvPr>
          <p:cNvSpPr txBox="1"/>
          <p:nvPr/>
        </p:nvSpPr>
        <p:spPr>
          <a:xfrm>
            <a:off x="8596892" y="963110"/>
            <a:ext cx="2137025" cy="584775"/>
          </a:xfrm>
          <a:prstGeom prst="rect">
            <a:avLst/>
          </a:prstGeom>
          <a:noFill/>
        </p:spPr>
        <p:txBody>
          <a:bodyPr wrap="square" rtlCol="0">
            <a:spAutoFit/>
          </a:bodyPr>
          <a:lstStyle/>
          <a:p>
            <a:r>
              <a:rPr lang="en-US" sz="3200" dirty="0">
                <a:solidFill>
                  <a:schemeClr val="bg1"/>
                </a:solidFill>
              </a:rPr>
              <a:t>CUSTOMER</a:t>
            </a:r>
          </a:p>
        </p:txBody>
      </p:sp>
      <p:sp>
        <p:nvSpPr>
          <p:cNvPr id="12" name="TextBox 11">
            <a:extLst>
              <a:ext uri="{FF2B5EF4-FFF2-40B4-BE49-F238E27FC236}">
                <a16:creationId xmlns:a16="http://schemas.microsoft.com/office/drawing/2014/main" id="{11F73BCA-B9DC-07B8-3F4B-86EE8165E523}"/>
              </a:ext>
            </a:extLst>
          </p:cNvPr>
          <p:cNvSpPr txBox="1"/>
          <p:nvPr/>
        </p:nvSpPr>
        <p:spPr>
          <a:xfrm>
            <a:off x="8563492" y="5565409"/>
            <a:ext cx="2013734" cy="584775"/>
          </a:xfrm>
          <a:prstGeom prst="rect">
            <a:avLst/>
          </a:prstGeom>
          <a:noFill/>
        </p:spPr>
        <p:txBody>
          <a:bodyPr wrap="square" rtlCol="0">
            <a:spAutoFit/>
          </a:bodyPr>
          <a:lstStyle/>
          <a:p>
            <a:r>
              <a:rPr lang="en-US" sz="3200" dirty="0">
                <a:solidFill>
                  <a:schemeClr val="bg1"/>
                </a:solidFill>
              </a:rPr>
              <a:t>ORDER</a:t>
            </a:r>
          </a:p>
        </p:txBody>
      </p:sp>
    </p:spTree>
    <p:extLst>
      <p:ext uri="{BB962C8B-B14F-4D97-AF65-F5344CB8AC3E}">
        <p14:creationId xmlns:p14="http://schemas.microsoft.com/office/powerpoint/2010/main" val="312342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8" grpId="0" animBg="1"/>
      <p:bldP spid="10" grpId="0" animBg="1"/>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58;p15">
            <a:extLst>
              <a:ext uri="{FF2B5EF4-FFF2-40B4-BE49-F238E27FC236}">
                <a16:creationId xmlns:a16="http://schemas.microsoft.com/office/drawing/2014/main" id="{3FF6C262-3CA0-D96E-B5FE-07108CA15145}"/>
              </a:ext>
            </a:extLst>
          </p:cNvPr>
          <p:cNvGrpSpPr/>
          <p:nvPr/>
        </p:nvGrpSpPr>
        <p:grpSpPr>
          <a:xfrm>
            <a:off x="3143174" y="856105"/>
            <a:ext cx="4319725" cy="2572895"/>
            <a:chOff x="-1728414" y="360000"/>
            <a:chExt cx="6489800" cy="3759498"/>
          </a:xfrm>
        </p:grpSpPr>
        <p:sp>
          <p:nvSpPr>
            <p:cNvPr id="3" name="Google Shape;59;p15">
              <a:extLst>
                <a:ext uri="{FF2B5EF4-FFF2-40B4-BE49-F238E27FC236}">
                  <a16:creationId xmlns:a16="http://schemas.microsoft.com/office/drawing/2014/main" id="{6E438480-4E19-28A2-28C0-F15D63F808E2}"/>
                </a:ext>
              </a:extLst>
            </p:cNvPr>
            <p:cNvSpPr/>
            <p:nvPr/>
          </p:nvSpPr>
          <p:spPr>
            <a:xfrm>
              <a:off x="1101620" y="2999442"/>
              <a:ext cx="1120056" cy="1120056"/>
            </a:xfrm>
            <a:custGeom>
              <a:avLst/>
              <a:gdLst/>
              <a:ahLst/>
              <a:cxnLst/>
              <a:rect l="l" t="t" r="r" b="b"/>
              <a:pathLst>
                <a:path w="8815" h="8815" extrusionOk="0">
                  <a:moveTo>
                    <a:pt x="4407" y="1"/>
                  </a:moveTo>
                  <a:cubicBezTo>
                    <a:pt x="3239" y="1"/>
                    <a:pt x="2118" y="465"/>
                    <a:pt x="1292" y="1291"/>
                  </a:cubicBezTo>
                  <a:cubicBezTo>
                    <a:pt x="465" y="2118"/>
                    <a:pt x="0" y="3238"/>
                    <a:pt x="0" y="4408"/>
                  </a:cubicBezTo>
                  <a:cubicBezTo>
                    <a:pt x="0" y="5576"/>
                    <a:pt x="465" y="6697"/>
                    <a:pt x="1292" y="7523"/>
                  </a:cubicBezTo>
                  <a:cubicBezTo>
                    <a:pt x="2118" y="8350"/>
                    <a:pt x="3239" y="8814"/>
                    <a:pt x="4407" y="8814"/>
                  </a:cubicBezTo>
                  <a:cubicBezTo>
                    <a:pt x="5577" y="8814"/>
                    <a:pt x="6697" y="8350"/>
                    <a:pt x="7524" y="7523"/>
                  </a:cubicBezTo>
                  <a:cubicBezTo>
                    <a:pt x="8351" y="6697"/>
                    <a:pt x="8814" y="5576"/>
                    <a:pt x="8814" y="4408"/>
                  </a:cubicBezTo>
                  <a:cubicBezTo>
                    <a:pt x="8814" y="3238"/>
                    <a:pt x="8351" y="2118"/>
                    <a:pt x="7524" y="1291"/>
                  </a:cubicBezTo>
                  <a:cubicBezTo>
                    <a:pt x="6697" y="465"/>
                    <a:pt x="5577" y="1"/>
                    <a:pt x="4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60;p15">
              <a:extLst>
                <a:ext uri="{FF2B5EF4-FFF2-40B4-BE49-F238E27FC236}">
                  <a16:creationId xmlns:a16="http://schemas.microsoft.com/office/drawing/2014/main" id="{5EE4BC9A-9428-F39D-E210-E86F58A93A8E}"/>
                </a:ext>
              </a:extLst>
            </p:cNvPr>
            <p:cNvSpPr/>
            <p:nvPr/>
          </p:nvSpPr>
          <p:spPr>
            <a:xfrm>
              <a:off x="1021826" y="1049053"/>
              <a:ext cx="1360712" cy="1723349"/>
            </a:xfrm>
            <a:custGeom>
              <a:avLst/>
              <a:gdLst/>
              <a:ahLst/>
              <a:cxnLst/>
              <a:rect l="l" t="t" r="r" b="b"/>
              <a:pathLst>
                <a:path w="10709" h="13563" extrusionOk="0">
                  <a:moveTo>
                    <a:pt x="5354" y="1"/>
                  </a:moveTo>
                  <a:cubicBezTo>
                    <a:pt x="2397" y="1"/>
                    <a:pt x="0" y="1881"/>
                    <a:pt x="0" y="4201"/>
                  </a:cubicBezTo>
                  <a:cubicBezTo>
                    <a:pt x="0" y="6521"/>
                    <a:pt x="5354" y="13562"/>
                    <a:pt x="5354" y="13562"/>
                  </a:cubicBezTo>
                  <a:cubicBezTo>
                    <a:pt x="5354" y="13562"/>
                    <a:pt x="10709" y="6521"/>
                    <a:pt x="10709" y="4201"/>
                  </a:cubicBezTo>
                  <a:cubicBezTo>
                    <a:pt x="10709" y="1881"/>
                    <a:pt x="8311" y="1"/>
                    <a:pt x="5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61;p15">
              <a:extLst>
                <a:ext uri="{FF2B5EF4-FFF2-40B4-BE49-F238E27FC236}">
                  <a16:creationId xmlns:a16="http://schemas.microsoft.com/office/drawing/2014/main" id="{E81D6152-BA74-16B6-9A61-E4223CEB7747}"/>
                </a:ext>
              </a:extLst>
            </p:cNvPr>
            <p:cNvSpPr/>
            <p:nvPr/>
          </p:nvSpPr>
          <p:spPr>
            <a:xfrm>
              <a:off x="808109" y="360000"/>
              <a:ext cx="1787769" cy="1787769"/>
            </a:xfrm>
            <a:custGeom>
              <a:avLst/>
              <a:gdLst/>
              <a:ahLst/>
              <a:cxnLst/>
              <a:rect l="l" t="t" r="r" b="b"/>
              <a:pathLst>
                <a:path w="14070" h="14070" extrusionOk="0">
                  <a:moveTo>
                    <a:pt x="7035" y="1"/>
                  </a:moveTo>
                  <a:cubicBezTo>
                    <a:pt x="5169" y="1"/>
                    <a:pt x="3380" y="742"/>
                    <a:pt x="2061" y="2061"/>
                  </a:cubicBezTo>
                  <a:cubicBezTo>
                    <a:pt x="742" y="3381"/>
                    <a:pt x="0" y="5169"/>
                    <a:pt x="0" y="7035"/>
                  </a:cubicBezTo>
                  <a:cubicBezTo>
                    <a:pt x="0" y="8901"/>
                    <a:pt x="742" y="10690"/>
                    <a:pt x="2061" y="12009"/>
                  </a:cubicBezTo>
                  <a:cubicBezTo>
                    <a:pt x="3380" y="13329"/>
                    <a:pt x="5169" y="14070"/>
                    <a:pt x="7035" y="14070"/>
                  </a:cubicBezTo>
                  <a:cubicBezTo>
                    <a:pt x="8901" y="14070"/>
                    <a:pt x="10690" y="13329"/>
                    <a:pt x="12009" y="12009"/>
                  </a:cubicBezTo>
                  <a:cubicBezTo>
                    <a:pt x="13328" y="10690"/>
                    <a:pt x="14070" y="8901"/>
                    <a:pt x="14070" y="7035"/>
                  </a:cubicBezTo>
                  <a:cubicBezTo>
                    <a:pt x="14070" y="5169"/>
                    <a:pt x="13328" y="3381"/>
                    <a:pt x="12009" y="2061"/>
                  </a:cubicBezTo>
                  <a:cubicBezTo>
                    <a:pt x="10690" y="742"/>
                    <a:pt x="8901" y="1"/>
                    <a:pt x="7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2;p15">
              <a:extLst>
                <a:ext uri="{FF2B5EF4-FFF2-40B4-BE49-F238E27FC236}">
                  <a16:creationId xmlns:a16="http://schemas.microsoft.com/office/drawing/2014/main" id="{86CDC906-FCAB-F8BF-3E51-4762071BE135}"/>
                </a:ext>
              </a:extLst>
            </p:cNvPr>
            <p:cNvSpPr/>
            <p:nvPr/>
          </p:nvSpPr>
          <p:spPr>
            <a:xfrm>
              <a:off x="2497644" y="2080535"/>
              <a:ext cx="1716741" cy="1308363"/>
            </a:xfrm>
            <a:custGeom>
              <a:avLst/>
              <a:gdLst/>
              <a:ahLst/>
              <a:cxnLst/>
              <a:rect l="l" t="t" r="r" b="b"/>
              <a:pathLst>
                <a:path w="13511" h="10297" extrusionOk="0">
                  <a:moveTo>
                    <a:pt x="7613" y="1"/>
                  </a:moveTo>
                  <a:cubicBezTo>
                    <a:pt x="7105" y="1"/>
                    <a:pt x="6605" y="107"/>
                    <a:pt x="6137" y="330"/>
                  </a:cubicBezTo>
                  <a:cubicBezTo>
                    <a:pt x="4045" y="1331"/>
                    <a:pt x="0" y="9198"/>
                    <a:pt x="0" y="9198"/>
                  </a:cubicBezTo>
                  <a:cubicBezTo>
                    <a:pt x="0" y="9198"/>
                    <a:pt x="5300" y="10296"/>
                    <a:pt x="8610" y="10296"/>
                  </a:cubicBezTo>
                  <a:cubicBezTo>
                    <a:pt x="9532" y="10296"/>
                    <a:pt x="10299" y="10211"/>
                    <a:pt x="10755" y="9993"/>
                  </a:cubicBezTo>
                  <a:cubicBezTo>
                    <a:pt x="12849" y="8993"/>
                    <a:pt x="13511" y="6019"/>
                    <a:pt x="12236" y="3351"/>
                  </a:cubicBezTo>
                  <a:cubicBezTo>
                    <a:pt x="11246" y="1279"/>
                    <a:pt x="9378" y="1"/>
                    <a:pt x="7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p15">
              <a:extLst>
                <a:ext uri="{FF2B5EF4-FFF2-40B4-BE49-F238E27FC236}">
                  <a16:creationId xmlns:a16="http://schemas.microsoft.com/office/drawing/2014/main" id="{02BB93BE-678D-06B7-082F-1E88C0BB64AA}"/>
                </a:ext>
              </a:extLst>
            </p:cNvPr>
            <p:cNvSpPr/>
            <p:nvPr/>
          </p:nvSpPr>
          <p:spPr>
            <a:xfrm>
              <a:off x="2973617" y="1700749"/>
              <a:ext cx="1787769" cy="1787769"/>
            </a:xfrm>
            <a:custGeom>
              <a:avLst/>
              <a:gdLst/>
              <a:ahLst/>
              <a:cxnLst/>
              <a:rect l="l" t="t" r="r" b="b"/>
              <a:pathLst>
                <a:path w="14070" h="14070" extrusionOk="0">
                  <a:moveTo>
                    <a:pt x="7035" y="0"/>
                  </a:moveTo>
                  <a:cubicBezTo>
                    <a:pt x="5169" y="0"/>
                    <a:pt x="3380" y="742"/>
                    <a:pt x="2061" y="2061"/>
                  </a:cubicBezTo>
                  <a:cubicBezTo>
                    <a:pt x="741" y="3380"/>
                    <a:pt x="0" y="5169"/>
                    <a:pt x="0" y="7034"/>
                  </a:cubicBezTo>
                  <a:cubicBezTo>
                    <a:pt x="0" y="8901"/>
                    <a:pt x="741" y="10689"/>
                    <a:pt x="2061" y="12009"/>
                  </a:cubicBezTo>
                  <a:cubicBezTo>
                    <a:pt x="3380" y="13328"/>
                    <a:pt x="5169" y="14070"/>
                    <a:pt x="7035" y="14070"/>
                  </a:cubicBezTo>
                  <a:cubicBezTo>
                    <a:pt x="8901" y="14070"/>
                    <a:pt x="10689" y="13328"/>
                    <a:pt x="12009" y="12009"/>
                  </a:cubicBezTo>
                  <a:cubicBezTo>
                    <a:pt x="13328" y="10689"/>
                    <a:pt x="14069" y="8901"/>
                    <a:pt x="14069" y="7034"/>
                  </a:cubicBezTo>
                  <a:cubicBezTo>
                    <a:pt x="14069" y="5169"/>
                    <a:pt x="13328" y="3380"/>
                    <a:pt x="12009" y="2061"/>
                  </a:cubicBezTo>
                  <a:cubicBezTo>
                    <a:pt x="10689" y="742"/>
                    <a:pt x="8901" y="0"/>
                    <a:pt x="7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p15">
              <a:extLst>
                <a:ext uri="{FF2B5EF4-FFF2-40B4-BE49-F238E27FC236}">
                  <a16:creationId xmlns:a16="http://schemas.microsoft.com/office/drawing/2014/main" id="{C7C6EACD-B94A-41EF-E8B3-AA4674396C94}"/>
                </a:ext>
              </a:extLst>
            </p:cNvPr>
            <p:cNvSpPr/>
            <p:nvPr/>
          </p:nvSpPr>
          <p:spPr>
            <a:xfrm>
              <a:off x="-865545" y="2080535"/>
              <a:ext cx="1716868" cy="1308363"/>
            </a:xfrm>
            <a:custGeom>
              <a:avLst/>
              <a:gdLst/>
              <a:ahLst/>
              <a:cxnLst/>
              <a:rect l="l" t="t" r="r" b="b"/>
              <a:pathLst>
                <a:path w="13512" h="10297" extrusionOk="0">
                  <a:moveTo>
                    <a:pt x="5898" y="1"/>
                  </a:moveTo>
                  <a:cubicBezTo>
                    <a:pt x="4133" y="1"/>
                    <a:pt x="2266" y="1279"/>
                    <a:pt x="1276" y="3351"/>
                  </a:cubicBezTo>
                  <a:cubicBezTo>
                    <a:pt x="1" y="6019"/>
                    <a:pt x="664" y="8993"/>
                    <a:pt x="2756" y="9993"/>
                  </a:cubicBezTo>
                  <a:cubicBezTo>
                    <a:pt x="3212" y="10211"/>
                    <a:pt x="3980" y="10296"/>
                    <a:pt x="4902" y="10296"/>
                  </a:cubicBezTo>
                  <a:cubicBezTo>
                    <a:pt x="8212" y="10296"/>
                    <a:pt x="13512" y="9198"/>
                    <a:pt x="13512" y="9198"/>
                  </a:cubicBezTo>
                  <a:cubicBezTo>
                    <a:pt x="13512" y="9198"/>
                    <a:pt x="9467" y="1331"/>
                    <a:pt x="7375" y="330"/>
                  </a:cubicBezTo>
                  <a:cubicBezTo>
                    <a:pt x="6907" y="107"/>
                    <a:pt x="6407" y="1"/>
                    <a:pt x="58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7;p15">
              <a:extLst>
                <a:ext uri="{FF2B5EF4-FFF2-40B4-BE49-F238E27FC236}">
                  <a16:creationId xmlns:a16="http://schemas.microsoft.com/office/drawing/2014/main" id="{1ABF90AA-C68C-97FA-D965-DBFE881C39F2}"/>
                </a:ext>
              </a:extLst>
            </p:cNvPr>
            <p:cNvSpPr/>
            <p:nvPr/>
          </p:nvSpPr>
          <p:spPr>
            <a:xfrm>
              <a:off x="-1412925" y="1700749"/>
              <a:ext cx="1787896" cy="1787642"/>
            </a:xfrm>
            <a:custGeom>
              <a:avLst/>
              <a:gdLst/>
              <a:ahLst/>
              <a:cxnLst/>
              <a:rect l="l" t="t" r="r" b="b"/>
              <a:pathLst>
                <a:path w="14071" h="14069" extrusionOk="0">
                  <a:moveTo>
                    <a:pt x="7035" y="0"/>
                  </a:moveTo>
                  <a:cubicBezTo>
                    <a:pt x="5170" y="0"/>
                    <a:pt x="3380" y="741"/>
                    <a:pt x="2062" y="2061"/>
                  </a:cubicBezTo>
                  <a:cubicBezTo>
                    <a:pt x="742" y="3380"/>
                    <a:pt x="1" y="5169"/>
                    <a:pt x="1" y="7034"/>
                  </a:cubicBezTo>
                  <a:cubicBezTo>
                    <a:pt x="1" y="8900"/>
                    <a:pt x="742" y="10689"/>
                    <a:pt x="2062" y="12009"/>
                  </a:cubicBezTo>
                  <a:cubicBezTo>
                    <a:pt x="3380" y="13328"/>
                    <a:pt x="5170" y="14069"/>
                    <a:pt x="7035" y="14069"/>
                  </a:cubicBezTo>
                  <a:cubicBezTo>
                    <a:pt x="8902" y="14069"/>
                    <a:pt x="10690" y="13328"/>
                    <a:pt x="12010" y="12009"/>
                  </a:cubicBezTo>
                  <a:cubicBezTo>
                    <a:pt x="13329" y="10689"/>
                    <a:pt x="14071" y="8900"/>
                    <a:pt x="14071" y="7034"/>
                  </a:cubicBezTo>
                  <a:cubicBezTo>
                    <a:pt x="14071" y="5169"/>
                    <a:pt x="13329" y="3380"/>
                    <a:pt x="12010" y="2061"/>
                  </a:cubicBezTo>
                  <a:cubicBezTo>
                    <a:pt x="10690" y="741"/>
                    <a:pt x="8902" y="0"/>
                    <a:pt x="70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p15">
              <a:extLst>
                <a:ext uri="{FF2B5EF4-FFF2-40B4-BE49-F238E27FC236}">
                  <a16:creationId xmlns:a16="http://schemas.microsoft.com/office/drawing/2014/main" id="{1CB30F17-DB15-8862-4EB8-7BEED99DAC65}"/>
                </a:ext>
              </a:extLst>
            </p:cNvPr>
            <p:cNvSpPr/>
            <p:nvPr/>
          </p:nvSpPr>
          <p:spPr>
            <a:xfrm>
              <a:off x="650940" y="360000"/>
              <a:ext cx="1787768" cy="1787769"/>
            </a:xfrm>
            <a:custGeom>
              <a:avLst/>
              <a:gdLst/>
              <a:ahLst/>
              <a:cxnLst/>
              <a:rect l="l" t="t" r="r" b="b"/>
              <a:pathLst>
                <a:path w="14070" h="14070" extrusionOk="0">
                  <a:moveTo>
                    <a:pt x="7035" y="1"/>
                  </a:moveTo>
                  <a:cubicBezTo>
                    <a:pt x="5169" y="1"/>
                    <a:pt x="3380" y="742"/>
                    <a:pt x="2061" y="2061"/>
                  </a:cubicBezTo>
                  <a:cubicBezTo>
                    <a:pt x="742" y="3381"/>
                    <a:pt x="0" y="5169"/>
                    <a:pt x="0" y="7035"/>
                  </a:cubicBezTo>
                  <a:cubicBezTo>
                    <a:pt x="0" y="8901"/>
                    <a:pt x="742" y="10690"/>
                    <a:pt x="2061" y="12009"/>
                  </a:cubicBezTo>
                  <a:cubicBezTo>
                    <a:pt x="3380" y="13329"/>
                    <a:pt x="5169" y="14070"/>
                    <a:pt x="7035" y="14070"/>
                  </a:cubicBezTo>
                  <a:cubicBezTo>
                    <a:pt x="8901" y="14070"/>
                    <a:pt x="10690" y="13329"/>
                    <a:pt x="12009" y="12009"/>
                  </a:cubicBezTo>
                  <a:cubicBezTo>
                    <a:pt x="13328" y="10690"/>
                    <a:pt x="14070" y="8901"/>
                    <a:pt x="14070" y="7035"/>
                  </a:cubicBezTo>
                  <a:cubicBezTo>
                    <a:pt x="14070" y="5169"/>
                    <a:pt x="13328" y="3381"/>
                    <a:pt x="12009" y="2061"/>
                  </a:cubicBezTo>
                  <a:cubicBezTo>
                    <a:pt x="10690" y="742"/>
                    <a:pt x="8901" y="1"/>
                    <a:pt x="7035" y="1"/>
                  </a:cubicBezTo>
                  <a:close/>
                </a:path>
              </a:pathLst>
            </a:custGeom>
            <a:solidFill>
              <a:srgbClr val="FFFFFF">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       </a:t>
              </a:r>
              <a:r>
                <a:rPr lang="en-US" sz="2800" dirty="0">
                  <a:latin typeface="Agency FB" panose="020B0503020202020204" pitchFamily="34" charset="0"/>
                </a:rPr>
                <a:t>user</a:t>
              </a:r>
              <a:endParaRPr sz="2800" dirty="0">
                <a:latin typeface="Agency FB" panose="020B0503020202020204" pitchFamily="34" charset="0"/>
              </a:endParaRPr>
            </a:p>
          </p:txBody>
        </p:sp>
        <p:sp>
          <p:nvSpPr>
            <p:cNvPr id="11" name="Google Shape;71;p15">
              <a:extLst>
                <a:ext uri="{FF2B5EF4-FFF2-40B4-BE49-F238E27FC236}">
                  <a16:creationId xmlns:a16="http://schemas.microsoft.com/office/drawing/2014/main" id="{5A24FE38-9BAA-9060-D73C-BB6C35E5D51B}"/>
                </a:ext>
              </a:extLst>
            </p:cNvPr>
            <p:cNvSpPr/>
            <p:nvPr/>
          </p:nvSpPr>
          <p:spPr>
            <a:xfrm>
              <a:off x="2973617" y="1700749"/>
              <a:ext cx="1787769" cy="1787769"/>
            </a:xfrm>
            <a:custGeom>
              <a:avLst/>
              <a:gdLst/>
              <a:ahLst/>
              <a:cxnLst/>
              <a:rect l="l" t="t" r="r" b="b"/>
              <a:pathLst>
                <a:path w="14070" h="14070" extrusionOk="0">
                  <a:moveTo>
                    <a:pt x="7035" y="0"/>
                  </a:moveTo>
                  <a:cubicBezTo>
                    <a:pt x="5169" y="0"/>
                    <a:pt x="3380" y="742"/>
                    <a:pt x="2061" y="2061"/>
                  </a:cubicBezTo>
                  <a:cubicBezTo>
                    <a:pt x="741" y="3380"/>
                    <a:pt x="0" y="5169"/>
                    <a:pt x="0" y="7034"/>
                  </a:cubicBezTo>
                  <a:cubicBezTo>
                    <a:pt x="0" y="8901"/>
                    <a:pt x="741" y="10689"/>
                    <a:pt x="2061" y="12009"/>
                  </a:cubicBezTo>
                  <a:cubicBezTo>
                    <a:pt x="3380" y="13328"/>
                    <a:pt x="5169" y="14070"/>
                    <a:pt x="7035" y="14070"/>
                  </a:cubicBezTo>
                  <a:cubicBezTo>
                    <a:pt x="8901" y="14070"/>
                    <a:pt x="10689" y="13328"/>
                    <a:pt x="12009" y="12009"/>
                  </a:cubicBezTo>
                  <a:cubicBezTo>
                    <a:pt x="13328" y="10689"/>
                    <a:pt x="14069" y="8901"/>
                    <a:pt x="14069" y="7034"/>
                  </a:cubicBezTo>
                  <a:cubicBezTo>
                    <a:pt x="14069" y="5169"/>
                    <a:pt x="13328" y="3380"/>
                    <a:pt x="12009" y="2061"/>
                  </a:cubicBezTo>
                  <a:cubicBezTo>
                    <a:pt x="10689" y="742"/>
                    <a:pt x="8901" y="0"/>
                    <a:pt x="7035" y="0"/>
                  </a:cubicBezTo>
                  <a:close/>
                </a:path>
              </a:pathLst>
            </a:custGeom>
            <a:solidFill>
              <a:srgbClr val="FFFFFF">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Agency FB" panose="020B0503020202020204" pitchFamily="34" charset="0"/>
                </a:rPr>
                <a:t> privilege</a:t>
              </a:r>
              <a:endParaRPr sz="2400" dirty="0">
                <a:latin typeface="Agency FB" panose="020B0503020202020204" pitchFamily="34" charset="0"/>
              </a:endParaRPr>
            </a:p>
          </p:txBody>
        </p:sp>
        <p:sp>
          <p:nvSpPr>
            <p:cNvPr id="12" name="Google Shape;73;p15">
              <a:extLst>
                <a:ext uri="{FF2B5EF4-FFF2-40B4-BE49-F238E27FC236}">
                  <a16:creationId xmlns:a16="http://schemas.microsoft.com/office/drawing/2014/main" id="{2A3BB85C-8D12-25FE-6655-812626558515}"/>
                </a:ext>
              </a:extLst>
            </p:cNvPr>
            <p:cNvSpPr/>
            <p:nvPr/>
          </p:nvSpPr>
          <p:spPr>
            <a:xfrm>
              <a:off x="-1728414" y="1700749"/>
              <a:ext cx="2158782" cy="1787642"/>
            </a:xfrm>
            <a:custGeom>
              <a:avLst/>
              <a:gdLst/>
              <a:ahLst/>
              <a:cxnLst/>
              <a:rect l="l" t="t" r="r" b="b"/>
              <a:pathLst>
                <a:path w="14071" h="14069" extrusionOk="0">
                  <a:moveTo>
                    <a:pt x="7035" y="0"/>
                  </a:moveTo>
                  <a:cubicBezTo>
                    <a:pt x="5170" y="0"/>
                    <a:pt x="3380" y="741"/>
                    <a:pt x="2062" y="2061"/>
                  </a:cubicBezTo>
                  <a:cubicBezTo>
                    <a:pt x="742" y="3380"/>
                    <a:pt x="1" y="5169"/>
                    <a:pt x="1" y="7034"/>
                  </a:cubicBezTo>
                  <a:cubicBezTo>
                    <a:pt x="1" y="8900"/>
                    <a:pt x="742" y="10689"/>
                    <a:pt x="2062" y="12009"/>
                  </a:cubicBezTo>
                  <a:cubicBezTo>
                    <a:pt x="3380" y="13328"/>
                    <a:pt x="5170" y="14069"/>
                    <a:pt x="7035" y="14069"/>
                  </a:cubicBezTo>
                  <a:cubicBezTo>
                    <a:pt x="8902" y="14069"/>
                    <a:pt x="10690" y="13328"/>
                    <a:pt x="12010" y="12009"/>
                  </a:cubicBezTo>
                  <a:cubicBezTo>
                    <a:pt x="13329" y="10689"/>
                    <a:pt x="14071" y="8900"/>
                    <a:pt x="14071" y="7034"/>
                  </a:cubicBezTo>
                  <a:cubicBezTo>
                    <a:pt x="14071" y="5169"/>
                    <a:pt x="13329" y="3380"/>
                    <a:pt x="12010" y="2061"/>
                  </a:cubicBezTo>
                  <a:cubicBezTo>
                    <a:pt x="10690" y="741"/>
                    <a:pt x="8902" y="0"/>
                    <a:pt x="7035" y="0"/>
                  </a:cubicBezTo>
                  <a:close/>
                </a:path>
              </a:pathLst>
            </a:custGeom>
            <a:solidFill>
              <a:srgbClr val="FFFFFF">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latin typeface="Agency FB" panose="020B0503020202020204" pitchFamily="34" charset="0"/>
                </a:rPr>
                <a:t>  </a:t>
              </a:r>
              <a:r>
                <a:rPr lang="en-US" sz="2400" dirty="0">
                  <a:latin typeface="Agency FB" panose="020B0503020202020204" pitchFamily="34" charset="0"/>
                </a:rPr>
                <a:t>Assigning</a:t>
              </a:r>
              <a:r>
                <a:rPr lang="en-US" sz="2800" dirty="0">
                  <a:latin typeface="Agency FB" panose="020B0503020202020204" pitchFamily="34" charset="0"/>
                </a:rPr>
                <a:t> </a:t>
              </a:r>
              <a:endParaRPr sz="2800" dirty="0">
                <a:latin typeface="Agency FB" panose="020B0503020202020204" pitchFamily="34" charset="0"/>
              </a:endParaRPr>
            </a:p>
          </p:txBody>
        </p:sp>
      </p:grpSp>
      <p:pic>
        <p:nvPicPr>
          <p:cNvPr id="14" name="Picture 13">
            <a:extLst>
              <a:ext uri="{FF2B5EF4-FFF2-40B4-BE49-F238E27FC236}">
                <a16:creationId xmlns:a16="http://schemas.microsoft.com/office/drawing/2014/main" id="{62D2F515-99E4-91F7-7067-1E23CD0B2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1" y="4013946"/>
            <a:ext cx="12192000" cy="1516380"/>
          </a:xfrm>
          <a:prstGeom prst="rect">
            <a:avLst/>
          </a:prstGeom>
        </p:spPr>
      </p:pic>
    </p:spTree>
    <p:extLst>
      <p:ext uri="{BB962C8B-B14F-4D97-AF65-F5344CB8AC3E}">
        <p14:creationId xmlns:p14="http://schemas.microsoft.com/office/powerpoint/2010/main" val="252446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extLst>
              <a:ext uri="{837473B0-CC2E-450A-ABE3-18F120FF3D39}">
                <a1611:picAttrSrcUrl xmlns:a1611="http://schemas.microsoft.com/office/drawing/2016/11/main" r:id="rId3"/>
              </a:ext>
            </a:extLst>
          </a:blip>
          <a:srcRect/>
          <a:stretch>
            <a:fillRect t="-7000" b="-7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E8F0D8-6422-5425-43F5-72683894160B}"/>
              </a:ext>
            </a:extLst>
          </p:cNvPr>
          <p:cNvSpPr/>
          <p:nvPr/>
        </p:nvSpPr>
        <p:spPr>
          <a:xfrm>
            <a:off x="0" y="0"/>
            <a:ext cx="3333135" cy="6858000"/>
          </a:xfrm>
          <a:prstGeom prst="rect">
            <a:avLst/>
          </a:prstGeom>
          <a:solidFill>
            <a:schemeClr val="accent6">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4661649-5162-0158-E826-BB54BFD07B83}"/>
              </a:ext>
            </a:extLst>
          </p:cNvPr>
          <p:cNvSpPr txBox="1"/>
          <p:nvPr/>
        </p:nvSpPr>
        <p:spPr>
          <a:xfrm>
            <a:off x="152398" y="1691148"/>
            <a:ext cx="3028337" cy="707886"/>
          </a:xfrm>
          <a:prstGeom prst="rect">
            <a:avLst/>
          </a:prstGeom>
          <a:noFill/>
        </p:spPr>
        <p:txBody>
          <a:bodyPr wrap="square" rtlCol="0">
            <a:spAutoFit/>
          </a:bodyPr>
          <a:lstStyle/>
          <a:p>
            <a:r>
              <a:rPr lang="en-US" sz="4000" b="1" dirty="0">
                <a:solidFill>
                  <a:schemeClr val="bg1"/>
                </a:solidFill>
              </a:rPr>
              <a:t>CONCLUSION</a:t>
            </a:r>
          </a:p>
        </p:txBody>
      </p:sp>
      <p:pic>
        <p:nvPicPr>
          <p:cNvPr id="8" name="Picture 7">
            <a:extLst>
              <a:ext uri="{FF2B5EF4-FFF2-40B4-BE49-F238E27FC236}">
                <a16:creationId xmlns:a16="http://schemas.microsoft.com/office/drawing/2014/main" id="{BF9CE825-6EC2-6578-378D-A07789553AD6}"/>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r="11059"/>
          <a:stretch/>
        </p:blipFill>
        <p:spPr>
          <a:xfrm>
            <a:off x="797488" y="4090182"/>
            <a:ext cx="1414770" cy="1428750"/>
          </a:xfrm>
          <a:prstGeom prst="rect">
            <a:avLst/>
          </a:prstGeom>
        </p:spPr>
      </p:pic>
      <p:sp>
        <p:nvSpPr>
          <p:cNvPr id="14" name="TextBox 13">
            <a:extLst>
              <a:ext uri="{FF2B5EF4-FFF2-40B4-BE49-F238E27FC236}">
                <a16:creationId xmlns:a16="http://schemas.microsoft.com/office/drawing/2014/main" id="{9630236F-FE8D-9F80-347E-BD2845725A3C}"/>
              </a:ext>
            </a:extLst>
          </p:cNvPr>
          <p:cNvSpPr txBox="1"/>
          <p:nvPr/>
        </p:nvSpPr>
        <p:spPr>
          <a:xfrm>
            <a:off x="3485533" y="674400"/>
            <a:ext cx="8706467" cy="5509200"/>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In conclusion, our Car Rental System offers a transformative solution that simplifies and enhances the car rental experience. With user-friendly online booking, transparent pricing, and flexible options, we provide convenience and peace of mind to customers. By streamlining administrative tasks and integrating with other systems, our platform empowers car rental companies to optimize operations and drive success. Join us in embracing a future of efficient and seamless mobility with our innovative Car Rental System.</a:t>
            </a:r>
          </a:p>
        </p:txBody>
      </p:sp>
    </p:spTree>
    <p:extLst>
      <p:ext uri="{BB962C8B-B14F-4D97-AF65-F5344CB8AC3E}">
        <p14:creationId xmlns:p14="http://schemas.microsoft.com/office/powerpoint/2010/main" val="288892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arn(inVertical)">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Effect transition="in" filter="barn(inVertical)">
                                      <p:cBhvr>
                                        <p:cTn id="23"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B5DD565-AC2F-D43C-DFA6-E4B937E046CD}"/>
              </a:ext>
            </a:extLst>
          </p:cNvPr>
          <p:cNvPicPr>
            <a:picLocks noChangeAspect="1"/>
          </p:cNvPicPr>
          <p:nvPr/>
        </p:nvPicPr>
        <p:blipFill rotWithShape="1">
          <a:blip r:embed="rId2"/>
          <a:srcRect r="27739" b="1"/>
          <a:stretch/>
        </p:blipFill>
        <p:spPr>
          <a:xfrm>
            <a:off x="2555441" y="10"/>
            <a:ext cx="9669642" cy="6857990"/>
          </a:xfrm>
          <a:prstGeom prst="rect">
            <a:avLst/>
          </a:prstGeom>
        </p:spPr>
      </p:pic>
      <p:sp>
        <p:nvSpPr>
          <p:cNvPr id="42" name="Rectangle 4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A27D80-6907-D3F9-DE46-5DA85E890A08}"/>
              </a:ext>
            </a:extLst>
          </p:cNvPr>
          <p:cNvSpPr>
            <a:spLocks noGrp="1"/>
          </p:cNvSpPr>
          <p:nvPr>
            <p:ph type="title"/>
          </p:nvPr>
        </p:nvSpPr>
        <p:spPr>
          <a:xfrm>
            <a:off x="420116" y="633067"/>
            <a:ext cx="3822189" cy="1899912"/>
          </a:xfrm>
        </p:spPr>
        <p:txBody>
          <a:bodyPr>
            <a:normAutofit/>
          </a:bodyPr>
          <a:lstStyle/>
          <a:p>
            <a:r>
              <a:rPr lang="en-US" sz="3400" b="1" dirty="0">
                <a:latin typeface="Poppins" panose="00000500000000000000" pitchFamily="2" charset="0"/>
                <a:cs typeface="Poppins" panose="00000500000000000000" pitchFamily="2" charset="0"/>
              </a:rPr>
              <a:t>INTRODUCTION</a:t>
            </a:r>
            <a:r>
              <a:rPr lang="en-US" sz="34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61E3B86B-3755-BA20-104D-4A00917C8D91}"/>
              </a:ext>
            </a:extLst>
          </p:cNvPr>
          <p:cNvSpPr>
            <a:spLocks noGrp="1"/>
          </p:cNvSpPr>
          <p:nvPr>
            <p:ph idx="1"/>
          </p:nvPr>
        </p:nvSpPr>
        <p:spPr>
          <a:xfrm>
            <a:off x="264161" y="2532979"/>
            <a:ext cx="4134100" cy="4046919"/>
          </a:xfrm>
        </p:spPr>
        <p:txBody>
          <a:bodyPr>
            <a:normAutofit/>
          </a:bodyPr>
          <a:lstStyle/>
          <a:p>
            <a:pPr marL="0" indent="0" algn="just">
              <a:buNone/>
            </a:pPr>
            <a:r>
              <a:rPr lang="en-US" sz="2000" b="0" i="0" dirty="0">
                <a:effectLst/>
              </a:rPr>
              <a:t>A car rental system is a software application that enables individuals or organizations to rent vehicles for a specific period of time. </a:t>
            </a:r>
            <a:r>
              <a:rPr lang="en-US" sz="2000" dirty="0">
                <a:effectLst/>
                <a:ea typeface="Times New Roman" panose="02020603050405020304" pitchFamily="18" charset="0"/>
              </a:rPr>
              <a:t>The company has a car fleet that is categorized based on their make, model, and features. </a:t>
            </a:r>
          </a:p>
          <a:p>
            <a:pPr marL="0" indent="0">
              <a:buNone/>
            </a:pPr>
            <a:endParaRPr lang="en-US" sz="2000" dirty="0">
              <a:effectLst/>
              <a:ea typeface="Times New Roman" panose="02020603050405020304" pitchFamily="18" charset="0"/>
            </a:endParaRPr>
          </a:p>
          <a:p>
            <a:endParaRPr lang="en-US" sz="2000" dirty="0"/>
          </a:p>
        </p:txBody>
      </p:sp>
    </p:spTree>
    <p:extLst>
      <p:ext uri="{BB962C8B-B14F-4D97-AF65-F5344CB8AC3E}">
        <p14:creationId xmlns:p14="http://schemas.microsoft.com/office/powerpoint/2010/main" val="197442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lowchart: Off-page Connector 2">
            <a:extLst>
              <a:ext uri="{FF2B5EF4-FFF2-40B4-BE49-F238E27FC236}">
                <a16:creationId xmlns:a16="http://schemas.microsoft.com/office/drawing/2014/main" id="{A1E53E3B-92FC-E269-533A-5611041A69BA}"/>
              </a:ext>
            </a:extLst>
          </p:cNvPr>
          <p:cNvSpPr/>
          <p:nvPr/>
        </p:nvSpPr>
        <p:spPr>
          <a:xfrm rot="5400000" flipV="1">
            <a:off x="1799925" y="-1801444"/>
            <a:ext cx="1164657" cy="4764507"/>
          </a:xfrm>
          <a:prstGeom prst="flowChartOffpageConnector">
            <a:avLst/>
          </a:prstGeom>
          <a:solidFill>
            <a:srgbClr val="2CC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4" name="TextBox 3">
            <a:extLst>
              <a:ext uri="{FF2B5EF4-FFF2-40B4-BE49-F238E27FC236}">
                <a16:creationId xmlns:a16="http://schemas.microsoft.com/office/drawing/2014/main" id="{42D003D4-CFCF-FAED-534D-8DAA4EB4F406}"/>
              </a:ext>
            </a:extLst>
          </p:cNvPr>
          <p:cNvSpPr txBox="1"/>
          <p:nvPr/>
        </p:nvSpPr>
        <p:spPr>
          <a:xfrm>
            <a:off x="101390" y="103755"/>
            <a:ext cx="4561726" cy="954107"/>
          </a:xfrm>
          <a:prstGeom prst="rect">
            <a:avLst/>
          </a:prstGeom>
          <a:noFill/>
        </p:spPr>
        <p:txBody>
          <a:bodyPr wrap="square" rtlCol="0">
            <a:spAutoFit/>
          </a:bodyPr>
          <a:lstStyle/>
          <a:p>
            <a:r>
              <a:rPr lang="en-US" sz="2800" dirty="0">
                <a:solidFill>
                  <a:schemeClr val="bg1">
                    <a:lumMod val="95000"/>
                  </a:schemeClr>
                </a:solidFill>
                <a:latin typeface="Algerian" panose="04020705040A02060702" pitchFamily="82" charset="0"/>
              </a:rPr>
              <a:t>Components of Car rental System</a:t>
            </a:r>
          </a:p>
        </p:txBody>
      </p:sp>
      <p:sp>
        <p:nvSpPr>
          <p:cNvPr id="5" name="Rectangle: Folded Corner 4">
            <a:extLst>
              <a:ext uri="{FF2B5EF4-FFF2-40B4-BE49-F238E27FC236}">
                <a16:creationId xmlns:a16="http://schemas.microsoft.com/office/drawing/2014/main" id="{B6B9DEAC-468A-85EB-5A42-B7C241B1DF54}"/>
              </a:ext>
            </a:extLst>
          </p:cNvPr>
          <p:cNvSpPr/>
          <p:nvPr/>
        </p:nvSpPr>
        <p:spPr>
          <a:xfrm>
            <a:off x="2288435" y="1407560"/>
            <a:ext cx="2476072" cy="2021440"/>
          </a:xfrm>
          <a:prstGeom prst="foldedCorner">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Folded Corner 5">
            <a:extLst>
              <a:ext uri="{FF2B5EF4-FFF2-40B4-BE49-F238E27FC236}">
                <a16:creationId xmlns:a16="http://schemas.microsoft.com/office/drawing/2014/main" id="{B2746285-14F3-D9B4-98CB-41CE0EC0ED2D}"/>
              </a:ext>
            </a:extLst>
          </p:cNvPr>
          <p:cNvSpPr/>
          <p:nvPr/>
        </p:nvSpPr>
        <p:spPr>
          <a:xfrm>
            <a:off x="5534348" y="3162727"/>
            <a:ext cx="2476072" cy="2021440"/>
          </a:xfrm>
          <a:prstGeom prst="foldedCorner">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Folded Corner 6">
            <a:extLst>
              <a:ext uri="{FF2B5EF4-FFF2-40B4-BE49-F238E27FC236}">
                <a16:creationId xmlns:a16="http://schemas.microsoft.com/office/drawing/2014/main" id="{28399413-0419-734E-F02D-342687BFCD2C}"/>
              </a:ext>
            </a:extLst>
          </p:cNvPr>
          <p:cNvSpPr/>
          <p:nvPr/>
        </p:nvSpPr>
        <p:spPr>
          <a:xfrm>
            <a:off x="8883719" y="4661043"/>
            <a:ext cx="2476072" cy="2021440"/>
          </a:xfrm>
          <a:prstGeom prst="foldedCorner">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E806C6-9226-D747-3C9D-E0E58A015B2C}"/>
              </a:ext>
            </a:extLst>
          </p:cNvPr>
          <p:cNvSpPr txBox="1"/>
          <p:nvPr/>
        </p:nvSpPr>
        <p:spPr>
          <a:xfrm>
            <a:off x="2496620" y="1541117"/>
            <a:ext cx="1880171" cy="1754326"/>
          </a:xfrm>
          <a:prstGeom prst="rect">
            <a:avLst/>
          </a:prstGeom>
          <a:noFill/>
        </p:spPr>
        <p:txBody>
          <a:bodyPr wrap="square" rtlCol="0">
            <a:spAutoFit/>
          </a:bodyPr>
          <a:lstStyle/>
          <a:p>
            <a:r>
              <a:rPr lang="en-US" b="1" u="sng" dirty="0"/>
              <a:t>User Interface: </a:t>
            </a:r>
            <a:r>
              <a:rPr lang="en-US" dirty="0"/>
              <a:t>Provides an intuitive platform for customers to interact with the system.</a:t>
            </a:r>
          </a:p>
        </p:txBody>
      </p:sp>
      <p:sp>
        <p:nvSpPr>
          <p:cNvPr id="10" name="TextBox 9">
            <a:extLst>
              <a:ext uri="{FF2B5EF4-FFF2-40B4-BE49-F238E27FC236}">
                <a16:creationId xmlns:a16="http://schemas.microsoft.com/office/drawing/2014/main" id="{E637ACA0-B1E1-334E-ABC3-FE90179C29C4}"/>
              </a:ext>
            </a:extLst>
          </p:cNvPr>
          <p:cNvSpPr txBox="1"/>
          <p:nvPr/>
        </p:nvSpPr>
        <p:spPr>
          <a:xfrm>
            <a:off x="5534348" y="3295443"/>
            <a:ext cx="2933271" cy="1754326"/>
          </a:xfrm>
          <a:prstGeom prst="rect">
            <a:avLst/>
          </a:prstGeom>
          <a:noFill/>
        </p:spPr>
        <p:txBody>
          <a:bodyPr wrap="square">
            <a:spAutoFit/>
          </a:bodyPr>
          <a:lstStyle/>
          <a:p>
            <a:r>
              <a:rPr lang="en-US" b="1" dirty="0"/>
              <a:t>         </a:t>
            </a:r>
            <a:r>
              <a:rPr lang="en-US" b="1" u="sng" dirty="0"/>
              <a:t>Database:</a:t>
            </a:r>
          </a:p>
          <a:p>
            <a:r>
              <a:rPr lang="en-US" dirty="0"/>
              <a:t> Stores all necessary information related to vehicles, customers, reservations, and transactions.</a:t>
            </a:r>
          </a:p>
        </p:txBody>
      </p:sp>
      <p:sp>
        <p:nvSpPr>
          <p:cNvPr id="12" name="TextBox 11">
            <a:extLst>
              <a:ext uri="{FF2B5EF4-FFF2-40B4-BE49-F238E27FC236}">
                <a16:creationId xmlns:a16="http://schemas.microsoft.com/office/drawing/2014/main" id="{9457B97A-D10A-D011-BBEA-0375BDB4B7F7}"/>
              </a:ext>
            </a:extLst>
          </p:cNvPr>
          <p:cNvSpPr txBox="1"/>
          <p:nvPr/>
        </p:nvSpPr>
        <p:spPr>
          <a:xfrm>
            <a:off x="9009580" y="4794600"/>
            <a:ext cx="2224351" cy="1754326"/>
          </a:xfrm>
          <a:prstGeom prst="rect">
            <a:avLst/>
          </a:prstGeom>
          <a:noFill/>
        </p:spPr>
        <p:txBody>
          <a:bodyPr wrap="square">
            <a:spAutoFit/>
          </a:bodyPr>
          <a:lstStyle/>
          <a:p>
            <a:r>
              <a:rPr lang="en-US" b="1" u="sng" dirty="0"/>
              <a:t>Administrative Tools: </a:t>
            </a:r>
            <a:r>
              <a:rPr lang="en-US" dirty="0"/>
              <a:t>Equips car rental companies with the means to manage their operations effectively.</a:t>
            </a:r>
          </a:p>
        </p:txBody>
      </p:sp>
      <p:pic>
        <p:nvPicPr>
          <p:cNvPr id="15" name="Graphic 14" descr="Laptop Secure">
            <a:extLst>
              <a:ext uri="{FF2B5EF4-FFF2-40B4-BE49-F238E27FC236}">
                <a16:creationId xmlns:a16="http://schemas.microsoft.com/office/drawing/2014/main" id="{DC3552F9-6B2F-5CFD-FC95-619D3FFAFF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8300" y="-411432"/>
            <a:ext cx="4170530" cy="4170530"/>
          </a:xfrm>
          <a:prstGeom prst="rect">
            <a:avLst/>
          </a:prstGeom>
        </p:spPr>
      </p:pic>
    </p:spTree>
    <p:extLst>
      <p:ext uri="{BB962C8B-B14F-4D97-AF65-F5344CB8AC3E}">
        <p14:creationId xmlns:p14="http://schemas.microsoft.com/office/powerpoint/2010/main" val="184323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1000"/>
                                        <p:tgtEl>
                                          <p:spTgt spid="12"/>
                                        </p:tgtEl>
                                      </p:cBhvr>
                                    </p:animEffect>
                                    <p:anim calcmode="lin" valueType="num">
                                      <p:cBhvr>
                                        <p:cTn id="54" dur="1000" fill="hold"/>
                                        <p:tgtEl>
                                          <p:spTgt spid="12"/>
                                        </p:tgtEl>
                                        <p:attrNameLst>
                                          <p:attrName>ppt_x</p:attrName>
                                        </p:attrNameLst>
                                      </p:cBhvr>
                                      <p:tavLst>
                                        <p:tav tm="0">
                                          <p:val>
                                            <p:strVal val="#ppt_x"/>
                                          </p:val>
                                        </p:tav>
                                        <p:tav tm="100000">
                                          <p:val>
                                            <p:strVal val="#ppt_x"/>
                                          </p:val>
                                        </p:tav>
                                      </p:tavLst>
                                    </p:anim>
                                    <p:anim calcmode="lin" valueType="num">
                                      <p:cBhvr>
                                        <p:cTn id="5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3" name="Rectangle 34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4" name="Arc 34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885B38-99F7-AF34-8DB5-9C18346C1503}"/>
              </a:ext>
            </a:extLst>
          </p:cNvPr>
          <p:cNvSpPr>
            <a:spLocks noGrp="1"/>
          </p:cNvSpPr>
          <p:nvPr>
            <p:ph type="title"/>
          </p:nvPr>
        </p:nvSpPr>
        <p:spPr>
          <a:xfrm>
            <a:off x="0" y="46037"/>
            <a:ext cx="5401092" cy="1325563"/>
          </a:xfrm>
        </p:spPr>
        <p:txBody>
          <a:bodyPr>
            <a:normAutofit/>
          </a:bodyPr>
          <a:lstStyle/>
          <a:p>
            <a:r>
              <a:rPr lang="en-US" sz="3200" b="1" dirty="0">
                <a:latin typeface="Poppins" panose="00000500000000000000" pitchFamily="2" charset="0"/>
                <a:cs typeface="Poppins" panose="00000500000000000000" pitchFamily="2" charset="0"/>
              </a:rPr>
              <a:t>CAR RENTAL PROCESSES</a:t>
            </a:r>
          </a:p>
        </p:txBody>
      </p:sp>
      <p:sp>
        <p:nvSpPr>
          <p:cNvPr id="405" name="Freeform: Shape 35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peaker Phone">
            <a:extLst>
              <a:ext uri="{FF2B5EF4-FFF2-40B4-BE49-F238E27FC236}">
                <a16:creationId xmlns:a16="http://schemas.microsoft.com/office/drawing/2014/main" id="{84F9FB19-ED7C-6A5D-25B1-04AD6DEAEB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0008" y="1091109"/>
            <a:ext cx="4395291" cy="439529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Box 4">
            <a:extLst>
              <a:ext uri="{FF2B5EF4-FFF2-40B4-BE49-F238E27FC236}">
                <a16:creationId xmlns:a16="http://schemas.microsoft.com/office/drawing/2014/main" id="{35DC9E6C-CD49-52F9-BA41-9466404A6505}"/>
              </a:ext>
            </a:extLst>
          </p:cNvPr>
          <p:cNvSpPr txBox="1"/>
          <p:nvPr/>
        </p:nvSpPr>
        <p:spPr>
          <a:xfrm>
            <a:off x="5821950" y="1155857"/>
            <a:ext cx="1696277" cy="938719"/>
          </a:xfrm>
          <a:prstGeom prst="rect">
            <a:avLst/>
          </a:prstGeom>
          <a:noFill/>
        </p:spPr>
        <p:txBody>
          <a:bodyPr wrap="square">
            <a:spAutoFit/>
          </a:bodyPr>
          <a:lstStyle/>
          <a:p>
            <a:pPr lvl="0">
              <a:lnSpc>
                <a:spcPct val="100000"/>
              </a:lnSpc>
            </a:pPr>
            <a:r>
              <a:rPr lang="en-US" sz="1100" b="1" dirty="0"/>
              <a:t>RESERVATION : </a:t>
            </a:r>
            <a:r>
              <a:rPr lang="en-US" sz="1100" b="0" i="0" dirty="0"/>
              <a:t>To initiate the rental process, customers can make reservations online or by phone. </a:t>
            </a:r>
            <a:endParaRPr lang="en-US" sz="1100" dirty="0"/>
          </a:p>
        </p:txBody>
      </p:sp>
      <p:sp>
        <p:nvSpPr>
          <p:cNvPr id="28" name="TextBox 27">
            <a:extLst>
              <a:ext uri="{FF2B5EF4-FFF2-40B4-BE49-F238E27FC236}">
                <a16:creationId xmlns:a16="http://schemas.microsoft.com/office/drawing/2014/main" id="{8B7CA415-6D32-58A7-D230-95FF4DBDD84A}"/>
              </a:ext>
            </a:extLst>
          </p:cNvPr>
          <p:cNvSpPr txBox="1"/>
          <p:nvPr/>
        </p:nvSpPr>
        <p:spPr>
          <a:xfrm>
            <a:off x="5821950" y="2491679"/>
            <a:ext cx="2062850" cy="1215717"/>
          </a:xfrm>
          <a:prstGeom prst="rect">
            <a:avLst/>
          </a:prstGeom>
          <a:noFill/>
        </p:spPr>
        <p:txBody>
          <a:bodyPr wrap="square">
            <a:spAutoFit/>
          </a:bodyPr>
          <a:lstStyle/>
          <a:p>
            <a:pPr lvl="0">
              <a:lnSpc>
                <a:spcPct val="100000"/>
              </a:lnSpc>
            </a:pPr>
            <a:r>
              <a:rPr lang="en-US" sz="1100" b="1" dirty="0"/>
              <a:t>RENTAL AGREEMENT : </a:t>
            </a:r>
            <a:r>
              <a:rPr lang="en-US" sz="1100" b="0" i="0" dirty="0"/>
              <a:t>The rental agreement includes essential details: rental period, location, car model, rental rate, payment info, and requested features</a:t>
            </a:r>
            <a:r>
              <a:rPr lang="en-US" b="0" i="0" dirty="0"/>
              <a:t>.</a:t>
            </a:r>
            <a:endParaRPr lang="en-US" dirty="0"/>
          </a:p>
        </p:txBody>
      </p:sp>
      <p:sp>
        <p:nvSpPr>
          <p:cNvPr id="30" name="TextBox 29">
            <a:extLst>
              <a:ext uri="{FF2B5EF4-FFF2-40B4-BE49-F238E27FC236}">
                <a16:creationId xmlns:a16="http://schemas.microsoft.com/office/drawing/2014/main" id="{25450B6F-32F5-F209-400A-C2E24BB35C41}"/>
              </a:ext>
            </a:extLst>
          </p:cNvPr>
          <p:cNvSpPr txBox="1"/>
          <p:nvPr/>
        </p:nvSpPr>
        <p:spPr>
          <a:xfrm>
            <a:off x="8280593" y="1155857"/>
            <a:ext cx="1777807" cy="1107996"/>
          </a:xfrm>
          <a:prstGeom prst="rect">
            <a:avLst/>
          </a:prstGeom>
          <a:noFill/>
        </p:spPr>
        <p:txBody>
          <a:bodyPr wrap="square">
            <a:spAutoFit/>
          </a:bodyPr>
          <a:lstStyle/>
          <a:p>
            <a:pPr lvl="0">
              <a:lnSpc>
                <a:spcPct val="100000"/>
              </a:lnSpc>
            </a:pPr>
            <a:r>
              <a:rPr lang="en-US" sz="1100" b="1" dirty="0"/>
              <a:t>PICK-UP : </a:t>
            </a:r>
            <a:r>
              <a:rPr lang="en-US" sz="1100" dirty="0"/>
              <a:t>On the day of pickup, the customer goes to the designated rental location and presents a valid driver's license and a credit card for payment. </a:t>
            </a:r>
          </a:p>
        </p:txBody>
      </p:sp>
      <p:sp>
        <p:nvSpPr>
          <p:cNvPr id="32" name="TextBox 31">
            <a:extLst>
              <a:ext uri="{FF2B5EF4-FFF2-40B4-BE49-F238E27FC236}">
                <a16:creationId xmlns:a16="http://schemas.microsoft.com/office/drawing/2014/main" id="{41AAE785-CB89-70D4-938E-65563F26E163}"/>
              </a:ext>
            </a:extLst>
          </p:cNvPr>
          <p:cNvSpPr txBox="1"/>
          <p:nvPr/>
        </p:nvSpPr>
        <p:spPr>
          <a:xfrm>
            <a:off x="8361777" y="2546628"/>
            <a:ext cx="1696623" cy="938719"/>
          </a:xfrm>
          <a:prstGeom prst="rect">
            <a:avLst/>
          </a:prstGeom>
          <a:noFill/>
        </p:spPr>
        <p:txBody>
          <a:bodyPr wrap="square">
            <a:spAutoFit/>
          </a:bodyPr>
          <a:lstStyle/>
          <a:p>
            <a:pPr lvl="0">
              <a:lnSpc>
                <a:spcPct val="100000"/>
              </a:lnSpc>
            </a:pPr>
            <a:r>
              <a:rPr lang="en-US" sz="1100" b="1" dirty="0"/>
              <a:t>CAR INSPECTION : </a:t>
            </a:r>
            <a:r>
              <a:rPr lang="en-US" sz="1100" b="0" i="0" dirty="0"/>
              <a:t>Before departure, the customer and rental agent inspect the car for pre-existing damage. </a:t>
            </a:r>
            <a:endParaRPr lang="en-US" sz="1100" dirty="0"/>
          </a:p>
        </p:txBody>
      </p:sp>
      <p:sp>
        <p:nvSpPr>
          <p:cNvPr id="34" name="TextBox 33">
            <a:extLst>
              <a:ext uri="{FF2B5EF4-FFF2-40B4-BE49-F238E27FC236}">
                <a16:creationId xmlns:a16="http://schemas.microsoft.com/office/drawing/2014/main" id="{2D2A0219-5CD5-A7F0-A432-5B3AFB7E987E}"/>
              </a:ext>
            </a:extLst>
          </p:cNvPr>
          <p:cNvSpPr txBox="1"/>
          <p:nvPr/>
        </p:nvSpPr>
        <p:spPr>
          <a:xfrm>
            <a:off x="8363666" y="3853342"/>
            <a:ext cx="1809560" cy="769441"/>
          </a:xfrm>
          <a:prstGeom prst="rect">
            <a:avLst/>
          </a:prstGeom>
          <a:noFill/>
        </p:spPr>
        <p:txBody>
          <a:bodyPr wrap="square">
            <a:spAutoFit/>
          </a:bodyPr>
          <a:lstStyle/>
          <a:p>
            <a:pPr lvl="0">
              <a:lnSpc>
                <a:spcPct val="100000"/>
              </a:lnSpc>
            </a:pPr>
            <a:r>
              <a:rPr lang="en-US" sz="1100" b="1" dirty="0"/>
              <a:t>RETURN: </a:t>
            </a:r>
            <a:r>
              <a:rPr lang="en-US" sz="1100" dirty="0"/>
              <a:t>At the end of the rental period, the customer returns the car to the designated rental location.</a:t>
            </a:r>
          </a:p>
        </p:txBody>
      </p:sp>
      <p:sp>
        <p:nvSpPr>
          <p:cNvPr id="36" name="TextBox 35">
            <a:extLst>
              <a:ext uri="{FF2B5EF4-FFF2-40B4-BE49-F238E27FC236}">
                <a16:creationId xmlns:a16="http://schemas.microsoft.com/office/drawing/2014/main" id="{867D194F-08BC-9F3D-83E6-DAB514915D0E}"/>
              </a:ext>
            </a:extLst>
          </p:cNvPr>
          <p:cNvSpPr txBox="1"/>
          <p:nvPr/>
        </p:nvSpPr>
        <p:spPr>
          <a:xfrm>
            <a:off x="5821950" y="3823292"/>
            <a:ext cx="2332502" cy="938719"/>
          </a:xfrm>
          <a:prstGeom prst="rect">
            <a:avLst/>
          </a:prstGeom>
          <a:noFill/>
        </p:spPr>
        <p:txBody>
          <a:bodyPr wrap="square">
            <a:spAutoFit/>
          </a:bodyPr>
          <a:lstStyle/>
          <a:p>
            <a:pPr lvl="0">
              <a:lnSpc>
                <a:spcPct val="100000"/>
              </a:lnSpc>
            </a:pPr>
            <a:r>
              <a:rPr lang="en-US" sz="1100" b="1" dirty="0"/>
              <a:t>RENTAL PERIOD: </a:t>
            </a:r>
            <a:r>
              <a:rPr lang="en-US" sz="1100" b="0" i="0" dirty="0"/>
              <a:t>During the rental period, the customer is accountable for the car and rented features, complying with terms like mileage and fuel.</a:t>
            </a:r>
            <a:endParaRPr lang="en-US" sz="1100" dirty="0"/>
          </a:p>
        </p:txBody>
      </p:sp>
      <p:sp>
        <p:nvSpPr>
          <p:cNvPr id="38" name="TextBox 37">
            <a:extLst>
              <a:ext uri="{FF2B5EF4-FFF2-40B4-BE49-F238E27FC236}">
                <a16:creationId xmlns:a16="http://schemas.microsoft.com/office/drawing/2014/main" id="{E1F94EB0-EA82-CF0E-30E0-F51961A7D197}"/>
              </a:ext>
            </a:extLst>
          </p:cNvPr>
          <p:cNvSpPr txBox="1"/>
          <p:nvPr/>
        </p:nvSpPr>
        <p:spPr>
          <a:xfrm>
            <a:off x="5821950" y="5026250"/>
            <a:ext cx="1893942" cy="1107996"/>
          </a:xfrm>
          <a:prstGeom prst="rect">
            <a:avLst/>
          </a:prstGeom>
          <a:noFill/>
        </p:spPr>
        <p:txBody>
          <a:bodyPr wrap="square">
            <a:spAutoFit/>
          </a:bodyPr>
          <a:lstStyle/>
          <a:p>
            <a:pPr lvl="0">
              <a:lnSpc>
                <a:spcPct val="100000"/>
              </a:lnSpc>
            </a:pPr>
            <a:r>
              <a:rPr lang="en-US" sz="1100" b="1" dirty="0"/>
              <a:t>PAYMENT: </a:t>
            </a:r>
            <a:r>
              <a:rPr lang="en-US" sz="1100" dirty="0"/>
              <a:t>The customer's credit card is charged for the rental rate, any additional features rented, and any fees or charges incurred during the rental period. </a:t>
            </a:r>
          </a:p>
        </p:txBody>
      </p:sp>
    </p:spTree>
    <p:extLst>
      <p:ext uri="{BB962C8B-B14F-4D97-AF65-F5344CB8AC3E}">
        <p14:creationId xmlns:p14="http://schemas.microsoft.com/office/powerpoint/2010/main" val="251798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00"/>
                                        <p:tgtEl>
                                          <p:spTgt spid="32"/>
                                        </p:tgtEl>
                                      </p:cBhvr>
                                    </p:animEffect>
                                    <p:anim calcmode="lin" valueType="num">
                                      <p:cBhvr>
                                        <p:cTn id="33" dur="1000" fill="hold"/>
                                        <p:tgtEl>
                                          <p:spTgt spid="32"/>
                                        </p:tgtEl>
                                        <p:attrNameLst>
                                          <p:attrName>ppt_x</p:attrName>
                                        </p:attrNameLst>
                                      </p:cBhvr>
                                      <p:tavLst>
                                        <p:tav tm="0">
                                          <p:val>
                                            <p:strVal val="#ppt_x"/>
                                          </p:val>
                                        </p:tav>
                                        <p:tav tm="100000">
                                          <p:val>
                                            <p:strVal val="#ppt_x"/>
                                          </p:val>
                                        </p:tav>
                                      </p:tavLst>
                                    </p:anim>
                                    <p:anim calcmode="lin" valueType="num">
                                      <p:cBhvr>
                                        <p:cTn id="34" dur="100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1000"/>
                                        <p:tgtEl>
                                          <p:spTgt spid="38"/>
                                        </p:tgtEl>
                                      </p:cBhvr>
                                    </p:animEffect>
                                    <p:anim calcmode="lin" valueType="num">
                                      <p:cBhvr>
                                        <p:cTn id="48" dur="1000" fill="hold"/>
                                        <p:tgtEl>
                                          <p:spTgt spid="38"/>
                                        </p:tgtEl>
                                        <p:attrNameLst>
                                          <p:attrName>ppt_x</p:attrName>
                                        </p:attrNameLst>
                                      </p:cBhvr>
                                      <p:tavLst>
                                        <p:tav tm="0">
                                          <p:val>
                                            <p:strVal val="#ppt_x"/>
                                          </p:val>
                                        </p:tav>
                                        <p:tav tm="100000">
                                          <p:val>
                                            <p:strVal val="#ppt_x"/>
                                          </p:val>
                                        </p:tav>
                                      </p:tavLst>
                                    </p:anim>
                                    <p:anim calcmode="lin" valueType="num">
                                      <p:cBhvr>
                                        <p:cTn id="4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28" grpId="0"/>
      <p:bldP spid="30" grpId="0"/>
      <p:bldP spid="32" grpId="0"/>
      <p:bldP spid="34" grpId="0"/>
      <p:bldP spid="36"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4A376769-D682-11F1-46B9-41919CD4D788}"/>
              </a:ext>
            </a:extLst>
          </p:cNvPr>
          <p:cNvPicPr>
            <a:picLocks noChangeAspect="1"/>
          </p:cNvPicPr>
          <p:nvPr/>
        </p:nvPicPr>
        <p:blipFill>
          <a:blip r:embed="rId2">
            <a:extLst>
              <a:ext uri="{BEBA8EAE-BF5A-486C-A8C5-ECC9F3942E4B}">
                <a14:imgProps xmlns:a14="http://schemas.microsoft.com/office/drawing/2010/main">
                  <a14:imgLayer r:embed="rId3">
                    <a14:imgEffect>
                      <a14:saturation sat="169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458823" y="162560"/>
            <a:ext cx="7733177" cy="5882640"/>
          </a:xfrm>
          <a:prstGeom prst="rect">
            <a:avLst/>
          </a:prstGeom>
          <a:effectLst>
            <a:outerShdw blurRad="50800" dist="50800" dir="5400000" algn="ctr" rotWithShape="0">
              <a:srgbClr val="000000">
                <a:alpha val="0"/>
              </a:srgbClr>
            </a:outerShdw>
          </a:effectLst>
        </p:spPr>
      </p:pic>
      <p:pic>
        <p:nvPicPr>
          <p:cNvPr id="31" name="Graphic 30" descr="Database">
            <a:extLst>
              <a:ext uri="{FF2B5EF4-FFF2-40B4-BE49-F238E27FC236}">
                <a16:creationId xmlns:a16="http://schemas.microsoft.com/office/drawing/2014/main" id="{24571707-0175-A01B-0F1D-B59CB2A66B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9941" y="248699"/>
            <a:ext cx="6360602" cy="6360602"/>
          </a:xfrm>
          <a:prstGeom prst="rect">
            <a:avLst/>
          </a:prstGeom>
        </p:spPr>
      </p:pic>
      <p:sp>
        <p:nvSpPr>
          <p:cNvPr id="32" name="TextBox 31">
            <a:extLst>
              <a:ext uri="{FF2B5EF4-FFF2-40B4-BE49-F238E27FC236}">
                <a16:creationId xmlns:a16="http://schemas.microsoft.com/office/drawing/2014/main" id="{2BDC6C73-5907-EB70-51AD-2EE00AFFB5CE}"/>
              </a:ext>
            </a:extLst>
          </p:cNvPr>
          <p:cNvSpPr txBox="1"/>
          <p:nvPr/>
        </p:nvSpPr>
        <p:spPr>
          <a:xfrm>
            <a:off x="1583543" y="2420353"/>
            <a:ext cx="2875280" cy="584775"/>
          </a:xfrm>
          <a:prstGeom prst="rect">
            <a:avLst/>
          </a:prstGeom>
          <a:noFill/>
        </p:spPr>
        <p:txBody>
          <a:bodyPr wrap="square" rtlCol="0">
            <a:spAutoFit/>
          </a:bodyPr>
          <a:lstStyle/>
          <a:p>
            <a:r>
              <a:rPr lang="en-US" sz="3200" b="1" dirty="0">
                <a:solidFill>
                  <a:schemeClr val="bg1"/>
                </a:solidFill>
                <a:latin typeface="Poppins" panose="00000500000000000000" pitchFamily="2" charset="0"/>
                <a:cs typeface="Poppins" panose="00000500000000000000" pitchFamily="2" charset="0"/>
              </a:rPr>
              <a:t>PROBLEM</a:t>
            </a:r>
          </a:p>
        </p:txBody>
      </p:sp>
      <p:sp>
        <p:nvSpPr>
          <p:cNvPr id="33" name="TextBox 32">
            <a:extLst>
              <a:ext uri="{FF2B5EF4-FFF2-40B4-BE49-F238E27FC236}">
                <a16:creationId xmlns:a16="http://schemas.microsoft.com/office/drawing/2014/main" id="{A2EC9090-4E38-82EC-1CCA-344E0DBC756E}"/>
              </a:ext>
            </a:extLst>
          </p:cNvPr>
          <p:cNvSpPr txBox="1"/>
          <p:nvPr/>
        </p:nvSpPr>
        <p:spPr>
          <a:xfrm>
            <a:off x="1743499" y="3690553"/>
            <a:ext cx="1686560" cy="646331"/>
          </a:xfrm>
          <a:prstGeom prst="rect">
            <a:avLst/>
          </a:prstGeom>
          <a:noFill/>
        </p:spPr>
        <p:txBody>
          <a:bodyPr wrap="square" rtlCol="0">
            <a:spAutoFit/>
          </a:bodyPr>
          <a:lstStyle/>
          <a:p>
            <a:r>
              <a:rPr lang="en-US" sz="3600" dirty="0"/>
              <a:t>       </a:t>
            </a:r>
            <a:r>
              <a:rPr lang="en-US" sz="3600" b="1" dirty="0">
                <a:solidFill>
                  <a:schemeClr val="bg1"/>
                </a:solidFill>
                <a:latin typeface="Poppins" panose="00000500000000000000" pitchFamily="2" charset="0"/>
                <a:cs typeface="Poppins" panose="00000500000000000000" pitchFamily="2" charset="0"/>
              </a:rPr>
              <a:t>OF</a:t>
            </a:r>
          </a:p>
        </p:txBody>
      </p:sp>
      <p:sp>
        <p:nvSpPr>
          <p:cNvPr id="34" name="TextBox 33">
            <a:extLst>
              <a:ext uri="{FF2B5EF4-FFF2-40B4-BE49-F238E27FC236}">
                <a16:creationId xmlns:a16="http://schemas.microsoft.com/office/drawing/2014/main" id="{CD8A9069-871E-F962-0681-7A829AF92952}"/>
              </a:ext>
            </a:extLst>
          </p:cNvPr>
          <p:cNvSpPr txBox="1"/>
          <p:nvPr/>
        </p:nvSpPr>
        <p:spPr>
          <a:xfrm>
            <a:off x="1233667" y="5022309"/>
            <a:ext cx="3132483" cy="523220"/>
          </a:xfrm>
          <a:prstGeom prst="rect">
            <a:avLst/>
          </a:prstGeom>
          <a:noFill/>
        </p:spPr>
        <p:txBody>
          <a:bodyPr wrap="square" rtlCol="0">
            <a:spAutoFit/>
          </a:bodyPr>
          <a:lstStyle/>
          <a:p>
            <a:r>
              <a:rPr lang="en-US" sz="2800" b="1" dirty="0">
                <a:solidFill>
                  <a:schemeClr val="bg1"/>
                </a:solidFill>
                <a:latin typeface="Poppins" panose="00000500000000000000" pitchFamily="2" charset="0"/>
                <a:cs typeface="Poppins" panose="00000500000000000000" pitchFamily="2" charset="0"/>
              </a:rPr>
              <a:t>ORGANIZATION</a:t>
            </a:r>
          </a:p>
        </p:txBody>
      </p:sp>
    </p:spTree>
    <p:extLst>
      <p:ext uri="{BB962C8B-B14F-4D97-AF65-F5344CB8AC3E}">
        <p14:creationId xmlns:p14="http://schemas.microsoft.com/office/powerpoint/2010/main" val="294763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2">
                                            <p:txEl>
                                              <p:pRg st="0" end="0"/>
                                            </p:txEl>
                                          </p:spTgt>
                                        </p:tgtEl>
                                        <p:attrNameLst>
                                          <p:attrName>style.visibility</p:attrName>
                                        </p:attrNameLst>
                                      </p:cBhvr>
                                      <p:to>
                                        <p:strVal val="visible"/>
                                      </p:to>
                                    </p:set>
                                    <p:animEffect transition="in" filter="fade">
                                      <p:cBhvr>
                                        <p:cTn id="19" dur="1000"/>
                                        <p:tgtEl>
                                          <p:spTgt spid="32">
                                            <p:txEl>
                                              <p:pRg st="0" end="0"/>
                                            </p:txEl>
                                          </p:spTgt>
                                        </p:tgtEl>
                                      </p:cBhvr>
                                    </p:animEffect>
                                    <p:anim calcmode="lin" valueType="num">
                                      <p:cBhvr>
                                        <p:cTn id="20"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1000"/>
                                        <p:tgtEl>
                                          <p:spTgt spid="33">
                                            <p:txEl>
                                              <p:pRg st="0" end="0"/>
                                            </p:txEl>
                                          </p:spTgt>
                                        </p:tgtEl>
                                      </p:cBhvr>
                                    </p:animEffect>
                                    <p:anim calcmode="lin" valueType="num">
                                      <p:cBhvr>
                                        <p:cTn id="27"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4">
                                            <p:txEl>
                                              <p:pRg st="0" end="0"/>
                                            </p:txEl>
                                          </p:spTgt>
                                        </p:tgtEl>
                                        <p:attrNameLst>
                                          <p:attrName>style.visibility</p:attrName>
                                        </p:attrNameLst>
                                      </p:cBhvr>
                                      <p:to>
                                        <p:strVal val="visible"/>
                                      </p:to>
                                    </p:set>
                                    <p:animEffect transition="in" filter="fade">
                                      <p:cBhvr>
                                        <p:cTn id="33" dur="1000"/>
                                        <p:tgtEl>
                                          <p:spTgt spid="34">
                                            <p:txEl>
                                              <p:pRg st="0" end="0"/>
                                            </p:txEl>
                                          </p:spTgt>
                                        </p:tgtEl>
                                      </p:cBhvr>
                                    </p:animEffect>
                                    <p:anim calcmode="lin" valueType="num">
                                      <p:cBhvr>
                                        <p:cTn id="34"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1" name="Freeform: Shape 2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a:extLst>
              <a:ext uri="{FF2B5EF4-FFF2-40B4-BE49-F238E27FC236}">
                <a16:creationId xmlns:a16="http://schemas.microsoft.com/office/drawing/2014/main" id="{6FB1D5E5-9274-AFEB-E84E-4589BD1707BE}"/>
              </a:ext>
            </a:extLst>
          </p:cNvPr>
          <p:cNvSpPr/>
          <p:nvPr/>
        </p:nvSpPr>
        <p:spPr>
          <a:xfrm>
            <a:off x="643467" y="950111"/>
            <a:ext cx="3774438" cy="3805042"/>
          </a:xfrm>
          <a:prstGeom prst="flowChartConnector">
            <a:avLst/>
          </a:prstGeom>
          <a:solidFill>
            <a:srgbClr val="02A89B">
              <a:alpha val="46000"/>
            </a:srgbClr>
          </a:solidFill>
          <a:ln>
            <a:solidFill>
              <a:srgbClr val="02A8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4009B10-2DF5-BCAD-D194-48E641168348}"/>
              </a:ext>
            </a:extLst>
          </p:cNvPr>
          <p:cNvSpPr txBox="1"/>
          <p:nvPr/>
        </p:nvSpPr>
        <p:spPr>
          <a:xfrm>
            <a:off x="1163727" y="1648791"/>
            <a:ext cx="2733917" cy="2965427"/>
          </a:xfrm>
          <a:prstGeom prst="rect">
            <a:avLst/>
          </a:prstGeom>
          <a:noFill/>
        </p:spPr>
        <p:txBody>
          <a:bodyPr wrap="square" rtlCol="0">
            <a:spAutoFit/>
          </a:bodyPr>
          <a:lstStyle/>
          <a:p>
            <a:pPr>
              <a:lnSpc>
                <a:spcPct val="115000"/>
              </a:lnSpc>
              <a:spcAft>
                <a:spcPts val="600"/>
              </a:spcAft>
            </a:pPr>
            <a:r>
              <a:rPr lang="en-US" sz="4000" b="1" kern="1200" dirty="0">
                <a:solidFill>
                  <a:schemeClr val="accent3">
                    <a:lumMod val="50000"/>
                  </a:schemeClr>
                </a:solidFill>
                <a:latin typeface="Poppins" panose="00000500000000000000" pitchFamily="2" charset="0"/>
                <a:ea typeface="+mn-ea"/>
                <a:cs typeface="Poppins" panose="00000500000000000000" pitchFamily="2" charset="0"/>
              </a:rPr>
              <a:t>MANUAL BOOKING PROCESS</a:t>
            </a:r>
            <a:endParaRPr lang="en-US" sz="4000" kern="1200" dirty="0">
              <a:solidFill>
                <a:schemeClr val="accent3">
                  <a:lumMod val="50000"/>
                </a:schemeClr>
              </a:solidFill>
              <a:latin typeface="Poppins" panose="00000500000000000000" pitchFamily="2" charset="0"/>
              <a:ea typeface="+mn-ea"/>
              <a:cs typeface="Poppins" panose="00000500000000000000" pitchFamily="2" charset="0"/>
            </a:endParaRPr>
          </a:p>
          <a:p>
            <a:pPr>
              <a:lnSpc>
                <a:spcPct val="115000"/>
              </a:lnSpc>
              <a:spcAft>
                <a:spcPts val="600"/>
              </a:spcAft>
            </a:pPr>
            <a:r>
              <a:rPr lang="en-US" sz="1800" b="1" kern="1200" dirty="0">
                <a:solidFill>
                  <a:schemeClr val="tx1"/>
                </a:solidFill>
                <a:latin typeface="Times New Roman" panose="02020603050405020304" pitchFamily="18" charset="0"/>
                <a:ea typeface="+mn-ea"/>
                <a:cs typeface="+mn-cs"/>
              </a:rPr>
              <a:t> </a:t>
            </a:r>
            <a:endParaRPr lang="en-US" sz="1800" kern="1200" dirty="0">
              <a:solidFill>
                <a:schemeClr val="tx1"/>
              </a:solidFill>
              <a:latin typeface="Times New Roman" panose="02020603050405020304" pitchFamily="18" charset="0"/>
              <a:ea typeface="+mn-ea"/>
              <a:cs typeface="+mn-cs"/>
            </a:endParaRPr>
          </a:p>
          <a:p>
            <a:pPr>
              <a:spcAft>
                <a:spcPts val="600"/>
              </a:spcAft>
            </a:pPr>
            <a:endParaRPr lang="en-US" dirty="0"/>
          </a:p>
        </p:txBody>
      </p:sp>
      <p:cxnSp>
        <p:nvCxnSpPr>
          <p:cNvPr id="10" name="Connector: Elbow 9">
            <a:extLst>
              <a:ext uri="{FF2B5EF4-FFF2-40B4-BE49-F238E27FC236}">
                <a16:creationId xmlns:a16="http://schemas.microsoft.com/office/drawing/2014/main" id="{315F41C7-1C8D-9365-8BEC-64A06D9712FB}"/>
              </a:ext>
            </a:extLst>
          </p:cNvPr>
          <p:cNvCxnSpPr>
            <a:stCxn id="4" idx="6"/>
          </p:cNvCxnSpPr>
          <p:nvPr/>
        </p:nvCxnSpPr>
        <p:spPr>
          <a:xfrm>
            <a:off x="4417905" y="2852632"/>
            <a:ext cx="2274864" cy="1249645"/>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Rectangle: Rounded Corners 11">
            <a:extLst>
              <a:ext uri="{FF2B5EF4-FFF2-40B4-BE49-F238E27FC236}">
                <a16:creationId xmlns:a16="http://schemas.microsoft.com/office/drawing/2014/main" id="{A40D55B1-6C46-36AE-5188-7614CE6E61F6}"/>
              </a:ext>
            </a:extLst>
          </p:cNvPr>
          <p:cNvSpPr/>
          <p:nvPr/>
        </p:nvSpPr>
        <p:spPr>
          <a:xfrm>
            <a:off x="6692769" y="1929425"/>
            <a:ext cx="4855764" cy="3978462"/>
          </a:xfrm>
          <a:prstGeom prst="roundRect">
            <a:avLst/>
          </a:prstGeom>
          <a:solidFill>
            <a:srgbClr val="0DBCC9">
              <a:alpha val="45000"/>
            </a:srgbClr>
          </a:solidFill>
          <a:ln w="317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70CF82B-7585-1005-A9BA-520C415B3616}"/>
              </a:ext>
            </a:extLst>
          </p:cNvPr>
          <p:cNvSpPr txBox="1"/>
          <p:nvPr/>
        </p:nvSpPr>
        <p:spPr>
          <a:xfrm>
            <a:off x="7009006" y="2199597"/>
            <a:ext cx="4223290" cy="3770263"/>
          </a:xfrm>
          <a:prstGeom prst="rect">
            <a:avLst/>
          </a:prstGeom>
          <a:noFill/>
        </p:spPr>
        <p:txBody>
          <a:bodyPr wrap="square" rtlCol="0">
            <a:spAutoFit/>
          </a:bodyPr>
          <a:lstStyle/>
          <a:p>
            <a:pPr>
              <a:spcAft>
                <a:spcPts val="600"/>
              </a:spcAft>
            </a:pPr>
            <a:r>
              <a:rPr lang="en-US" sz="2400" kern="1200">
                <a:solidFill>
                  <a:schemeClr val="tx1"/>
                </a:solidFill>
                <a:latin typeface="Times New Roman" panose="02020603050405020304" pitchFamily="18" charset="0"/>
                <a:ea typeface="+mn-ea"/>
                <a:cs typeface="+mn-cs"/>
              </a:rPr>
              <a:t>The manual booking process in a car rental system is time-consuming, error-prone, and limits access to booking services. It involves manual data entry, paper-based forms, and phone calls, leading to inefficiencies and potential mistakes in bookings.</a:t>
            </a:r>
          </a:p>
          <a:p>
            <a:pPr>
              <a:spcAft>
                <a:spcPts val="600"/>
              </a:spcAft>
            </a:pPr>
            <a:endParaRPr lang="en-US"/>
          </a:p>
        </p:txBody>
      </p:sp>
    </p:spTree>
    <p:extLst>
      <p:ext uri="{BB962C8B-B14F-4D97-AF65-F5344CB8AC3E}">
        <p14:creationId xmlns:p14="http://schemas.microsoft.com/office/powerpoint/2010/main" val="79090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ircle: Hollow 11">
            <a:extLst>
              <a:ext uri="{FF2B5EF4-FFF2-40B4-BE49-F238E27FC236}">
                <a16:creationId xmlns:a16="http://schemas.microsoft.com/office/drawing/2014/main" id="{9CE8A246-93F8-5B3B-4073-FB2E83C33EF3}"/>
              </a:ext>
            </a:extLst>
          </p:cNvPr>
          <p:cNvSpPr/>
          <p:nvPr/>
        </p:nvSpPr>
        <p:spPr>
          <a:xfrm>
            <a:off x="163630" y="1121368"/>
            <a:ext cx="4291263" cy="4417995"/>
          </a:xfrm>
          <a:prstGeom prst="donut">
            <a:avLst>
              <a:gd name="adj" fmla="val 2672"/>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PK" dirty="0">
              <a:solidFill>
                <a:schemeClr val="tx1"/>
              </a:solidFill>
            </a:endParaRPr>
          </a:p>
        </p:txBody>
      </p:sp>
      <p:sp>
        <p:nvSpPr>
          <p:cNvPr id="13" name="Freeform: Shape 12">
            <a:extLst>
              <a:ext uri="{FF2B5EF4-FFF2-40B4-BE49-F238E27FC236}">
                <a16:creationId xmlns:a16="http://schemas.microsoft.com/office/drawing/2014/main" id="{B2EAD5EC-044C-1E6C-E77B-8DCD3D01062C}"/>
              </a:ext>
            </a:extLst>
          </p:cNvPr>
          <p:cNvSpPr/>
          <p:nvPr/>
        </p:nvSpPr>
        <p:spPr>
          <a:xfrm>
            <a:off x="2159465" y="665675"/>
            <a:ext cx="2714324" cy="5329379"/>
          </a:xfrm>
          <a:custGeom>
            <a:avLst/>
            <a:gdLst>
              <a:gd name="connsiteX0" fmla="*/ 0 w 1886552"/>
              <a:gd name="connsiteY0" fmla="*/ 0 h 4195428"/>
              <a:gd name="connsiteX1" fmla="*/ 80555 w 1886552"/>
              <a:gd name="connsiteY1" fmla="*/ 4255 h 4195428"/>
              <a:gd name="connsiteX2" fmla="*/ 1886552 w 1886552"/>
              <a:gd name="connsiteY2" fmla="*/ 2097714 h 4195428"/>
              <a:gd name="connsiteX3" fmla="*/ 80555 w 1886552"/>
              <a:gd name="connsiteY3" fmla="*/ 4191173 h 4195428"/>
              <a:gd name="connsiteX4" fmla="*/ 0 w 1886552"/>
              <a:gd name="connsiteY4" fmla="*/ 4195428 h 4195428"/>
              <a:gd name="connsiteX5" fmla="*/ 0 w 1886552"/>
              <a:gd name="connsiteY5" fmla="*/ 4101146 h 4195428"/>
              <a:gd name="connsiteX6" fmla="*/ 70916 w 1886552"/>
              <a:gd name="connsiteY6" fmla="*/ 4097392 h 4195428"/>
              <a:gd name="connsiteX7" fmla="*/ 1792285 w 1886552"/>
              <a:gd name="connsiteY7" fmla="*/ 2097714 h 4195428"/>
              <a:gd name="connsiteX8" fmla="*/ 70916 w 1886552"/>
              <a:gd name="connsiteY8" fmla="*/ 98036 h 4195428"/>
              <a:gd name="connsiteX9" fmla="*/ 0 w 1886552"/>
              <a:gd name="connsiteY9" fmla="*/ 94282 h 4195428"/>
              <a:gd name="connsiteX10" fmla="*/ 0 w 1886552"/>
              <a:gd name="connsiteY10" fmla="*/ 0 h 419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6552" h="4195428">
                <a:moveTo>
                  <a:pt x="0" y="0"/>
                </a:moveTo>
                <a:lnTo>
                  <a:pt x="80555" y="4255"/>
                </a:lnTo>
                <a:cubicBezTo>
                  <a:pt x="1094956" y="112018"/>
                  <a:pt x="1886552" y="1008165"/>
                  <a:pt x="1886552" y="2097714"/>
                </a:cubicBezTo>
                <a:cubicBezTo>
                  <a:pt x="1886552" y="3187264"/>
                  <a:pt x="1094956" y="4083411"/>
                  <a:pt x="80555" y="4191173"/>
                </a:cubicBezTo>
                <a:lnTo>
                  <a:pt x="0" y="4195428"/>
                </a:lnTo>
                <a:lnTo>
                  <a:pt x="0" y="4101146"/>
                </a:lnTo>
                <a:lnTo>
                  <a:pt x="70916" y="4097392"/>
                </a:lnTo>
                <a:cubicBezTo>
                  <a:pt x="1037784" y="3994458"/>
                  <a:pt x="1792285" y="3138455"/>
                  <a:pt x="1792285" y="2097714"/>
                </a:cubicBezTo>
                <a:cubicBezTo>
                  <a:pt x="1792285" y="1056974"/>
                  <a:pt x="1037784" y="200971"/>
                  <a:pt x="70916" y="98036"/>
                </a:cubicBezTo>
                <a:lnTo>
                  <a:pt x="0" y="94282"/>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PK"/>
          </a:p>
        </p:txBody>
      </p:sp>
      <p:sp>
        <p:nvSpPr>
          <p:cNvPr id="14" name="Rectangle 13">
            <a:extLst>
              <a:ext uri="{FF2B5EF4-FFF2-40B4-BE49-F238E27FC236}">
                <a16:creationId xmlns:a16="http://schemas.microsoft.com/office/drawing/2014/main" id="{EC8969A8-755D-F100-0B1C-A9E7FC49ABDE}"/>
              </a:ext>
            </a:extLst>
          </p:cNvPr>
          <p:cNvSpPr/>
          <p:nvPr/>
        </p:nvSpPr>
        <p:spPr>
          <a:xfrm>
            <a:off x="4748462" y="3503707"/>
            <a:ext cx="2152852" cy="45719"/>
          </a:xfrm>
          <a:prstGeom prst="rect">
            <a:avLst/>
          </a:prstGeom>
          <a:solidFill>
            <a:srgbClr val="A9D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PK" dirty="0"/>
          </a:p>
        </p:txBody>
      </p:sp>
      <p:sp>
        <p:nvSpPr>
          <p:cNvPr id="15" name="Rectangle 14">
            <a:extLst>
              <a:ext uri="{FF2B5EF4-FFF2-40B4-BE49-F238E27FC236}">
                <a16:creationId xmlns:a16="http://schemas.microsoft.com/office/drawing/2014/main" id="{1D30B974-6DBE-EBB4-8702-9311CB8A5D02}"/>
              </a:ext>
            </a:extLst>
          </p:cNvPr>
          <p:cNvSpPr/>
          <p:nvPr/>
        </p:nvSpPr>
        <p:spPr>
          <a:xfrm>
            <a:off x="4612508" y="2175901"/>
            <a:ext cx="1843238" cy="457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PK" dirty="0"/>
          </a:p>
        </p:txBody>
      </p:sp>
      <p:sp>
        <p:nvSpPr>
          <p:cNvPr id="16" name="Rectangle 15">
            <a:extLst>
              <a:ext uri="{FF2B5EF4-FFF2-40B4-BE49-F238E27FC236}">
                <a16:creationId xmlns:a16="http://schemas.microsoft.com/office/drawing/2014/main" id="{F1500AE1-5501-D1FF-6D4C-0452D9707A51}"/>
              </a:ext>
            </a:extLst>
          </p:cNvPr>
          <p:cNvSpPr/>
          <p:nvPr/>
        </p:nvSpPr>
        <p:spPr>
          <a:xfrm>
            <a:off x="2860306" y="5829925"/>
            <a:ext cx="2491341"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PK" dirty="0"/>
          </a:p>
        </p:txBody>
      </p:sp>
      <p:sp>
        <p:nvSpPr>
          <p:cNvPr id="17" name="Rectangle 16">
            <a:extLst>
              <a:ext uri="{FF2B5EF4-FFF2-40B4-BE49-F238E27FC236}">
                <a16:creationId xmlns:a16="http://schemas.microsoft.com/office/drawing/2014/main" id="{876D769A-DCAB-23FE-6F98-D6712A9AF461}"/>
              </a:ext>
            </a:extLst>
          </p:cNvPr>
          <p:cNvSpPr/>
          <p:nvPr/>
        </p:nvSpPr>
        <p:spPr>
          <a:xfrm flipV="1">
            <a:off x="4313721" y="4759333"/>
            <a:ext cx="215285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PK" dirty="0"/>
          </a:p>
        </p:txBody>
      </p:sp>
      <p:sp>
        <p:nvSpPr>
          <p:cNvPr id="18" name="Rectangle 17">
            <a:extLst>
              <a:ext uri="{FF2B5EF4-FFF2-40B4-BE49-F238E27FC236}">
                <a16:creationId xmlns:a16="http://schemas.microsoft.com/office/drawing/2014/main" id="{CF65C72D-98AC-2181-8C5E-B721CC675176}"/>
              </a:ext>
            </a:extLst>
          </p:cNvPr>
          <p:cNvSpPr/>
          <p:nvPr/>
        </p:nvSpPr>
        <p:spPr>
          <a:xfrm flipV="1">
            <a:off x="3363829" y="956237"/>
            <a:ext cx="1990825" cy="45719"/>
          </a:xfrm>
          <a:prstGeom prst="rect">
            <a:avLst/>
          </a:prstGeom>
          <a:solidFill>
            <a:srgbClr val="36C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PK" dirty="0"/>
          </a:p>
        </p:txBody>
      </p:sp>
      <p:sp>
        <p:nvSpPr>
          <p:cNvPr id="19" name="Flowchart: Connector 18">
            <a:extLst>
              <a:ext uri="{FF2B5EF4-FFF2-40B4-BE49-F238E27FC236}">
                <a16:creationId xmlns:a16="http://schemas.microsoft.com/office/drawing/2014/main" id="{71C9A93E-1AF2-803D-CD8D-C6607CAB36E3}"/>
              </a:ext>
            </a:extLst>
          </p:cNvPr>
          <p:cNvSpPr/>
          <p:nvPr/>
        </p:nvSpPr>
        <p:spPr>
          <a:xfrm>
            <a:off x="4700940" y="3420476"/>
            <a:ext cx="202934" cy="221976"/>
          </a:xfrm>
          <a:prstGeom prst="flowChartConnector">
            <a:avLst/>
          </a:prstGeom>
          <a:solidFill>
            <a:srgbClr val="A9D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PK" dirty="0"/>
          </a:p>
        </p:txBody>
      </p:sp>
      <p:sp>
        <p:nvSpPr>
          <p:cNvPr id="20" name="Flowchart: Connector 19">
            <a:extLst>
              <a:ext uri="{FF2B5EF4-FFF2-40B4-BE49-F238E27FC236}">
                <a16:creationId xmlns:a16="http://schemas.microsoft.com/office/drawing/2014/main" id="{1E27E208-A4B1-9C3F-7AE7-E5C1B1F8117D}"/>
              </a:ext>
            </a:extLst>
          </p:cNvPr>
          <p:cNvSpPr/>
          <p:nvPr/>
        </p:nvSpPr>
        <p:spPr>
          <a:xfrm>
            <a:off x="4432234" y="2072330"/>
            <a:ext cx="202934" cy="221976"/>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PK" dirty="0"/>
          </a:p>
        </p:txBody>
      </p:sp>
      <p:sp>
        <p:nvSpPr>
          <p:cNvPr id="21" name="Flowchart: Connector 20">
            <a:extLst>
              <a:ext uri="{FF2B5EF4-FFF2-40B4-BE49-F238E27FC236}">
                <a16:creationId xmlns:a16="http://schemas.microsoft.com/office/drawing/2014/main" id="{11E60D8C-A49A-4BCA-E808-251BA59E2663}"/>
              </a:ext>
            </a:extLst>
          </p:cNvPr>
          <p:cNvSpPr/>
          <p:nvPr/>
        </p:nvSpPr>
        <p:spPr>
          <a:xfrm>
            <a:off x="4212254" y="4671204"/>
            <a:ext cx="202934" cy="221976"/>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PK" dirty="0"/>
          </a:p>
        </p:txBody>
      </p:sp>
      <p:sp>
        <p:nvSpPr>
          <p:cNvPr id="22" name="Flowchart: Connector 21">
            <a:extLst>
              <a:ext uri="{FF2B5EF4-FFF2-40B4-BE49-F238E27FC236}">
                <a16:creationId xmlns:a16="http://schemas.microsoft.com/office/drawing/2014/main" id="{D6B4C403-AC11-2A4E-1500-B834FA5316A6}"/>
              </a:ext>
            </a:extLst>
          </p:cNvPr>
          <p:cNvSpPr/>
          <p:nvPr/>
        </p:nvSpPr>
        <p:spPr>
          <a:xfrm>
            <a:off x="2692261" y="5702007"/>
            <a:ext cx="202934" cy="22197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PK" dirty="0"/>
          </a:p>
        </p:txBody>
      </p:sp>
      <p:sp>
        <p:nvSpPr>
          <p:cNvPr id="23" name="TextBox 40">
            <a:extLst>
              <a:ext uri="{FF2B5EF4-FFF2-40B4-BE49-F238E27FC236}">
                <a16:creationId xmlns:a16="http://schemas.microsoft.com/office/drawing/2014/main" id="{F3EBFEAA-450E-BDF0-6E71-16CE7E82CBD4}"/>
              </a:ext>
            </a:extLst>
          </p:cNvPr>
          <p:cNvSpPr txBox="1"/>
          <p:nvPr/>
        </p:nvSpPr>
        <p:spPr>
          <a:xfrm>
            <a:off x="6443713" y="4314597"/>
            <a:ext cx="5889121"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t> </a:t>
            </a:r>
            <a:r>
              <a:rPr lang="en-US" sz="1600" dirty="0">
                <a:latin typeface="Times New Roman" panose="02020603050405020304" pitchFamily="18" charset="0"/>
                <a:cs typeface="Times New Roman" panose="02020603050405020304" pitchFamily="18" charset="0"/>
              </a:rPr>
              <a:t>By implementing an automated booking system, our car rental system improves efficiency, accuracy, and customer convenience, enhancing the overall booking experience for both customers and the car rental company.</a:t>
            </a:r>
          </a:p>
          <a:p>
            <a:endParaRPr lang="en-PK" sz="1600" dirty="0"/>
          </a:p>
        </p:txBody>
      </p:sp>
      <p:sp>
        <p:nvSpPr>
          <p:cNvPr id="24" name="TextBox 44">
            <a:extLst>
              <a:ext uri="{FF2B5EF4-FFF2-40B4-BE49-F238E27FC236}">
                <a16:creationId xmlns:a16="http://schemas.microsoft.com/office/drawing/2014/main" id="{BCFB0259-EA77-AD6E-2955-6593DF8E3A7E}"/>
              </a:ext>
            </a:extLst>
          </p:cNvPr>
          <p:cNvSpPr txBox="1"/>
          <p:nvPr/>
        </p:nvSpPr>
        <p:spPr>
          <a:xfrm>
            <a:off x="6445718" y="1755697"/>
            <a:ext cx="5582653" cy="83099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effectLst/>
                <a:latin typeface="Times New Roman" panose="02020603050405020304" pitchFamily="18" charset="0"/>
                <a:ea typeface="Times New Roman" panose="02020603050405020304" pitchFamily="18" charset="0"/>
              </a:rPr>
              <a:t>The automated booking system allows customers to make reservations conveniently online or through a user-friendly mobile application</a:t>
            </a:r>
            <a:endParaRPr lang="en-US" sz="1600" dirty="0"/>
          </a:p>
        </p:txBody>
      </p:sp>
      <p:sp>
        <p:nvSpPr>
          <p:cNvPr id="25" name="TextBox 46">
            <a:extLst>
              <a:ext uri="{FF2B5EF4-FFF2-40B4-BE49-F238E27FC236}">
                <a16:creationId xmlns:a16="http://schemas.microsoft.com/office/drawing/2014/main" id="{B1D56C78-9218-3498-9017-DB357E1C5D25}"/>
              </a:ext>
            </a:extLst>
          </p:cNvPr>
          <p:cNvSpPr txBox="1"/>
          <p:nvPr/>
        </p:nvSpPr>
        <p:spPr>
          <a:xfrm>
            <a:off x="5370698" y="5413310"/>
            <a:ext cx="6430483" cy="110799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 </a:t>
            </a:r>
            <a:r>
              <a:rPr lang="en-US" sz="1600" dirty="0">
                <a:effectLst/>
                <a:latin typeface="Times New Roman" panose="02020603050405020304" pitchFamily="18" charset="0"/>
                <a:ea typeface="Times New Roman" panose="02020603050405020304" pitchFamily="18" charset="0"/>
              </a:rPr>
              <a:t>The system provides real-time information on vehicle availability, allowing customers to select from a wide range of options and secure their bookings instantly.</a:t>
            </a:r>
          </a:p>
          <a:p>
            <a:r>
              <a:rPr lang="en-US" sz="1600" dirty="0"/>
              <a:t>.</a:t>
            </a:r>
          </a:p>
        </p:txBody>
      </p:sp>
      <p:sp>
        <p:nvSpPr>
          <p:cNvPr id="26" name="TextBox 48">
            <a:extLst>
              <a:ext uri="{FF2B5EF4-FFF2-40B4-BE49-F238E27FC236}">
                <a16:creationId xmlns:a16="http://schemas.microsoft.com/office/drawing/2014/main" id="{C36E33A8-E6B5-5AE0-EA7C-251C23E2B80A}"/>
              </a:ext>
            </a:extLst>
          </p:cNvPr>
          <p:cNvSpPr txBox="1"/>
          <p:nvPr/>
        </p:nvSpPr>
        <p:spPr>
          <a:xfrm>
            <a:off x="6901314" y="3031927"/>
            <a:ext cx="4740440" cy="95449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R="0" lvl="0" algn="just">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It enables customers to easily modify or cancel their reservations online, providing flexibility and convenience.</a:t>
            </a:r>
          </a:p>
        </p:txBody>
      </p:sp>
      <p:sp>
        <p:nvSpPr>
          <p:cNvPr id="27" name="TextBox 49">
            <a:extLst>
              <a:ext uri="{FF2B5EF4-FFF2-40B4-BE49-F238E27FC236}">
                <a16:creationId xmlns:a16="http://schemas.microsoft.com/office/drawing/2014/main" id="{8FB4CD88-A4E8-4498-0528-D56504E8C44F}"/>
              </a:ext>
            </a:extLst>
          </p:cNvPr>
          <p:cNvSpPr txBox="1"/>
          <p:nvPr/>
        </p:nvSpPr>
        <p:spPr>
          <a:xfrm>
            <a:off x="864704" y="2902226"/>
            <a:ext cx="2763625"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a:latin typeface="Poppins" panose="00000500000000000000" pitchFamily="2" charset="0"/>
                <a:cs typeface="Poppins" panose="00000500000000000000" pitchFamily="2" charset="0"/>
              </a:rPr>
              <a:t>SOLUTIONS</a:t>
            </a:r>
          </a:p>
        </p:txBody>
      </p:sp>
      <p:sp>
        <p:nvSpPr>
          <p:cNvPr id="28" name="Flowchart: Connector 27">
            <a:extLst>
              <a:ext uri="{FF2B5EF4-FFF2-40B4-BE49-F238E27FC236}">
                <a16:creationId xmlns:a16="http://schemas.microsoft.com/office/drawing/2014/main" id="{3320E6D2-433B-7E22-234B-166BDEB56652}"/>
              </a:ext>
            </a:extLst>
          </p:cNvPr>
          <p:cNvSpPr/>
          <p:nvPr/>
        </p:nvSpPr>
        <p:spPr>
          <a:xfrm>
            <a:off x="3160895" y="887427"/>
            <a:ext cx="202934" cy="221976"/>
          </a:xfrm>
          <a:prstGeom prst="flowChartConnector">
            <a:avLst/>
          </a:prstGeom>
          <a:solidFill>
            <a:srgbClr val="36C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PK" dirty="0"/>
          </a:p>
        </p:txBody>
      </p:sp>
      <p:sp>
        <p:nvSpPr>
          <p:cNvPr id="29" name="Rectangle 28">
            <a:extLst>
              <a:ext uri="{FF2B5EF4-FFF2-40B4-BE49-F238E27FC236}">
                <a16:creationId xmlns:a16="http://schemas.microsoft.com/office/drawing/2014/main" id="{8673939B-07AC-4BAA-B66A-2933A9578074}"/>
              </a:ext>
            </a:extLst>
          </p:cNvPr>
          <p:cNvSpPr/>
          <p:nvPr/>
        </p:nvSpPr>
        <p:spPr>
          <a:xfrm>
            <a:off x="5325178" y="554041"/>
            <a:ext cx="45719" cy="830997"/>
          </a:xfrm>
          <a:prstGeom prst="rect">
            <a:avLst/>
          </a:prstGeom>
          <a:solidFill>
            <a:srgbClr val="36C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PK"/>
          </a:p>
        </p:txBody>
      </p:sp>
      <p:sp>
        <p:nvSpPr>
          <p:cNvPr id="30" name="Rectangle 29">
            <a:extLst>
              <a:ext uri="{FF2B5EF4-FFF2-40B4-BE49-F238E27FC236}">
                <a16:creationId xmlns:a16="http://schemas.microsoft.com/office/drawing/2014/main" id="{031AC081-1CA5-A701-F728-1AF5923B2342}"/>
              </a:ext>
            </a:extLst>
          </p:cNvPr>
          <p:cNvSpPr/>
          <p:nvPr/>
        </p:nvSpPr>
        <p:spPr>
          <a:xfrm>
            <a:off x="6445718" y="1806122"/>
            <a:ext cx="51335" cy="96327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PK" dirty="0"/>
          </a:p>
        </p:txBody>
      </p:sp>
      <p:sp>
        <p:nvSpPr>
          <p:cNvPr id="31" name="Rectangle 30">
            <a:extLst>
              <a:ext uri="{FF2B5EF4-FFF2-40B4-BE49-F238E27FC236}">
                <a16:creationId xmlns:a16="http://schemas.microsoft.com/office/drawing/2014/main" id="{817495D9-34A7-96D2-3314-7F7E36C6EE36}"/>
              </a:ext>
            </a:extLst>
          </p:cNvPr>
          <p:cNvSpPr/>
          <p:nvPr/>
        </p:nvSpPr>
        <p:spPr>
          <a:xfrm>
            <a:off x="6892494" y="3118144"/>
            <a:ext cx="45719" cy="830997"/>
          </a:xfrm>
          <a:prstGeom prst="rect">
            <a:avLst/>
          </a:prstGeom>
          <a:solidFill>
            <a:srgbClr val="A9D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PK"/>
          </a:p>
        </p:txBody>
      </p:sp>
      <p:sp>
        <p:nvSpPr>
          <p:cNvPr id="32" name="Rectangle 31">
            <a:extLst>
              <a:ext uri="{FF2B5EF4-FFF2-40B4-BE49-F238E27FC236}">
                <a16:creationId xmlns:a16="http://schemas.microsoft.com/office/drawing/2014/main" id="{CB095CD8-F98F-5C55-4E53-67D5E1B8B1A9}"/>
              </a:ext>
            </a:extLst>
          </p:cNvPr>
          <p:cNvSpPr/>
          <p:nvPr/>
        </p:nvSpPr>
        <p:spPr>
          <a:xfrm>
            <a:off x="6443713" y="4399013"/>
            <a:ext cx="45719" cy="8990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PK"/>
          </a:p>
        </p:txBody>
      </p:sp>
      <p:sp>
        <p:nvSpPr>
          <p:cNvPr id="33" name="Rectangle 32">
            <a:extLst>
              <a:ext uri="{FF2B5EF4-FFF2-40B4-BE49-F238E27FC236}">
                <a16:creationId xmlns:a16="http://schemas.microsoft.com/office/drawing/2014/main" id="{82179A63-BD27-DD8D-7B22-DBF6AA530A9B}"/>
              </a:ext>
            </a:extLst>
          </p:cNvPr>
          <p:cNvSpPr/>
          <p:nvPr/>
        </p:nvSpPr>
        <p:spPr>
          <a:xfrm>
            <a:off x="5341623" y="5429357"/>
            <a:ext cx="58151" cy="8011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PK"/>
          </a:p>
        </p:txBody>
      </p:sp>
      <p:sp>
        <p:nvSpPr>
          <p:cNvPr id="34" name="TextBox 1">
            <a:extLst>
              <a:ext uri="{FF2B5EF4-FFF2-40B4-BE49-F238E27FC236}">
                <a16:creationId xmlns:a16="http://schemas.microsoft.com/office/drawing/2014/main" id="{BA457003-AD67-5B29-3E61-8FCDAA96BCED}"/>
              </a:ext>
            </a:extLst>
          </p:cNvPr>
          <p:cNvSpPr txBox="1"/>
          <p:nvPr/>
        </p:nvSpPr>
        <p:spPr>
          <a:xfrm>
            <a:off x="5399774" y="665675"/>
            <a:ext cx="6241980"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effectLst/>
                <a:latin typeface="Times New Roman" panose="02020603050405020304" pitchFamily="18" charset="0"/>
                <a:ea typeface="Times New Roman" panose="02020603050405020304" pitchFamily="18" charset="0"/>
              </a:rPr>
              <a:t>Our car rental system overcomes the problem of manual booking by implementing an automated booking system</a:t>
            </a:r>
            <a:endParaRPr lang="en-PK" sz="1600" dirty="0"/>
          </a:p>
        </p:txBody>
      </p:sp>
    </p:spTree>
    <p:extLst>
      <p:ext uri="{BB962C8B-B14F-4D97-AF65-F5344CB8AC3E}">
        <p14:creationId xmlns:p14="http://schemas.microsoft.com/office/powerpoint/2010/main" val="330043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ppt_w</p:attrName>
                                        </p:attrNameLst>
                                      </p:cBhvr>
                                      <p:tavLst>
                                        <p:tav tm="0">
                                          <p:val>
                                            <p:fltVal val="0"/>
                                          </p:val>
                                        </p:tav>
                                        <p:tav tm="100000">
                                          <p:val>
                                            <p:strVal val="#ppt_w"/>
                                          </p:val>
                                        </p:tav>
                                      </p:tavLst>
                                    </p:anim>
                                    <p:anim calcmode="lin" valueType="num">
                                      <p:cBhvr>
                                        <p:cTn id="26" dur="1000" fill="hold"/>
                                        <p:tgtEl>
                                          <p:spTgt spid="21"/>
                                        </p:tgtEl>
                                        <p:attrNameLst>
                                          <p:attrName>ppt_h</p:attrName>
                                        </p:attrNameLst>
                                      </p:cBhvr>
                                      <p:tavLst>
                                        <p:tav tm="0">
                                          <p:val>
                                            <p:fltVal val="0"/>
                                          </p:val>
                                        </p:tav>
                                        <p:tav tm="100000">
                                          <p:val>
                                            <p:strVal val="#ppt_h"/>
                                          </p:val>
                                        </p:tav>
                                      </p:tavLst>
                                    </p:anim>
                                    <p:anim calcmode="lin" valueType="num">
                                      <p:cBhvr>
                                        <p:cTn id="27" dur="1000" fill="hold"/>
                                        <p:tgtEl>
                                          <p:spTgt spid="21"/>
                                        </p:tgtEl>
                                        <p:attrNameLst>
                                          <p:attrName>style.rotation</p:attrName>
                                        </p:attrNameLst>
                                      </p:cBhvr>
                                      <p:tavLst>
                                        <p:tav tm="0">
                                          <p:val>
                                            <p:fltVal val="90"/>
                                          </p:val>
                                        </p:tav>
                                        <p:tav tm="100000">
                                          <p:val>
                                            <p:fltVal val="0"/>
                                          </p:val>
                                        </p:tav>
                                      </p:tavLst>
                                    </p:anim>
                                    <p:animEffect transition="in" filter="fade">
                                      <p:cBhvr>
                                        <p:cTn id="28" dur="1000"/>
                                        <p:tgtEl>
                                          <p:spTgt spid="21"/>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1000" fill="hold"/>
                                        <p:tgtEl>
                                          <p:spTgt spid="22"/>
                                        </p:tgtEl>
                                        <p:attrNameLst>
                                          <p:attrName>ppt_w</p:attrName>
                                        </p:attrNameLst>
                                      </p:cBhvr>
                                      <p:tavLst>
                                        <p:tav tm="0">
                                          <p:val>
                                            <p:fltVal val="0"/>
                                          </p:val>
                                        </p:tav>
                                        <p:tav tm="100000">
                                          <p:val>
                                            <p:strVal val="#ppt_w"/>
                                          </p:val>
                                        </p:tav>
                                      </p:tavLst>
                                    </p:anim>
                                    <p:anim calcmode="lin" valueType="num">
                                      <p:cBhvr>
                                        <p:cTn id="32" dur="1000" fill="hold"/>
                                        <p:tgtEl>
                                          <p:spTgt spid="22"/>
                                        </p:tgtEl>
                                        <p:attrNameLst>
                                          <p:attrName>ppt_h</p:attrName>
                                        </p:attrNameLst>
                                      </p:cBhvr>
                                      <p:tavLst>
                                        <p:tav tm="0">
                                          <p:val>
                                            <p:fltVal val="0"/>
                                          </p:val>
                                        </p:tav>
                                        <p:tav tm="100000">
                                          <p:val>
                                            <p:strVal val="#ppt_h"/>
                                          </p:val>
                                        </p:tav>
                                      </p:tavLst>
                                    </p:anim>
                                    <p:anim calcmode="lin" valueType="num">
                                      <p:cBhvr>
                                        <p:cTn id="33" dur="1000" fill="hold"/>
                                        <p:tgtEl>
                                          <p:spTgt spid="22"/>
                                        </p:tgtEl>
                                        <p:attrNameLst>
                                          <p:attrName>style.rotation</p:attrName>
                                        </p:attrNameLst>
                                      </p:cBhvr>
                                      <p:tavLst>
                                        <p:tav tm="0">
                                          <p:val>
                                            <p:fltVal val="90"/>
                                          </p:val>
                                        </p:tav>
                                        <p:tav tm="100000">
                                          <p:val>
                                            <p:fltVal val="0"/>
                                          </p:val>
                                        </p:tav>
                                      </p:tavLst>
                                    </p:anim>
                                    <p:animEffect transition="in" filter="fade">
                                      <p:cBhvr>
                                        <p:cTn id="34" dur="1000"/>
                                        <p:tgtEl>
                                          <p:spTgt spid="22"/>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1000" fill="hold"/>
                                        <p:tgtEl>
                                          <p:spTgt spid="27"/>
                                        </p:tgtEl>
                                        <p:attrNameLst>
                                          <p:attrName>ppt_w</p:attrName>
                                        </p:attrNameLst>
                                      </p:cBhvr>
                                      <p:tavLst>
                                        <p:tav tm="0">
                                          <p:val>
                                            <p:fltVal val="0"/>
                                          </p:val>
                                        </p:tav>
                                        <p:tav tm="100000">
                                          <p:val>
                                            <p:strVal val="#ppt_w"/>
                                          </p:val>
                                        </p:tav>
                                      </p:tavLst>
                                    </p:anim>
                                    <p:anim calcmode="lin" valueType="num">
                                      <p:cBhvr>
                                        <p:cTn id="38" dur="1000" fill="hold"/>
                                        <p:tgtEl>
                                          <p:spTgt spid="27"/>
                                        </p:tgtEl>
                                        <p:attrNameLst>
                                          <p:attrName>ppt_h</p:attrName>
                                        </p:attrNameLst>
                                      </p:cBhvr>
                                      <p:tavLst>
                                        <p:tav tm="0">
                                          <p:val>
                                            <p:fltVal val="0"/>
                                          </p:val>
                                        </p:tav>
                                        <p:tav tm="100000">
                                          <p:val>
                                            <p:strVal val="#ppt_h"/>
                                          </p:val>
                                        </p:tav>
                                      </p:tavLst>
                                    </p:anim>
                                    <p:anim calcmode="lin" valueType="num">
                                      <p:cBhvr>
                                        <p:cTn id="39" dur="1000" fill="hold"/>
                                        <p:tgtEl>
                                          <p:spTgt spid="27"/>
                                        </p:tgtEl>
                                        <p:attrNameLst>
                                          <p:attrName>style.rotation</p:attrName>
                                        </p:attrNameLst>
                                      </p:cBhvr>
                                      <p:tavLst>
                                        <p:tav tm="0">
                                          <p:val>
                                            <p:fltVal val="90"/>
                                          </p:val>
                                        </p:tav>
                                        <p:tav tm="100000">
                                          <p:val>
                                            <p:fltVal val="0"/>
                                          </p:val>
                                        </p:tav>
                                      </p:tavLst>
                                    </p:anim>
                                    <p:animEffect transition="in" filter="fade">
                                      <p:cBhvr>
                                        <p:cTn id="40" dur="1000"/>
                                        <p:tgtEl>
                                          <p:spTgt spid="27"/>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1000" fill="hold"/>
                                        <p:tgtEl>
                                          <p:spTgt spid="28"/>
                                        </p:tgtEl>
                                        <p:attrNameLst>
                                          <p:attrName>ppt_w</p:attrName>
                                        </p:attrNameLst>
                                      </p:cBhvr>
                                      <p:tavLst>
                                        <p:tav tm="0">
                                          <p:val>
                                            <p:fltVal val="0"/>
                                          </p:val>
                                        </p:tav>
                                        <p:tav tm="100000">
                                          <p:val>
                                            <p:strVal val="#ppt_w"/>
                                          </p:val>
                                        </p:tav>
                                      </p:tavLst>
                                    </p:anim>
                                    <p:anim calcmode="lin" valueType="num">
                                      <p:cBhvr>
                                        <p:cTn id="44" dur="1000" fill="hold"/>
                                        <p:tgtEl>
                                          <p:spTgt spid="28"/>
                                        </p:tgtEl>
                                        <p:attrNameLst>
                                          <p:attrName>ppt_h</p:attrName>
                                        </p:attrNameLst>
                                      </p:cBhvr>
                                      <p:tavLst>
                                        <p:tav tm="0">
                                          <p:val>
                                            <p:fltVal val="0"/>
                                          </p:val>
                                        </p:tav>
                                        <p:tav tm="100000">
                                          <p:val>
                                            <p:strVal val="#ppt_h"/>
                                          </p:val>
                                        </p:tav>
                                      </p:tavLst>
                                    </p:anim>
                                    <p:anim calcmode="lin" valueType="num">
                                      <p:cBhvr>
                                        <p:cTn id="45" dur="1000" fill="hold"/>
                                        <p:tgtEl>
                                          <p:spTgt spid="28"/>
                                        </p:tgtEl>
                                        <p:attrNameLst>
                                          <p:attrName>style.rotation</p:attrName>
                                        </p:attrNameLst>
                                      </p:cBhvr>
                                      <p:tavLst>
                                        <p:tav tm="0">
                                          <p:val>
                                            <p:fltVal val="90"/>
                                          </p:val>
                                        </p:tav>
                                        <p:tav tm="100000">
                                          <p:val>
                                            <p:fltVal val="0"/>
                                          </p:val>
                                        </p:tav>
                                      </p:tavLst>
                                    </p:anim>
                                    <p:animEffect transition="in" filter="fade">
                                      <p:cBhvr>
                                        <p:cTn id="46" dur="1000"/>
                                        <p:tgtEl>
                                          <p:spTgt spid="28"/>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1000" fill="hold"/>
                                        <p:tgtEl>
                                          <p:spTgt spid="12"/>
                                        </p:tgtEl>
                                        <p:attrNameLst>
                                          <p:attrName>ppt_w</p:attrName>
                                        </p:attrNameLst>
                                      </p:cBhvr>
                                      <p:tavLst>
                                        <p:tav tm="0">
                                          <p:val>
                                            <p:fltVal val="0"/>
                                          </p:val>
                                        </p:tav>
                                        <p:tav tm="100000">
                                          <p:val>
                                            <p:strVal val="#ppt_w"/>
                                          </p:val>
                                        </p:tav>
                                      </p:tavLst>
                                    </p:anim>
                                    <p:anim calcmode="lin" valueType="num">
                                      <p:cBhvr>
                                        <p:cTn id="50" dur="1000" fill="hold"/>
                                        <p:tgtEl>
                                          <p:spTgt spid="12"/>
                                        </p:tgtEl>
                                        <p:attrNameLst>
                                          <p:attrName>ppt_h</p:attrName>
                                        </p:attrNameLst>
                                      </p:cBhvr>
                                      <p:tavLst>
                                        <p:tav tm="0">
                                          <p:val>
                                            <p:fltVal val="0"/>
                                          </p:val>
                                        </p:tav>
                                        <p:tav tm="100000">
                                          <p:val>
                                            <p:strVal val="#ppt_h"/>
                                          </p:val>
                                        </p:tav>
                                      </p:tavLst>
                                    </p:anim>
                                    <p:anim calcmode="lin" valueType="num">
                                      <p:cBhvr>
                                        <p:cTn id="51" dur="1000" fill="hold"/>
                                        <p:tgtEl>
                                          <p:spTgt spid="12"/>
                                        </p:tgtEl>
                                        <p:attrNameLst>
                                          <p:attrName>style.rotation</p:attrName>
                                        </p:attrNameLst>
                                      </p:cBhvr>
                                      <p:tavLst>
                                        <p:tav tm="0">
                                          <p:val>
                                            <p:fltVal val="90"/>
                                          </p:val>
                                        </p:tav>
                                        <p:tav tm="100000">
                                          <p:val>
                                            <p:fltVal val="0"/>
                                          </p:val>
                                        </p:tav>
                                      </p:tavLst>
                                    </p:anim>
                                    <p:animEffect transition="in" filter="fade">
                                      <p:cBhvr>
                                        <p:cTn id="52" dur="10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4">
                                            <p:txEl>
                                              <p:pRg st="0" end="0"/>
                                            </p:txEl>
                                          </p:spTgt>
                                        </p:tgtEl>
                                        <p:attrNameLst>
                                          <p:attrName>style.visibility</p:attrName>
                                        </p:attrNameLst>
                                      </p:cBhvr>
                                      <p:to>
                                        <p:strVal val="visible"/>
                                      </p:to>
                                    </p:set>
                                    <p:anim calcmode="lin" valueType="num">
                                      <p:cBhvr additive="base">
                                        <p:cTn id="5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6">
                                            <p:txEl>
                                              <p:pRg st="0" end="0"/>
                                            </p:txEl>
                                          </p:spTgt>
                                        </p:tgtEl>
                                        <p:attrNameLst>
                                          <p:attrName>style.visibility</p:attrName>
                                        </p:attrNameLst>
                                      </p:cBhvr>
                                      <p:to>
                                        <p:strVal val="visible"/>
                                      </p:to>
                                    </p:set>
                                    <p:anim calcmode="lin" valueType="num">
                                      <p:cBhvr additive="base">
                                        <p:cTn id="6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 calcmode="lin" valueType="num">
                                      <p:cBhvr additive="base">
                                        <p:cTn id="75"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5">
                                            <p:txEl>
                                              <p:pRg st="0" end="0"/>
                                            </p:txEl>
                                          </p:spTgt>
                                        </p:tgtEl>
                                        <p:attrNameLst>
                                          <p:attrName>style.visibility</p:attrName>
                                        </p:attrNameLst>
                                      </p:cBhvr>
                                      <p:to>
                                        <p:strVal val="visible"/>
                                      </p:to>
                                    </p:set>
                                    <p:anim calcmode="lin" valueType="num">
                                      <p:cBhvr additive="base">
                                        <p:cTn id="8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500" fill="hold"/>
                                        <p:tgtEl>
                                          <p:spTgt spid="18"/>
                                        </p:tgtEl>
                                        <p:attrNameLst>
                                          <p:attrName>ppt_x</p:attrName>
                                        </p:attrNameLst>
                                      </p:cBhvr>
                                      <p:tavLst>
                                        <p:tav tm="0">
                                          <p:val>
                                            <p:strVal val="#ppt_x"/>
                                          </p:val>
                                        </p:tav>
                                        <p:tav tm="100000">
                                          <p:val>
                                            <p:strVal val="#ppt_x"/>
                                          </p:val>
                                        </p:tav>
                                      </p:tavLst>
                                    </p:anim>
                                    <p:anim calcmode="lin" valueType="num">
                                      <p:cBhvr additive="base">
                                        <p:cTn id="8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anim calcmode="lin" valueType="num">
                                      <p:cBhvr additive="base">
                                        <p:cTn id="93" dur="500" fill="hold"/>
                                        <p:tgtEl>
                                          <p:spTgt spid="29"/>
                                        </p:tgtEl>
                                        <p:attrNameLst>
                                          <p:attrName>ppt_x</p:attrName>
                                        </p:attrNameLst>
                                      </p:cBhvr>
                                      <p:tavLst>
                                        <p:tav tm="0">
                                          <p:val>
                                            <p:strVal val="#ppt_x"/>
                                          </p:val>
                                        </p:tav>
                                        <p:tav tm="100000">
                                          <p:val>
                                            <p:strVal val="#ppt_x"/>
                                          </p:val>
                                        </p:tav>
                                      </p:tavLst>
                                    </p:anim>
                                    <p:anim calcmode="lin" valueType="num">
                                      <p:cBhvr additive="base">
                                        <p:cTn id="9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5"/>
                                        </p:tgtEl>
                                        <p:attrNameLst>
                                          <p:attrName>style.visibility</p:attrName>
                                        </p:attrNameLst>
                                      </p:cBhvr>
                                      <p:to>
                                        <p:strVal val="visible"/>
                                      </p:to>
                                    </p:set>
                                    <p:anim calcmode="lin" valueType="num">
                                      <p:cBhvr additive="base">
                                        <p:cTn id="99" dur="500" fill="hold"/>
                                        <p:tgtEl>
                                          <p:spTgt spid="15"/>
                                        </p:tgtEl>
                                        <p:attrNameLst>
                                          <p:attrName>ppt_x</p:attrName>
                                        </p:attrNameLst>
                                      </p:cBhvr>
                                      <p:tavLst>
                                        <p:tav tm="0">
                                          <p:val>
                                            <p:strVal val="#ppt_x"/>
                                          </p:val>
                                        </p:tav>
                                        <p:tav tm="100000">
                                          <p:val>
                                            <p:strVal val="#ppt_x"/>
                                          </p:val>
                                        </p:tav>
                                      </p:tavLst>
                                    </p:anim>
                                    <p:anim calcmode="lin" valueType="num">
                                      <p:cBhvr additive="base">
                                        <p:cTn id="10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30"/>
                                        </p:tgtEl>
                                        <p:attrNameLst>
                                          <p:attrName>style.visibility</p:attrName>
                                        </p:attrNameLst>
                                      </p:cBhvr>
                                      <p:to>
                                        <p:strVal val="visible"/>
                                      </p:to>
                                    </p:set>
                                    <p:anim calcmode="lin" valueType="num">
                                      <p:cBhvr additive="base">
                                        <p:cTn id="105" dur="500" fill="hold"/>
                                        <p:tgtEl>
                                          <p:spTgt spid="30"/>
                                        </p:tgtEl>
                                        <p:attrNameLst>
                                          <p:attrName>ppt_x</p:attrName>
                                        </p:attrNameLst>
                                      </p:cBhvr>
                                      <p:tavLst>
                                        <p:tav tm="0">
                                          <p:val>
                                            <p:strVal val="#ppt_x"/>
                                          </p:val>
                                        </p:tav>
                                        <p:tav tm="100000">
                                          <p:val>
                                            <p:strVal val="#ppt_x"/>
                                          </p:val>
                                        </p:tav>
                                      </p:tavLst>
                                    </p:anim>
                                    <p:anim calcmode="lin" valueType="num">
                                      <p:cBhvr additive="base">
                                        <p:cTn id="10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14"/>
                                        </p:tgtEl>
                                        <p:attrNameLst>
                                          <p:attrName>style.visibility</p:attrName>
                                        </p:attrNameLst>
                                      </p:cBhvr>
                                      <p:to>
                                        <p:strVal val="visible"/>
                                      </p:to>
                                    </p:set>
                                    <p:anim calcmode="lin" valueType="num">
                                      <p:cBhvr additive="base">
                                        <p:cTn id="111" dur="500" fill="hold"/>
                                        <p:tgtEl>
                                          <p:spTgt spid="14"/>
                                        </p:tgtEl>
                                        <p:attrNameLst>
                                          <p:attrName>ppt_x</p:attrName>
                                        </p:attrNameLst>
                                      </p:cBhvr>
                                      <p:tavLst>
                                        <p:tav tm="0">
                                          <p:val>
                                            <p:strVal val="#ppt_x"/>
                                          </p:val>
                                        </p:tav>
                                        <p:tav tm="100000">
                                          <p:val>
                                            <p:strVal val="#ppt_x"/>
                                          </p:val>
                                        </p:tav>
                                      </p:tavLst>
                                    </p:anim>
                                    <p:anim calcmode="lin" valueType="num">
                                      <p:cBhvr additive="base">
                                        <p:cTn id="1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500" fill="hold"/>
                                        <p:tgtEl>
                                          <p:spTgt spid="31"/>
                                        </p:tgtEl>
                                        <p:attrNameLst>
                                          <p:attrName>ppt_x</p:attrName>
                                        </p:attrNameLst>
                                      </p:cBhvr>
                                      <p:tavLst>
                                        <p:tav tm="0">
                                          <p:val>
                                            <p:strVal val="#ppt_x"/>
                                          </p:val>
                                        </p:tav>
                                        <p:tav tm="100000">
                                          <p:val>
                                            <p:strVal val="#ppt_x"/>
                                          </p:val>
                                        </p:tav>
                                      </p:tavLst>
                                    </p:anim>
                                    <p:anim calcmode="lin" valueType="num">
                                      <p:cBhvr additive="base">
                                        <p:cTn id="1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17"/>
                                        </p:tgtEl>
                                        <p:attrNameLst>
                                          <p:attrName>style.visibility</p:attrName>
                                        </p:attrNameLst>
                                      </p:cBhvr>
                                      <p:to>
                                        <p:strVal val="visible"/>
                                      </p:to>
                                    </p:set>
                                    <p:anim calcmode="lin" valueType="num">
                                      <p:cBhvr additive="base">
                                        <p:cTn id="123" dur="500" fill="hold"/>
                                        <p:tgtEl>
                                          <p:spTgt spid="17"/>
                                        </p:tgtEl>
                                        <p:attrNameLst>
                                          <p:attrName>ppt_x</p:attrName>
                                        </p:attrNameLst>
                                      </p:cBhvr>
                                      <p:tavLst>
                                        <p:tav tm="0">
                                          <p:val>
                                            <p:strVal val="#ppt_x"/>
                                          </p:val>
                                        </p:tav>
                                        <p:tav tm="100000">
                                          <p:val>
                                            <p:strVal val="#ppt_x"/>
                                          </p:val>
                                        </p:tav>
                                      </p:tavLst>
                                    </p:anim>
                                    <p:anim calcmode="lin" valueType="num">
                                      <p:cBhvr additive="base">
                                        <p:cTn id="1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32"/>
                                        </p:tgtEl>
                                        <p:attrNameLst>
                                          <p:attrName>style.visibility</p:attrName>
                                        </p:attrNameLst>
                                      </p:cBhvr>
                                      <p:to>
                                        <p:strVal val="visible"/>
                                      </p:to>
                                    </p:set>
                                    <p:anim calcmode="lin" valueType="num">
                                      <p:cBhvr additive="base">
                                        <p:cTn id="129" dur="500" fill="hold"/>
                                        <p:tgtEl>
                                          <p:spTgt spid="32"/>
                                        </p:tgtEl>
                                        <p:attrNameLst>
                                          <p:attrName>ppt_x</p:attrName>
                                        </p:attrNameLst>
                                      </p:cBhvr>
                                      <p:tavLst>
                                        <p:tav tm="0">
                                          <p:val>
                                            <p:strVal val="#ppt_x"/>
                                          </p:val>
                                        </p:tav>
                                        <p:tav tm="100000">
                                          <p:val>
                                            <p:strVal val="#ppt_x"/>
                                          </p:val>
                                        </p:tav>
                                      </p:tavLst>
                                    </p:anim>
                                    <p:anim calcmode="lin" valueType="num">
                                      <p:cBhvr additive="base">
                                        <p:cTn id="13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16"/>
                                        </p:tgtEl>
                                        <p:attrNameLst>
                                          <p:attrName>style.visibility</p:attrName>
                                        </p:attrNameLst>
                                      </p:cBhvr>
                                      <p:to>
                                        <p:strVal val="visible"/>
                                      </p:to>
                                    </p:set>
                                    <p:anim calcmode="lin" valueType="num">
                                      <p:cBhvr additive="base">
                                        <p:cTn id="135" dur="500" fill="hold"/>
                                        <p:tgtEl>
                                          <p:spTgt spid="16"/>
                                        </p:tgtEl>
                                        <p:attrNameLst>
                                          <p:attrName>ppt_x</p:attrName>
                                        </p:attrNameLst>
                                      </p:cBhvr>
                                      <p:tavLst>
                                        <p:tav tm="0">
                                          <p:val>
                                            <p:strVal val="#ppt_x"/>
                                          </p:val>
                                        </p:tav>
                                        <p:tav tm="100000">
                                          <p:val>
                                            <p:strVal val="#ppt_x"/>
                                          </p:val>
                                        </p:tav>
                                      </p:tavLst>
                                    </p:anim>
                                    <p:anim calcmode="lin" valueType="num">
                                      <p:cBhvr additive="base">
                                        <p:cTn id="1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33"/>
                                        </p:tgtEl>
                                        <p:attrNameLst>
                                          <p:attrName>style.visibility</p:attrName>
                                        </p:attrNameLst>
                                      </p:cBhvr>
                                      <p:to>
                                        <p:strVal val="visible"/>
                                      </p:to>
                                    </p:set>
                                    <p:anim calcmode="lin" valueType="num">
                                      <p:cBhvr additive="base">
                                        <p:cTn id="141" dur="500" fill="hold"/>
                                        <p:tgtEl>
                                          <p:spTgt spid="33"/>
                                        </p:tgtEl>
                                        <p:attrNameLst>
                                          <p:attrName>ppt_x</p:attrName>
                                        </p:attrNameLst>
                                      </p:cBhvr>
                                      <p:tavLst>
                                        <p:tav tm="0">
                                          <p:val>
                                            <p:strVal val="#ppt_x"/>
                                          </p:val>
                                        </p:tav>
                                        <p:tav tm="100000">
                                          <p:val>
                                            <p:strVal val="#ppt_x"/>
                                          </p:val>
                                        </p:tav>
                                      </p:tavLst>
                                    </p:anim>
                                    <p:anim calcmode="lin" valueType="num">
                                      <p:cBhvr additive="base">
                                        <p:cTn id="14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7" grpId="0"/>
      <p:bldP spid="28" grpId="0" animBg="1"/>
      <p:bldP spid="29" grpId="0" animBg="1"/>
      <p:bldP spid="30" grpId="0" animBg="1"/>
      <p:bldP spid="31" grpId="0" animBg="1"/>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lum/>
            <a:extLst>
              <a:ext uri="{837473B0-CC2E-450A-ABE3-18F120FF3D39}">
                <a1611:picAttrSrcUrl xmlns:a1611="http://schemas.microsoft.com/office/drawing/2016/11/main" r:id="rId3"/>
              </a:ext>
            </a:extLst>
          </a:blip>
          <a:srcRect/>
          <a:stretch>
            <a:fillRect t="-7000" b="-7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BAAB94-50AE-DEEB-281F-594F932072A2}"/>
              </a:ext>
            </a:extLst>
          </p:cNvPr>
          <p:cNvSpPr/>
          <p:nvPr/>
        </p:nvSpPr>
        <p:spPr>
          <a:xfrm>
            <a:off x="8334782" y="4136349"/>
            <a:ext cx="3501050" cy="2319459"/>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283103C2-BA0F-091D-740B-52592AF6CF9D}"/>
              </a:ext>
            </a:extLst>
          </p:cNvPr>
          <p:cNvSpPr/>
          <p:nvPr/>
        </p:nvSpPr>
        <p:spPr>
          <a:xfrm>
            <a:off x="274945" y="4198938"/>
            <a:ext cx="3826413" cy="2256870"/>
          </a:xfrm>
          <a:prstGeom prst="rect">
            <a:avLst/>
          </a:prstGeom>
          <a:solidFill>
            <a:srgbClr val="DDD80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2F8C35B4-1747-A57F-4F0A-65B85E470A95}"/>
              </a:ext>
            </a:extLst>
          </p:cNvPr>
          <p:cNvSpPr/>
          <p:nvPr/>
        </p:nvSpPr>
        <p:spPr>
          <a:xfrm>
            <a:off x="4101358" y="1387708"/>
            <a:ext cx="3905492" cy="2372059"/>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28D659D-ABB9-0BDA-40B0-91AC1D8C018B}"/>
              </a:ext>
            </a:extLst>
          </p:cNvPr>
          <p:cNvSpPr/>
          <p:nvPr/>
        </p:nvSpPr>
        <p:spPr>
          <a:xfrm>
            <a:off x="4280751" y="4151553"/>
            <a:ext cx="3726099" cy="2325610"/>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a:spcAft>
                <a:spcPts val="600"/>
              </a:spcAft>
              <a:defRPr/>
            </a:pPr>
            <a:endParaRPr lang="en-US" sz="1890" b="1" u="sng" kern="1200" dirty="0">
              <a:solidFill>
                <a:schemeClr val="lt1"/>
              </a:solidFill>
              <a:latin typeface="+mn-lt"/>
              <a:ea typeface="+mn-ea"/>
              <a:cs typeface="+mn-cs"/>
            </a:endParaRPr>
          </a:p>
          <a:p>
            <a:pPr algn="ctr" defTabSz="960120">
              <a:spcAft>
                <a:spcPts val="600"/>
              </a:spcAft>
              <a:defRPr/>
            </a:pPr>
            <a:endParaRPr lang="en-US" sz="1890" b="1" dirty="0">
              <a:latin typeface="Poppins" panose="00000500000000000000" pitchFamily="2" charset="0"/>
              <a:cs typeface="Poppins" panose="00000500000000000000" pitchFamily="2" charset="0"/>
            </a:endParaRPr>
          </a:p>
          <a:p>
            <a:pPr algn="ctr" defTabSz="960120">
              <a:spcAft>
                <a:spcPts val="600"/>
              </a:spcAft>
              <a:defRPr/>
            </a:pPr>
            <a:r>
              <a:rPr lang="en-US" sz="1890" b="1" dirty="0">
                <a:latin typeface="Poppins" panose="00000500000000000000" pitchFamily="2" charset="0"/>
                <a:cs typeface="Poppins" panose="00000500000000000000" pitchFamily="2" charset="0"/>
              </a:rPr>
              <a:t>CUSTOMER</a:t>
            </a:r>
            <a:endParaRPr lang="en-US" sz="1890" b="1" kern="1200" dirty="0">
              <a:solidFill>
                <a:schemeClr val="lt1"/>
              </a:solidFill>
              <a:latin typeface="Poppins" panose="00000500000000000000" pitchFamily="2" charset="0"/>
              <a:cs typeface="Poppins" panose="00000500000000000000" pitchFamily="2" charset="0"/>
            </a:endParaRPr>
          </a:p>
          <a:p>
            <a:pPr algn="just" defTabSz="960120">
              <a:spcAft>
                <a:spcPts val="600"/>
              </a:spcAft>
              <a:defRPr/>
            </a:pPr>
            <a:r>
              <a:rPr lang="en-US" sz="1890" kern="1200" dirty="0">
                <a:solidFill>
                  <a:schemeClr val="tx1">
                    <a:lumMod val="95000"/>
                    <a:lumOff val="5000"/>
                  </a:schemeClr>
                </a:solidFill>
                <a:latin typeface="+mn-lt"/>
                <a:ea typeface="+mn-ea"/>
                <a:cs typeface="+mn-cs"/>
              </a:rPr>
              <a:t>The Customer entity represents a person who wants to rent a car.</a:t>
            </a:r>
            <a:endParaRPr lang="en-US" sz="1890" kern="1200" dirty="0">
              <a:solidFill>
                <a:schemeClr val="lt1"/>
              </a:solidFill>
              <a:latin typeface="+mn-lt"/>
              <a:ea typeface="+mn-ea"/>
              <a:cs typeface="+mn-cs"/>
            </a:endParaRPr>
          </a:p>
          <a:p>
            <a:pPr algn="just" defTabSz="960120">
              <a:spcAft>
                <a:spcPts val="600"/>
              </a:spcAft>
              <a:defRPr/>
            </a:pPr>
            <a:endParaRPr lang="en-US" sz="1890" kern="1200" dirty="0">
              <a:solidFill>
                <a:schemeClr val="lt1"/>
              </a:solidFill>
              <a:latin typeface="+mn-lt"/>
              <a:ea typeface="+mn-ea"/>
              <a:cs typeface="+mn-cs"/>
            </a:endParaRPr>
          </a:p>
          <a:p>
            <a:pPr lvl="0" algn="just" defTabSz="914400">
              <a:spcAft>
                <a:spcPts val="600"/>
              </a:spcAft>
              <a:defRPr/>
            </a:pPr>
            <a:endParaRPr kumimoji="0" lang="en-US" sz="1800" b="0" i="0" u="none" strike="noStrike" kern="1200" cap="none" spc="0" normalizeH="0" baseline="0" noProof="0" dirty="0">
              <a:ln>
                <a:noFill/>
              </a:ln>
              <a:solidFill>
                <a:schemeClr val="tx1">
                  <a:lumMod val="95000"/>
                  <a:lumOff val="5000"/>
                </a:schemeClr>
              </a:solidFill>
              <a:effectLst/>
              <a:uLnTx/>
              <a:uFillTx/>
              <a:latin typeface="Calibri" panose="020F0502020204030204"/>
            </a:endParaRPr>
          </a:p>
        </p:txBody>
      </p:sp>
      <p:sp>
        <p:nvSpPr>
          <p:cNvPr id="6" name="TextBox 5">
            <a:extLst>
              <a:ext uri="{FF2B5EF4-FFF2-40B4-BE49-F238E27FC236}">
                <a16:creationId xmlns:a16="http://schemas.microsoft.com/office/drawing/2014/main" id="{B76F96E3-24B4-2EE7-D82A-F0B9C9F8CAAA}"/>
              </a:ext>
            </a:extLst>
          </p:cNvPr>
          <p:cNvSpPr txBox="1"/>
          <p:nvPr/>
        </p:nvSpPr>
        <p:spPr>
          <a:xfrm>
            <a:off x="8386238" y="4790367"/>
            <a:ext cx="3398138" cy="964880"/>
          </a:xfrm>
          <a:prstGeom prst="rect">
            <a:avLst/>
          </a:prstGeom>
          <a:noFill/>
        </p:spPr>
        <p:txBody>
          <a:bodyPr wrap="square" rtlCol="0">
            <a:spAutoFit/>
          </a:bodyPr>
          <a:lstStyle/>
          <a:p>
            <a:pPr defTabSz="960120">
              <a:spcAft>
                <a:spcPts val="600"/>
              </a:spcAft>
              <a:defRPr/>
            </a:pPr>
            <a:r>
              <a:rPr lang="en-US" sz="1890" b="1" kern="1200" dirty="0">
                <a:solidFill>
                  <a:schemeClr val="tx1"/>
                </a:solidFill>
                <a:latin typeface="+mn-lt"/>
                <a:ea typeface="+mn-ea"/>
                <a:cs typeface="+mn-cs"/>
              </a:rPr>
              <a:t>  </a:t>
            </a:r>
            <a:r>
              <a:rPr lang="en-US" sz="1890" kern="1200" dirty="0">
                <a:solidFill>
                  <a:schemeClr val="tx1"/>
                </a:solidFill>
                <a:latin typeface="+mn-lt"/>
                <a:ea typeface="+mn-ea"/>
                <a:cs typeface="+mn-cs"/>
              </a:rPr>
              <a:t>The Car Review entity stores customer reviews or feedback about a specific rental car. </a:t>
            </a:r>
            <a:endParaRPr kumimoji="0" lang="en-US" sz="2800" b="0" i="0" u="none" strike="noStrike" kern="1200" cap="none" spc="0" normalizeH="0" baseline="0" noProof="0" dirty="0">
              <a:ln>
                <a:noFill/>
              </a:ln>
              <a:solidFill>
                <a:prstClr val="white"/>
              </a:solidFill>
              <a:effectLst/>
              <a:uLnTx/>
              <a:uFillTx/>
              <a:latin typeface="Tw Cen MT" panose="020B0602020104020603" pitchFamily="34" charset="0"/>
              <a:ea typeface="+mn-ea"/>
              <a:cs typeface="+mn-cs"/>
            </a:endParaRPr>
          </a:p>
        </p:txBody>
      </p:sp>
      <p:sp>
        <p:nvSpPr>
          <p:cNvPr id="7" name="TextBox 6">
            <a:extLst>
              <a:ext uri="{FF2B5EF4-FFF2-40B4-BE49-F238E27FC236}">
                <a16:creationId xmlns:a16="http://schemas.microsoft.com/office/drawing/2014/main" id="{654578D1-A7BF-54EA-FCF8-D0E3559EE8B7}"/>
              </a:ext>
            </a:extLst>
          </p:cNvPr>
          <p:cNvSpPr txBox="1"/>
          <p:nvPr/>
        </p:nvSpPr>
        <p:spPr>
          <a:xfrm flipH="1">
            <a:off x="489601" y="4199794"/>
            <a:ext cx="3169248" cy="1991314"/>
          </a:xfrm>
          <a:prstGeom prst="rect">
            <a:avLst/>
          </a:prstGeom>
          <a:noFill/>
        </p:spPr>
        <p:txBody>
          <a:bodyPr wrap="square" rtlCol="0">
            <a:spAutoFit/>
          </a:bodyPr>
          <a:lstStyle/>
          <a:p>
            <a:pPr defTabSz="960120">
              <a:spcAft>
                <a:spcPts val="600"/>
              </a:spcAft>
              <a:defRPr/>
            </a:pPr>
            <a:r>
              <a:rPr lang="en-US" sz="1890" b="1" kern="1200" dirty="0">
                <a:solidFill>
                  <a:schemeClr val="bg1">
                    <a:lumMod val="95000"/>
                  </a:schemeClr>
                </a:solidFill>
                <a:latin typeface="+mn-lt"/>
                <a:ea typeface="+mn-ea"/>
                <a:cs typeface="+mn-cs"/>
              </a:rPr>
              <a:t> </a:t>
            </a:r>
          </a:p>
          <a:p>
            <a:pPr defTabSz="960120">
              <a:spcAft>
                <a:spcPts val="600"/>
              </a:spcAft>
              <a:defRPr/>
            </a:pPr>
            <a:r>
              <a:rPr lang="en-US" sz="1890" b="1" kern="1200" dirty="0">
                <a:solidFill>
                  <a:schemeClr val="bg1">
                    <a:lumMod val="95000"/>
                  </a:schemeClr>
                </a:solidFill>
                <a:latin typeface="+mn-lt"/>
                <a:ea typeface="+mn-ea"/>
                <a:cs typeface="+mn-cs"/>
              </a:rPr>
              <a:t> </a:t>
            </a:r>
          </a:p>
          <a:p>
            <a:pPr defTabSz="960120">
              <a:spcAft>
                <a:spcPts val="600"/>
              </a:spcAft>
              <a:defRPr/>
            </a:pPr>
            <a:r>
              <a:rPr lang="en-US" sz="1890" kern="1200" dirty="0">
                <a:solidFill>
                  <a:schemeClr val="tx1">
                    <a:lumMod val="95000"/>
                    <a:lumOff val="5000"/>
                  </a:schemeClr>
                </a:solidFill>
                <a:latin typeface="+mn-lt"/>
                <a:ea typeface="+mn-ea"/>
                <a:cs typeface="+mn-cs"/>
              </a:rPr>
              <a:t>The Employee entity represents an employee working for the car rental company.</a:t>
            </a:r>
            <a:endParaRPr kumimoji="0" lang="en-US" sz="2800" b="0" i="0" u="none" strike="noStrike" kern="1200" cap="none" spc="0" normalizeH="0" baseline="0" noProof="0" dirty="0">
              <a:ln>
                <a:noFill/>
              </a:ln>
              <a:solidFill>
                <a:schemeClr val="tx1">
                  <a:lumMod val="95000"/>
                  <a:lumOff val="5000"/>
                </a:schemeClr>
              </a:solidFill>
              <a:effectLst/>
              <a:uLnTx/>
              <a:uFillTx/>
              <a:latin typeface="Tw Cen MT" panose="020B0602020104020603" pitchFamily="34" charset="0"/>
            </a:endParaRPr>
          </a:p>
        </p:txBody>
      </p:sp>
      <p:sp>
        <p:nvSpPr>
          <p:cNvPr id="8" name="TextBox 7">
            <a:extLst>
              <a:ext uri="{FF2B5EF4-FFF2-40B4-BE49-F238E27FC236}">
                <a16:creationId xmlns:a16="http://schemas.microsoft.com/office/drawing/2014/main" id="{23A5196D-917F-288F-82B2-56C42B7E948F}"/>
              </a:ext>
            </a:extLst>
          </p:cNvPr>
          <p:cNvSpPr txBox="1"/>
          <p:nvPr/>
        </p:nvSpPr>
        <p:spPr>
          <a:xfrm>
            <a:off x="4215786" y="1498750"/>
            <a:ext cx="3361455" cy="1991314"/>
          </a:xfrm>
          <a:prstGeom prst="rect">
            <a:avLst/>
          </a:prstGeom>
          <a:noFill/>
          <a:ln>
            <a:noFill/>
          </a:ln>
        </p:spPr>
        <p:txBody>
          <a:bodyPr wrap="square" rtlCol="0">
            <a:spAutoFit/>
          </a:bodyPr>
          <a:lstStyle/>
          <a:p>
            <a:pPr algn="just" defTabSz="960120">
              <a:spcAft>
                <a:spcPts val="600"/>
              </a:spcAft>
              <a:defRPr/>
            </a:pPr>
            <a:endParaRPr lang="en-US" sz="1890" b="1" u="sng" kern="1200" dirty="0">
              <a:solidFill>
                <a:schemeClr val="bg1"/>
              </a:solidFill>
              <a:latin typeface="+mn-lt"/>
              <a:ea typeface="+mn-ea"/>
              <a:cs typeface="+mn-cs"/>
            </a:endParaRPr>
          </a:p>
          <a:p>
            <a:pPr algn="just" defTabSz="960120">
              <a:spcAft>
                <a:spcPts val="600"/>
              </a:spcAft>
              <a:defRPr/>
            </a:pPr>
            <a:endParaRPr lang="en-US" sz="1890" kern="1200" dirty="0">
              <a:solidFill>
                <a:schemeClr val="tx1"/>
              </a:solidFill>
              <a:latin typeface="+mn-lt"/>
              <a:ea typeface="+mn-ea"/>
              <a:cs typeface="+mn-cs"/>
            </a:endParaRPr>
          </a:p>
          <a:p>
            <a:pPr algn="just" defTabSz="960120">
              <a:spcAft>
                <a:spcPts val="600"/>
              </a:spcAft>
              <a:defRPr/>
            </a:pPr>
            <a:r>
              <a:rPr lang="en-US" sz="1890" kern="1200" dirty="0">
                <a:solidFill>
                  <a:schemeClr val="tx1"/>
                </a:solidFill>
                <a:latin typeface="+mn-lt"/>
                <a:ea typeface="+mn-ea"/>
                <a:cs typeface="+mn-cs"/>
              </a:rPr>
              <a:t>The Employee Access entity represents the access level and permissions assigned to each employee within the system.</a:t>
            </a:r>
            <a:endParaRPr kumimoji="0" lang="en-US" sz="2800" b="0" i="0" u="none" strike="noStrike" kern="1200" cap="none" spc="0" normalizeH="0" baseline="0" noProof="0" dirty="0">
              <a:ln>
                <a:noFill/>
              </a:ln>
              <a:solidFill>
                <a:prstClr val="white"/>
              </a:solidFill>
              <a:effectLst/>
              <a:uLnTx/>
              <a:uFillTx/>
              <a:latin typeface="Tw Cen MT" panose="020B0602020104020603" pitchFamily="34" charset="0"/>
              <a:ea typeface="+mn-ea"/>
              <a:cs typeface="+mn-cs"/>
            </a:endParaRPr>
          </a:p>
        </p:txBody>
      </p:sp>
      <p:sp>
        <p:nvSpPr>
          <p:cNvPr id="9" name="Rectangle 8">
            <a:extLst>
              <a:ext uri="{FF2B5EF4-FFF2-40B4-BE49-F238E27FC236}">
                <a16:creationId xmlns:a16="http://schemas.microsoft.com/office/drawing/2014/main" id="{BDAABC17-EC15-8EE0-3224-388CBBEA7E79}"/>
              </a:ext>
            </a:extLst>
          </p:cNvPr>
          <p:cNvSpPr/>
          <p:nvPr/>
        </p:nvSpPr>
        <p:spPr>
          <a:xfrm>
            <a:off x="537827" y="1365972"/>
            <a:ext cx="3465633" cy="2372058"/>
          </a:xfrm>
          <a:prstGeom prst="rect">
            <a:avLst/>
          </a:prstGeom>
          <a:solidFill>
            <a:schemeClr val="accent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a:spcAft>
                <a:spcPts val="600"/>
              </a:spcAft>
              <a:defRPr/>
            </a:pPr>
            <a:endParaRPr lang="en-US" sz="1890" b="1" u="sng" kern="1200" dirty="0">
              <a:solidFill>
                <a:schemeClr val="lt1"/>
              </a:solidFill>
              <a:latin typeface="Poppins" panose="00000500000000000000" pitchFamily="2" charset="0"/>
              <a:cs typeface="Poppins" panose="00000500000000000000" pitchFamily="2" charset="0"/>
            </a:endParaRPr>
          </a:p>
          <a:p>
            <a:pPr algn="just" defTabSz="960120">
              <a:spcAft>
                <a:spcPts val="600"/>
              </a:spcAft>
              <a:defRPr/>
            </a:pPr>
            <a:r>
              <a:rPr lang="en-US" sz="1890" kern="1200" dirty="0">
                <a:solidFill>
                  <a:schemeClr val="tx2">
                    <a:lumMod val="50000"/>
                  </a:schemeClr>
                </a:solidFill>
                <a:latin typeface="+mn-lt"/>
                <a:ea typeface="+mn-ea"/>
                <a:cs typeface="+mn-cs"/>
              </a:rPr>
              <a:t>This entity represents an administrator who manages the car rental system.</a:t>
            </a:r>
            <a:endParaRPr kumimoji="0" lang="en-US" sz="1800" b="0" i="0" u="none" strike="noStrike" kern="1200" cap="none" spc="0" normalizeH="0" baseline="0" noProof="0" dirty="0">
              <a:ln>
                <a:noFill/>
              </a:ln>
              <a:solidFill>
                <a:schemeClr val="tx2">
                  <a:lumMod val="50000"/>
                </a:schemeClr>
              </a:solidFill>
              <a:effectLst/>
              <a:uLnTx/>
              <a:uFillTx/>
              <a:latin typeface="Calibri" panose="020F0502020204030204"/>
            </a:endParaRPr>
          </a:p>
        </p:txBody>
      </p:sp>
      <p:sp>
        <p:nvSpPr>
          <p:cNvPr id="11" name="TextBox 10">
            <a:extLst>
              <a:ext uri="{FF2B5EF4-FFF2-40B4-BE49-F238E27FC236}">
                <a16:creationId xmlns:a16="http://schemas.microsoft.com/office/drawing/2014/main" id="{DF1E7AEB-F3ED-B7B9-6DB8-42CC31117A3B}"/>
              </a:ext>
            </a:extLst>
          </p:cNvPr>
          <p:cNvSpPr txBox="1"/>
          <p:nvPr/>
        </p:nvSpPr>
        <p:spPr>
          <a:xfrm>
            <a:off x="2382992" y="349591"/>
            <a:ext cx="7027045" cy="646331"/>
          </a:xfrm>
          <a:prstGeom prst="rect">
            <a:avLst/>
          </a:prstGeom>
          <a:noFill/>
        </p:spPr>
        <p:txBody>
          <a:bodyPr wrap="square">
            <a:spAutoFit/>
          </a:bodyPr>
          <a:lstStyle/>
          <a:p>
            <a:pPr algn="ctr" defTabSz="960120">
              <a:spcAft>
                <a:spcPts val="600"/>
              </a:spcAft>
              <a:defRPr/>
            </a:pPr>
            <a:r>
              <a:rPr lang="en-US" sz="3600" b="1" kern="1200" dirty="0">
                <a:solidFill>
                  <a:prstClr val="black"/>
                </a:solidFill>
                <a:latin typeface="Tw Cen MT" panose="020B0602020104020603" pitchFamily="34" charset="0"/>
                <a:ea typeface="+mn-ea"/>
                <a:cs typeface="+mn-cs"/>
              </a:rPr>
              <a:t>ENTITIES</a:t>
            </a:r>
            <a:endParaRPr kumimoji="0" lang="en-US" sz="3600" b="1"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sp>
        <p:nvSpPr>
          <p:cNvPr id="12" name="Rectangle 11">
            <a:extLst>
              <a:ext uri="{FF2B5EF4-FFF2-40B4-BE49-F238E27FC236}">
                <a16:creationId xmlns:a16="http://schemas.microsoft.com/office/drawing/2014/main" id="{C5C671EE-0F97-F837-46AC-509BA2D947E2}"/>
              </a:ext>
            </a:extLst>
          </p:cNvPr>
          <p:cNvSpPr/>
          <p:nvPr/>
        </p:nvSpPr>
        <p:spPr>
          <a:xfrm>
            <a:off x="8188542" y="1365253"/>
            <a:ext cx="3501050" cy="2394513"/>
          </a:xfrm>
          <a:prstGeom prst="rect">
            <a:avLst/>
          </a:prstGeom>
          <a:solidFill>
            <a:srgbClr val="1AF64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a:spcAft>
                <a:spcPts val="600"/>
              </a:spcAft>
              <a:defRPr/>
            </a:pPr>
            <a:endParaRPr lang="en-US" sz="1890" b="1" u="sng" kern="1200" dirty="0">
              <a:solidFill>
                <a:schemeClr val="lt1"/>
              </a:solidFill>
              <a:latin typeface="+mn-lt"/>
              <a:ea typeface="+mn-ea"/>
              <a:cs typeface="+mn-cs"/>
            </a:endParaRPr>
          </a:p>
          <a:p>
            <a:pPr algn="ctr" defTabSz="960120">
              <a:spcAft>
                <a:spcPts val="600"/>
              </a:spcAft>
              <a:defRPr/>
            </a:pPr>
            <a:r>
              <a:rPr lang="en-US" sz="1890" b="1" kern="1200" dirty="0">
                <a:solidFill>
                  <a:schemeClr val="lt1"/>
                </a:solidFill>
                <a:latin typeface="Poppins" panose="00000500000000000000" pitchFamily="2" charset="0"/>
                <a:cs typeface="Poppins" panose="00000500000000000000" pitchFamily="2" charset="0"/>
              </a:rPr>
              <a:t>RENTAL AGREEMENT </a:t>
            </a:r>
          </a:p>
          <a:p>
            <a:pPr algn="just" defTabSz="960120">
              <a:spcAft>
                <a:spcPts val="600"/>
              </a:spcAft>
              <a:defRPr/>
            </a:pPr>
            <a:r>
              <a:rPr lang="en-US" sz="1890" kern="1200" dirty="0">
                <a:solidFill>
                  <a:schemeClr val="tx1">
                    <a:lumMod val="95000"/>
                    <a:lumOff val="5000"/>
                  </a:schemeClr>
                </a:solidFill>
                <a:latin typeface="+mn-lt"/>
                <a:ea typeface="+mn-ea"/>
                <a:cs typeface="+mn-cs"/>
              </a:rPr>
              <a:t>The Rental Agreement entity represents an agreement between customer and car rental company for the rental of a specific car.</a:t>
            </a:r>
            <a:endParaRPr kumimoji="0" lang="en-US" sz="1800" b="0" i="0" u="none" strike="noStrike" kern="1200" cap="none" spc="0" normalizeH="0" baseline="0" noProof="0" dirty="0">
              <a:ln>
                <a:noFill/>
              </a:ln>
              <a:solidFill>
                <a:schemeClr val="tx1">
                  <a:lumMod val="95000"/>
                  <a:lumOff val="5000"/>
                </a:schemeClr>
              </a:solidFill>
              <a:effectLst/>
              <a:uLnTx/>
              <a:uFillTx/>
              <a:latin typeface="Calibri" panose="020F0502020204030204"/>
            </a:endParaRPr>
          </a:p>
        </p:txBody>
      </p:sp>
      <p:sp>
        <p:nvSpPr>
          <p:cNvPr id="10" name="TextBox 9">
            <a:extLst>
              <a:ext uri="{FF2B5EF4-FFF2-40B4-BE49-F238E27FC236}">
                <a16:creationId xmlns:a16="http://schemas.microsoft.com/office/drawing/2014/main" id="{049019FF-17EB-CBD4-072E-7F6754DB8B51}"/>
              </a:ext>
            </a:extLst>
          </p:cNvPr>
          <p:cNvSpPr txBox="1"/>
          <p:nvPr/>
        </p:nvSpPr>
        <p:spPr>
          <a:xfrm>
            <a:off x="1557451" y="1530627"/>
            <a:ext cx="1589438" cy="707886"/>
          </a:xfrm>
          <a:prstGeom prst="rect">
            <a:avLst/>
          </a:prstGeom>
          <a:noFill/>
        </p:spPr>
        <p:txBody>
          <a:bodyPr wrap="square" rtlCol="0">
            <a:spAutoFit/>
          </a:bodyPr>
          <a:lstStyle/>
          <a:p>
            <a:endParaRPr lang="en-US" sz="2000" b="1" dirty="0">
              <a:solidFill>
                <a:schemeClr val="bg1"/>
              </a:solidFill>
              <a:latin typeface="Poppins" panose="00000500000000000000" pitchFamily="2" charset="0"/>
              <a:cs typeface="Poppins" panose="00000500000000000000" pitchFamily="2" charset="0"/>
            </a:endParaRPr>
          </a:p>
          <a:p>
            <a:r>
              <a:rPr lang="en-US" sz="2000" b="1" dirty="0">
                <a:solidFill>
                  <a:schemeClr val="bg1"/>
                </a:solidFill>
                <a:latin typeface="Poppins" panose="00000500000000000000" pitchFamily="2" charset="0"/>
                <a:cs typeface="Poppins" panose="00000500000000000000" pitchFamily="2" charset="0"/>
              </a:rPr>
              <a:t>ADMIN</a:t>
            </a:r>
            <a:endParaRPr lang="en-PK" sz="2000" b="1" dirty="0">
              <a:solidFill>
                <a:schemeClr val="bg1"/>
              </a:solidFill>
              <a:latin typeface="Poppins" panose="00000500000000000000" pitchFamily="2" charset="0"/>
              <a:cs typeface="Poppins" panose="00000500000000000000" pitchFamily="2" charset="0"/>
            </a:endParaRPr>
          </a:p>
        </p:txBody>
      </p:sp>
      <p:sp>
        <p:nvSpPr>
          <p:cNvPr id="14" name="TextBox 13">
            <a:extLst>
              <a:ext uri="{FF2B5EF4-FFF2-40B4-BE49-F238E27FC236}">
                <a16:creationId xmlns:a16="http://schemas.microsoft.com/office/drawing/2014/main" id="{D4B0BF2C-04B9-EF76-AD0B-1A1DEA613B13}"/>
              </a:ext>
            </a:extLst>
          </p:cNvPr>
          <p:cNvSpPr txBox="1"/>
          <p:nvPr/>
        </p:nvSpPr>
        <p:spPr>
          <a:xfrm>
            <a:off x="1272506" y="4378982"/>
            <a:ext cx="1461052" cy="646331"/>
          </a:xfrm>
          <a:prstGeom prst="rect">
            <a:avLst/>
          </a:prstGeom>
          <a:noFill/>
        </p:spPr>
        <p:txBody>
          <a:bodyPr wrap="square" rtlCol="0">
            <a:spAutoFit/>
          </a:bodyPr>
          <a:lstStyle/>
          <a:p>
            <a:endParaRPr lang="en-US" b="1" dirty="0">
              <a:solidFill>
                <a:schemeClr val="bg1"/>
              </a:solidFill>
              <a:latin typeface="Poppins" panose="00000500000000000000" pitchFamily="2" charset="0"/>
              <a:cs typeface="Poppins" panose="00000500000000000000" pitchFamily="2" charset="0"/>
            </a:endParaRPr>
          </a:p>
          <a:p>
            <a:r>
              <a:rPr lang="en-US" b="1" dirty="0">
                <a:solidFill>
                  <a:schemeClr val="bg1"/>
                </a:solidFill>
                <a:latin typeface="Poppins" panose="00000500000000000000" pitchFamily="2" charset="0"/>
                <a:cs typeface="Poppins" panose="00000500000000000000" pitchFamily="2" charset="0"/>
              </a:rPr>
              <a:t>EMPLOYEE</a:t>
            </a:r>
            <a:endParaRPr lang="en-PK" b="1" dirty="0">
              <a:solidFill>
                <a:schemeClr val="bg1"/>
              </a:solidFill>
              <a:latin typeface="Poppins" panose="00000500000000000000" pitchFamily="2" charset="0"/>
              <a:cs typeface="Poppins" panose="00000500000000000000" pitchFamily="2" charset="0"/>
            </a:endParaRPr>
          </a:p>
        </p:txBody>
      </p:sp>
      <p:sp>
        <p:nvSpPr>
          <p:cNvPr id="16" name="TextBox 15">
            <a:extLst>
              <a:ext uri="{FF2B5EF4-FFF2-40B4-BE49-F238E27FC236}">
                <a16:creationId xmlns:a16="http://schemas.microsoft.com/office/drawing/2014/main" id="{BC55011D-A388-DA3D-4422-AB93808231FE}"/>
              </a:ext>
            </a:extLst>
          </p:cNvPr>
          <p:cNvSpPr txBox="1"/>
          <p:nvPr/>
        </p:nvSpPr>
        <p:spPr>
          <a:xfrm>
            <a:off x="4621617" y="1869181"/>
            <a:ext cx="2864973" cy="369332"/>
          </a:xfrm>
          <a:prstGeom prst="rect">
            <a:avLst/>
          </a:prstGeom>
          <a:noFill/>
        </p:spPr>
        <p:txBody>
          <a:bodyPr wrap="square" rtlCol="0">
            <a:spAutoFit/>
          </a:bodyPr>
          <a:lstStyle/>
          <a:p>
            <a:r>
              <a:rPr lang="en-US" b="1" dirty="0">
                <a:solidFill>
                  <a:schemeClr val="bg1"/>
                </a:solidFill>
                <a:latin typeface="Poppins" panose="00000500000000000000" pitchFamily="2" charset="0"/>
                <a:cs typeface="Poppins" panose="00000500000000000000" pitchFamily="2" charset="0"/>
              </a:rPr>
              <a:t>EMPLOYEE ACCESS</a:t>
            </a:r>
            <a:endParaRPr lang="en-PK" b="1" dirty="0">
              <a:solidFill>
                <a:schemeClr val="bg1"/>
              </a:solidFill>
              <a:latin typeface="Poppins" panose="00000500000000000000" pitchFamily="2" charset="0"/>
              <a:cs typeface="Poppins" panose="00000500000000000000" pitchFamily="2" charset="0"/>
            </a:endParaRPr>
          </a:p>
        </p:txBody>
      </p:sp>
      <p:sp>
        <p:nvSpPr>
          <p:cNvPr id="17" name="TextBox 16">
            <a:extLst>
              <a:ext uri="{FF2B5EF4-FFF2-40B4-BE49-F238E27FC236}">
                <a16:creationId xmlns:a16="http://schemas.microsoft.com/office/drawing/2014/main" id="{C2BED157-29AD-4C88-1051-8AC146F688AA}"/>
              </a:ext>
            </a:extLst>
          </p:cNvPr>
          <p:cNvSpPr txBox="1"/>
          <p:nvPr/>
        </p:nvSpPr>
        <p:spPr>
          <a:xfrm>
            <a:off x="9223488" y="4421035"/>
            <a:ext cx="2266122" cy="369332"/>
          </a:xfrm>
          <a:prstGeom prst="rect">
            <a:avLst/>
          </a:prstGeom>
          <a:noFill/>
        </p:spPr>
        <p:txBody>
          <a:bodyPr wrap="square" rtlCol="0">
            <a:spAutoFit/>
          </a:bodyPr>
          <a:lstStyle/>
          <a:p>
            <a:r>
              <a:rPr lang="en-US" b="1" dirty="0">
                <a:solidFill>
                  <a:schemeClr val="bg1"/>
                </a:solidFill>
                <a:latin typeface="Poppins" panose="00000500000000000000" pitchFamily="2" charset="0"/>
                <a:cs typeface="Poppins" panose="00000500000000000000" pitchFamily="2" charset="0"/>
              </a:rPr>
              <a:t>CAR REVIEW</a:t>
            </a:r>
            <a:endParaRPr lang="en-PK" b="1"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42799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25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250"/>
                                        <p:tgtEl>
                                          <p:spTgt spid="3"/>
                                        </p:tgtEl>
                                      </p:cBhvr>
                                    </p:animEffect>
                                  </p:childTnLst>
                                </p:cTn>
                              </p:par>
                            </p:childTnLst>
                          </p:cTn>
                        </p:par>
                        <p:par>
                          <p:cTn id="19" fill="hold">
                            <p:stCondLst>
                              <p:cond delay="250"/>
                            </p:stCondLst>
                            <p:childTnLst>
                              <p:par>
                                <p:cTn id="20" presetID="22" presetClass="entr" presetSubtype="8"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2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250"/>
                                        <p:tgtEl>
                                          <p:spTgt spid="4"/>
                                        </p:tgtEl>
                                      </p:cBhvr>
                                    </p:animEffect>
                                  </p:childTnLst>
                                </p:cTn>
                              </p:par>
                            </p:childTnLst>
                          </p:cTn>
                        </p:par>
                        <p:par>
                          <p:cTn id="28" fill="hold">
                            <p:stCondLst>
                              <p:cond delay="25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25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25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25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left)">
                                      <p:cBhvr>
                                        <p:cTn id="46" dur="250"/>
                                        <p:tgtEl>
                                          <p:spTgt spid="2"/>
                                        </p:tgtEl>
                                      </p:cBhvr>
                                    </p:animEffect>
                                  </p:childTnLst>
                                </p:cTn>
                              </p:par>
                            </p:childTnLst>
                          </p:cTn>
                        </p:par>
                        <p:par>
                          <p:cTn id="47" fill="hold">
                            <p:stCondLst>
                              <p:cond delay="250"/>
                            </p:stCondLst>
                            <p:childTnLst>
                              <p:par>
                                <p:cTn id="48" presetID="22" presetClass="entr" presetSubtype="8"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P spid="8" grpId="0" animBg="1"/>
      <p:bldP spid="9" grpId="0" animBg="1"/>
      <p:bldP spid="12" grpId="0" animBg="1"/>
    </p:bldLst>
  </p:timing>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1967</TotalTime>
  <Words>1176</Words>
  <Application>Microsoft Office PowerPoint</Application>
  <PresentationFormat>Widescreen</PresentationFormat>
  <Paragraphs>189</Paragraphs>
  <Slides>24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24</vt:i4>
      </vt:variant>
    </vt:vector>
  </HeadingPairs>
  <TitlesOfParts>
    <vt:vector size="38" baseType="lpstr">
      <vt:lpstr>Agency FB</vt:lpstr>
      <vt:lpstr>Algerian</vt:lpstr>
      <vt:lpstr>Arial</vt:lpstr>
      <vt:lpstr>Bahnschrift Condensed</vt:lpstr>
      <vt:lpstr>Calibri</vt:lpstr>
      <vt:lpstr>Calibri Light</vt:lpstr>
      <vt:lpstr>Copperplate Gothic Bold</vt:lpstr>
      <vt:lpstr>Fira Sans Extra Condensed Medium</vt:lpstr>
      <vt:lpstr>Fira Sans Extra Condensed SemiBold</vt:lpstr>
      <vt:lpstr>Poppins</vt:lpstr>
      <vt:lpstr>Roboto</vt:lpstr>
      <vt:lpstr>Times New Roman</vt:lpstr>
      <vt:lpstr>Tw Cen MT</vt:lpstr>
      <vt:lpstr>Office Theme</vt:lpstr>
      <vt:lpstr>PowerPoint Presentation</vt:lpstr>
      <vt:lpstr>PowerPoint Presentation</vt:lpstr>
      <vt:lpstr>INTRODUCTION:</vt:lpstr>
      <vt:lpstr>PowerPoint Presentation</vt:lpstr>
      <vt:lpstr>CAR RENTAL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inam_12345@outlook.com</dc:creator>
  <cp:lastModifiedBy>Maryam Irfan</cp:lastModifiedBy>
  <cp:revision>30</cp:revision>
  <dcterms:created xsi:type="dcterms:W3CDTF">2023-01-09T13:15:20Z</dcterms:created>
  <dcterms:modified xsi:type="dcterms:W3CDTF">2023-07-08T22:39:50Z</dcterms:modified>
</cp:coreProperties>
</file>