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F307-255B-4072-A83C-00410D2E2B60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4A5C-DABC-4148-AE98-99930BF9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7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F307-255B-4072-A83C-00410D2E2B60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4A5C-DABC-4148-AE98-99930BF9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5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F307-255B-4072-A83C-00410D2E2B60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4A5C-DABC-4148-AE98-99930BF9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F307-255B-4072-A83C-00410D2E2B60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4A5C-DABC-4148-AE98-99930BF9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4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F307-255B-4072-A83C-00410D2E2B60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4A5C-DABC-4148-AE98-99930BF9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F307-255B-4072-A83C-00410D2E2B60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4A5C-DABC-4148-AE98-99930BF9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9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F307-255B-4072-A83C-00410D2E2B60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4A5C-DABC-4148-AE98-99930BF9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4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F307-255B-4072-A83C-00410D2E2B60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4A5C-DABC-4148-AE98-99930BF9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0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F307-255B-4072-A83C-00410D2E2B60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4A5C-DABC-4148-AE98-99930BF9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8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F307-255B-4072-A83C-00410D2E2B60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4A5C-DABC-4148-AE98-99930BF9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F307-255B-4072-A83C-00410D2E2B60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4A5C-DABC-4148-AE98-99930BF9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8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DF307-255B-4072-A83C-00410D2E2B60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24A5C-DABC-4148-AE98-99930BF9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4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api/http.html" TargetMode="External"/><Relationship Id="rId2" Type="http://schemas.openxmlformats.org/officeDocument/2006/relationships/hyperlink" Target="https://developer.mozilla.org/en-US/docs/Web/API/XMLHttpReques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Cross-site_request_forgery" TargetMode="External"/><Relationship Id="rId4" Type="http://schemas.openxmlformats.org/officeDocument/2006/relationships/hyperlink" Target="https://developer.mozilla.org/en-US/docs/Web/JavaScript/Reference/Global_Objects/Promis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553" y="852732"/>
            <a:ext cx="10879016" cy="2148375"/>
          </a:xfrm>
        </p:spPr>
        <p:txBody>
          <a:bodyPr>
            <a:noAutofit/>
          </a:bodyPr>
          <a:lstStyle/>
          <a:p>
            <a:r>
              <a:rPr lang="en-US" sz="6500" dirty="0" smtClean="0"/>
              <a:t>CRUD on REST API using </a:t>
            </a:r>
            <a:r>
              <a:rPr lang="en-US" sz="6500" dirty="0" err="1" smtClean="0"/>
              <a:t>Axios</a:t>
            </a:r>
            <a:r>
              <a:rPr lang="en-US" sz="6500" dirty="0" smtClean="0"/>
              <a:t/>
            </a:r>
            <a:br>
              <a:rPr lang="en-US" sz="6500" dirty="0" smtClean="0"/>
            </a:br>
            <a:endParaRPr lang="en-US" sz="6500" dirty="0"/>
          </a:p>
        </p:txBody>
      </p:sp>
      <p:sp>
        <p:nvSpPr>
          <p:cNvPr id="4" name="TextBox 3"/>
          <p:cNvSpPr txBox="1"/>
          <p:nvPr/>
        </p:nvSpPr>
        <p:spPr>
          <a:xfrm>
            <a:off x="8639907" y="5073804"/>
            <a:ext cx="42906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Saba </a:t>
            </a:r>
            <a:r>
              <a:rPr lang="en-US" sz="2500" dirty="0" err="1" smtClean="0"/>
              <a:t>Turdzeladze</a:t>
            </a:r>
            <a:endParaRPr lang="en-US" sz="2500" dirty="0" smtClean="0"/>
          </a:p>
          <a:p>
            <a:r>
              <a:rPr lang="en-US" sz="2500" dirty="0" smtClean="0"/>
              <a:t>Boris </a:t>
            </a:r>
            <a:r>
              <a:rPr lang="en-US" sz="2500" dirty="0" err="1" smtClean="0"/>
              <a:t>Badashvili</a:t>
            </a:r>
            <a:endParaRPr lang="en-US" sz="2500" dirty="0" smtClean="0"/>
          </a:p>
          <a:p>
            <a:r>
              <a:rPr lang="en-US" sz="2500" dirty="0" smtClean="0"/>
              <a:t>Mariam </a:t>
            </a:r>
            <a:r>
              <a:rPr lang="en-US" sz="2500" dirty="0" err="1" smtClean="0"/>
              <a:t>Kitsmarishvili</a:t>
            </a:r>
            <a:endParaRPr lang="en-US" sz="2500" dirty="0" smtClean="0"/>
          </a:p>
          <a:p>
            <a:r>
              <a:rPr lang="en-US" sz="2500" dirty="0" smtClean="0"/>
              <a:t>Nikoloz Asatiani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44732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69" y="1737580"/>
            <a:ext cx="10515600" cy="4351338"/>
          </a:xfrm>
        </p:spPr>
        <p:txBody>
          <a:bodyPr/>
          <a:lstStyle/>
          <a:p>
            <a:r>
              <a:rPr lang="en-US" dirty="0" smtClean="0"/>
              <a:t>Cat Database (because cats are cool) </a:t>
            </a:r>
          </a:p>
          <a:p>
            <a:r>
              <a:rPr lang="en-US" dirty="0" smtClean="0"/>
              <a:t>Code on Github: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https://github.com/nikoloz110/Cats-repo.git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412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will we be Building?</a:t>
            </a:r>
            <a:endParaRPr lang="en-US" dirty="0"/>
          </a:p>
        </p:txBody>
      </p:sp>
      <p:pic>
        <p:nvPicPr>
          <p:cNvPr id="7" name="Picture 2" descr="https://cdn.24.co.za/files/Cms/General/d/2514/2f16395225124ea5bddce62845614d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692" y="4298046"/>
            <a:ext cx="2148253" cy="214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16" y="720914"/>
            <a:ext cx="5078992" cy="599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5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69" y="365125"/>
            <a:ext cx="10515600" cy="1325563"/>
          </a:xfrm>
        </p:spPr>
        <p:txBody>
          <a:bodyPr/>
          <a:lstStyle/>
          <a:p>
            <a:r>
              <a:rPr lang="en-US" dirty="0" smtClean="0"/>
              <a:t>API Structu</a:t>
            </a:r>
            <a:r>
              <a:rPr lang="en-US" dirty="0"/>
              <a:t>r</a:t>
            </a:r>
            <a:r>
              <a:rPr lang="en-US" dirty="0" smtClean="0"/>
              <a:t>e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09045"/>
              </p:ext>
            </p:extLst>
          </p:nvPr>
        </p:nvGraphicFramePr>
        <p:xfrm>
          <a:off x="881183" y="2092657"/>
          <a:ext cx="10042772" cy="2983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693"/>
                <a:gridCol w="2510693"/>
                <a:gridCol w="2510693"/>
                <a:gridCol w="2510693"/>
              </a:tblGrid>
              <a:tr h="575163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on Endpoint</a:t>
                      </a:r>
                      <a:endParaRPr lang="en-US" dirty="0"/>
                    </a:p>
                  </a:txBody>
                  <a:tcPr/>
                </a:tc>
              </a:tr>
              <a:tr h="5831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dirty="0" smtClean="0"/>
                        <a:t>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/cats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cats.push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(cat);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5882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dirty="0" smtClean="0"/>
                        <a:t>ead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/cats </a:t>
                      </a:r>
                    </a:p>
                    <a:p>
                      <a:r>
                        <a:rPr lang="en-US" dirty="0" smtClean="0"/>
                        <a:t>/cats/:name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res.json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(cats);</a:t>
                      </a:r>
                    </a:p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res.json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(cat);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31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U</a:t>
                      </a:r>
                      <a:r>
                        <a:rPr lang="en-US" dirty="0" smtClean="0"/>
                        <a:t>pdate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/cats/:name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cat.name =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newName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31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dirty="0" smtClean="0"/>
                        <a:t>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/cats/:name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cats.splice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(index, 1);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Axios</a:t>
            </a:r>
            <a:r>
              <a:rPr lang="en-US" dirty="0" smtClean="0"/>
              <a:t> 101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585" y="1395047"/>
            <a:ext cx="10955215" cy="1324707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What is </a:t>
            </a:r>
            <a:r>
              <a:rPr lang="en-US" dirty="0" err="1" smtClean="0"/>
              <a:t>Axios</a:t>
            </a:r>
            <a:r>
              <a:rPr lang="en-US" dirty="0" smtClean="0"/>
              <a:t>? – </a:t>
            </a:r>
            <a:r>
              <a:rPr lang="en-US" dirty="0"/>
              <a:t>Promise based HTTP client for the browser and </a:t>
            </a:r>
            <a:r>
              <a:rPr lang="en-US" dirty="0" smtClean="0"/>
              <a:t>node.js</a:t>
            </a:r>
          </a:p>
          <a:p>
            <a:endParaRPr lang="en-US" dirty="0" smtClean="0"/>
          </a:p>
          <a:p>
            <a:r>
              <a:rPr lang="en-US" dirty="0" smtClean="0"/>
              <a:t>Features: 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35014" y="2286000"/>
            <a:ext cx="60608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 </a:t>
            </a:r>
            <a:r>
              <a:rPr lang="en-US" dirty="0" err="1">
                <a:hlinkClick r:id="rId2"/>
              </a:rPr>
              <a:t>XMLHttpRequests</a:t>
            </a:r>
            <a:r>
              <a:rPr lang="en-US" dirty="0"/>
              <a:t> from the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 </a:t>
            </a:r>
            <a:r>
              <a:rPr lang="en-US" dirty="0">
                <a:hlinkClick r:id="rId3"/>
              </a:rPr>
              <a:t>http</a:t>
            </a:r>
            <a:r>
              <a:rPr lang="en-US" dirty="0"/>
              <a:t> requests from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the </a:t>
            </a:r>
            <a:r>
              <a:rPr lang="en-US" dirty="0">
                <a:hlinkClick r:id="rId4"/>
              </a:rPr>
              <a:t>Promise</a:t>
            </a:r>
            <a:r>
              <a:rPr lang="en-US" dirty="0"/>
              <a:t> 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Intercept request and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 request and response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Cancel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 transforms for JSON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side support for protecting against </a:t>
            </a:r>
            <a:r>
              <a:rPr lang="en-US" dirty="0">
                <a:hlinkClick r:id="rId5"/>
              </a:rPr>
              <a:t>XSRF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5816" y="4871323"/>
            <a:ext cx="1668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Installing :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184478" y="4555105"/>
            <a:ext cx="10398367" cy="13247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axios</a:t>
            </a:r>
            <a:endParaRPr lang="en-US" dirty="0" smtClean="0"/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</a:t>
            </a:r>
            <a:r>
              <a:rPr lang="en-US" dirty="0">
                <a:solidFill>
                  <a:srgbClr val="0070C0"/>
                </a:solidFill>
              </a:rPr>
              <a:t>unpkg.com/</a:t>
            </a:r>
            <a:r>
              <a:rPr lang="en-US" dirty="0" err="1">
                <a:solidFill>
                  <a:srgbClr val="0070C0"/>
                </a:solidFill>
              </a:rPr>
              <a:t>axios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dist</a:t>
            </a:r>
            <a:r>
              <a:rPr lang="en-US" dirty="0">
                <a:solidFill>
                  <a:srgbClr val="0070C0"/>
                </a:solidFill>
              </a:rPr>
              <a:t>/axios.min.js</a:t>
            </a:r>
            <a:r>
              <a:rPr lang="en-US" dirty="0"/>
              <a:t>"&gt;&lt;/script&gt;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Axios</a:t>
            </a:r>
            <a:r>
              <a:rPr lang="en-US" dirty="0" smtClean="0"/>
              <a:t> 101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81" y="1690688"/>
            <a:ext cx="4848888" cy="3608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640" y="1690688"/>
            <a:ext cx="4255758" cy="36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8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316499" y="1884631"/>
            <a:ext cx="1772332" cy="23222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7488849" y="2193214"/>
            <a:ext cx="2755699" cy="80772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1676397" y="3167268"/>
            <a:ext cx="2527648" cy="80772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666005" y="2021588"/>
            <a:ext cx="2437972" cy="80772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99" y="119555"/>
            <a:ext cx="10515600" cy="94786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8341" y="1717231"/>
            <a:ext cx="139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Index.html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410677" y="2393409"/>
            <a:ext cx="33182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1. </a:t>
            </a:r>
            <a:r>
              <a:rPr lang="en-US" sz="1900" b="1" dirty="0" err="1" smtClean="0"/>
              <a:t>axios.post</a:t>
            </a:r>
            <a:r>
              <a:rPr lang="en-US" sz="1900" b="1" dirty="0"/>
              <a:t>(`/cats`, { name })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73086" y="1599493"/>
            <a:ext cx="135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Server.js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31193" y="3371073"/>
            <a:ext cx="18630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2. </a:t>
            </a:r>
            <a:r>
              <a:rPr lang="en-US" sz="1900" b="1" dirty="0" err="1" smtClean="0"/>
              <a:t>res.json</a:t>
            </a:r>
            <a:r>
              <a:rPr lang="en-US" sz="1900" b="1" dirty="0" smtClean="0"/>
              <a:t>(cats</a:t>
            </a:r>
            <a:r>
              <a:rPr lang="en-US" sz="1900" b="1" dirty="0"/>
              <a:t>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0499" y="2088214"/>
            <a:ext cx="1415564" cy="20896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85846" y="1954851"/>
            <a:ext cx="808892" cy="1761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18857" y="2017457"/>
            <a:ext cx="1378940" cy="21307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728954" y="1471982"/>
            <a:ext cx="135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Server.js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244548" y="3386462"/>
            <a:ext cx="1970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2. </a:t>
            </a:r>
            <a:r>
              <a:rPr lang="en-US" sz="1900" b="1" dirty="0" err="1" smtClean="0"/>
              <a:t>cats.push</a:t>
            </a:r>
            <a:r>
              <a:rPr lang="en-US" sz="1900" b="1" dirty="0" smtClean="0"/>
              <a:t>(cat</a:t>
            </a:r>
            <a:r>
              <a:rPr lang="en-US" sz="1900" b="1" dirty="0"/>
              <a:t>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54123" y="2212353"/>
            <a:ext cx="22332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1. </a:t>
            </a:r>
            <a:r>
              <a:rPr lang="en-US" sz="1900" b="1" dirty="0" err="1" smtClean="0"/>
              <a:t>axios.get</a:t>
            </a:r>
            <a:r>
              <a:rPr lang="en-US" sz="1900" b="1" dirty="0"/>
              <a:t>('/cats')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5326" y="3195364"/>
            <a:ext cx="167054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/>
              <a:t>3. Update element with data</a:t>
            </a:r>
            <a:endParaRPr lang="en-US" sz="1900" b="1" dirty="0"/>
          </a:p>
        </p:txBody>
      </p:sp>
      <p:sp>
        <p:nvSpPr>
          <p:cNvPr id="31" name="Rectangle 30"/>
          <p:cNvSpPr/>
          <p:nvPr/>
        </p:nvSpPr>
        <p:spPr>
          <a:xfrm>
            <a:off x="6263950" y="2037994"/>
            <a:ext cx="1224899" cy="20896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82355" y="1593569"/>
            <a:ext cx="139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Index.html</a:t>
            </a:r>
            <a:endParaRPr lang="en-US" sz="2000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0" y="4343400"/>
            <a:ext cx="12088831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15629" y="4757818"/>
            <a:ext cx="1415564" cy="20896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36146" y="4363983"/>
            <a:ext cx="139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Index.html</a:t>
            </a:r>
            <a:endParaRPr lang="en-US" sz="2000" b="1" dirty="0"/>
          </a:p>
        </p:txBody>
      </p:sp>
      <p:sp>
        <p:nvSpPr>
          <p:cNvPr id="42" name="Right Arrow 41"/>
          <p:cNvSpPr/>
          <p:nvPr/>
        </p:nvSpPr>
        <p:spPr>
          <a:xfrm>
            <a:off x="2453640" y="4744495"/>
            <a:ext cx="6736080" cy="80772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chemeClr val="tx1"/>
                </a:solidFill>
              </a:rPr>
              <a:t>1. </a:t>
            </a:r>
            <a:r>
              <a:rPr lang="en-US" sz="1900" b="1" dirty="0" err="1" smtClean="0">
                <a:solidFill>
                  <a:schemeClr val="tx1"/>
                </a:solidFill>
              </a:rPr>
              <a:t>axios.put</a:t>
            </a:r>
            <a:r>
              <a:rPr lang="en-US" sz="1900" b="1" dirty="0">
                <a:solidFill>
                  <a:schemeClr val="tx1"/>
                </a:solidFill>
              </a:rPr>
              <a:t>(`/cats/${name}`, { name, </a:t>
            </a:r>
            <a:r>
              <a:rPr lang="en-US" sz="1900" b="1" dirty="0" err="1">
                <a:solidFill>
                  <a:schemeClr val="tx1"/>
                </a:solidFill>
              </a:rPr>
              <a:t>newName</a:t>
            </a:r>
            <a:r>
              <a:rPr lang="en-US" sz="1900" b="1" dirty="0">
                <a:solidFill>
                  <a:schemeClr val="tx1"/>
                </a:solidFill>
              </a:rPr>
              <a:t> })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189721" y="4737281"/>
            <a:ext cx="2899110" cy="21307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529371" y="4353788"/>
            <a:ext cx="135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Server.js</a:t>
            </a:r>
            <a:endParaRPr lang="en-US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277927" y="4852966"/>
            <a:ext cx="26397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/>
              <a:t>2</a:t>
            </a:r>
            <a:r>
              <a:rPr lang="en-US" sz="1900" b="1" dirty="0" smtClean="0"/>
              <a:t>. </a:t>
            </a:r>
            <a:r>
              <a:rPr lang="en-US" sz="1900" b="1" dirty="0"/>
              <a:t>cat = </a:t>
            </a:r>
            <a:r>
              <a:rPr lang="en-US" sz="1900" b="1" dirty="0" err="1"/>
              <a:t>cats.find</a:t>
            </a:r>
            <a:r>
              <a:rPr lang="en-US" sz="1900" b="1" dirty="0"/>
              <a:t>( c =&gt; c.name === name );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77926" y="5873583"/>
            <a:ext cx="2914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/>
              <a:t>3</a:t>
            </a:r>
            <a:r>
              <a:rPr lang="en-US" sz="1900" b="1" dirty="0" smtClean="0"/>
              <a:t>. </a:t>
            </a:r>
            <a:r>
              <a:rPr lang="en-US" sz="2000" b="1" dirty="0"/>
              <a:t>cat.name = </a:t>
            </a:r>
            <a:r>
              <a:rPr lang="en-US" sz="2000" b="1" dirty="0" err="1"/>
              <a:t>newName</a:t>
            </a:r>
            <a:r>
              <a:rPr lang="en-US" sz="2000" dirty="0"/>
              <a:t>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453640" y="1183180"/>
            <a:ext cx="9900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C00000"/>
                </a:solidFill>
              </a:rPr>
              <a:t>GET</a:t>
            </a:r>
            <a:endParaRPr lang="en-US" sz="2500" b="1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71690" y="1121343"/>
            <a:ext cx="9900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C00000"/>
                </a:solidFill>
              </a:rPr>
              <a:t>POST</a:t>
            </a:r>
            <a:endParaRPr lang="en-US" sz="2500" b="1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73934" y="5709338"/>
            <a:ext cx="9900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C00000"/>
                </a:solidFill>
              </a:rPr>
              <a:t>PUT</a:t>
            </a:r>
            <a:endParaRPr lang="en-US" sz="25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3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Axios</a:t>
            </a:r>
            <a:r>
              <a:rPr lang="en-US" dirty="0" smtClean="0"/>
              <a:t> 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ADDED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Clapping man gif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1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198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CRUD on REST API using Axios </vt:lpstr>
      <vt:lpstr>PowerPoint Presentation</vt:lpstr>
      <vt:lpstr>API Structure </vt:lpstr>
      <vt:lpstr>Axios 101 </vt:lpstr>
      <vt:lpstr>Axios 101</vt:lpstr>
      <vt:lpstr>Summary</vt:lpstr>
      <vt:lpstr>Axios other features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on REST API with Axios </dc:title>
  <dc:creator>nikoloz asatiani</dc:creator>
  <cp:lastModifiedBy>nikoloz asatiani</cp:lastModifiedBy>
  <cp:revision>24</cp:revision>
  <dcterms:created xsi:type="dcterms:W3CDTF">2018-11-24T14:58:17Z</dcterms:created>
  <dcterms:modified xsi:type="dcterms:W3CDTF">2018-11-24T19:38:13Z</dcterms:modified>
</cp:coreProperties>
</file>