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0.xml" ContentType="application/inkml+xml"/>
  <Override PartName="/ppt/notesSlides/notesSlide20.xml" ContentType="application/vnd.openxmlformats-officedocument.presentationml.notesSlide+xml"/>
  <Override PartName="/ppt/ink/ink21.xml" ContentType="application/inkml+xml"/>
  <Override PartName="/ppt/notesSlides/notesSlide21.xml" ContentType="application/vnd.openxmlformats-officedocument.presentationml.notesSlide+xml"/>
  <Override PartName="/ppt/ink/ink22.xml" ContentType="application/inkml+xml"/>
  <Override PartName="/ppt/notesSlides/notesSlide22.xml" ContentType="application/vnd.openxmlformats-officedocument.presentationml.notesSlide+xml"/>
  <Override PartName="/ppt/ink/ink23.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28"/>
  </p:notesMasterIdLst>
  <p:sldIdLst>
    <p:sldId id="256" r:id="rId3"/>
    <p:sldId id="257" r:id="rId4"/>
    <p:sldId id="278" r:id="rId5"/>
    <p:sldId id="258" r:id="rId6"/>
    <p:sldId id="259" r:id="rId7"/>
    <p:sldId id="260" r:id="rId8"/>
    <p:sldId id="261" r:id="rId9"/>
    <p:sldId id="262" r:id="rId10"/>
    <p:sldId id="263" r:id="rId11"/>
    <p:sldId id="264" r:id="rId12"/>
    <p:sldId id="279" r:id="rId13"/>
    <p:sldId id="265" r:id="rId14"/>
    <p:sldId id="266" r:id="rId15"/>
    <p:sldId id="280" r:id="rId16"/>
    <p:sldId id="267" r:id="rId17"/>
    <p:sldId id="271" r:id="rId18"/>
    <p:sldId id="272" r:id="rId19"/>
    <p:sldId id="274" r:id="rId20"/>
    <p:sldId id="273" r:id="rId21"/>
    <p:sldId id="275" r:id="rId22"/>
    <p:sldId id="276" r:id="rId23"/>
    <p:sldId id="277" r:id="rId24"/>
    <p:sldId id="268" r:id="rId25"/>
    <p:sldId id="269" r:id="rId26"/>
    <p:sldId id="270"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alibri Light" panose="020F0302020204030204" pitchFamily="34" charset="0"/>
      <p:regular r:id="rId33"/>
      <p:italic r:id="rId34"/>
    </p:embeddedFont>
    <p:embeddedFont>
      <p:font typeface="Charter" panose="02040503050506020203" pitchFamily="18" charset="0"/>
      <p:regular r:id="rId35"/>
      <p:bold r:id="rId36"/>
      <p:italic r:id="rId37"/>
      <p:boldItalic r:id="rId38"/>
    </p:embeddedFont>
    <p:embeddedFont>
      <p:font typeface="Charter" panose="02040503050506020203" pitchFamily="18"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8jZGbNpg6oejWmFSQEnd7SaDE6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7"/>
    <p:restoredTop sz="94707"/>
  </p:normalViewPr>
  <p:slideViewPr>
    <p:cSldViewPr snapToGrid="0">
      <p:cViewPr varScale="1">
        <p:scale>
          <a:sx n="58" d="100"/>
          <a:sy n="58" d="100"/>
        </p:scale>
        <p:origin x="240" y="34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2:46.881"/>
    </inkml:context>
    <inkml:brush xml:id="br0">
      <inkml:brushProperty name="width" value="0.05" units="cm"/>
      <inkml:brushProperty name="height" value="0.05" units="cm"/>
    </inkml:brush>
  </inkml:definitions>
  <inkml:trace contextRef="#ctx0" brushRef="#br0">0 40 24575,'10'0'0,"-1"1"0,-1-1 0,2 1 0,6-1 0,5 0 0,5 0 0,5 0 0,4 0 0,18 0 0,23-2 0,17 1 0,-21 2 0,5-1-669,2 0 0,5 1 669,-18 0 0,3 1 0,0 0 0,28 1 0,-3 0 0,-16-1 0,-7 1 0,-18 0 0,-6 0 0,12 0 0,-22-2 0,2 0 0,10-1 1338,5 0-1338,26-2 0,13 1 0,-39 0 0,1 0 0,2 1 0,-1 0 0,43 0 0,-46 0 0,-1 0 0,36-2 0,1 0 0,-10-2 0,-12 2 0,16 0 0,6 2 0,-36 0 0,2 0 0,2 0 0,-1 0 0,0 0 0,1 0 0,4 0 0,0 0 0,-5 0 0,-1 0 0,6 1 0,0 0 0,-6-1 0,-1 0 0,1 2 0,-1-1 0,40-1 0,-2 0 0,-3-2 0,1-1 0,7-2 0,-13 3 0,6-2 0,-2 1 0,-3 1 0,3 0 0,-16 0 0,15 2 0,3-4 0,-40 3 0,1 1 0,1-1 0,0 0 0,37 1 0,-4 0 0,-14 0 0,2-2 0,-8 2 0,-5-2 0,-3 0 0,-1 0 0,7 0 0,4 0 0,-7 2 0,8 0 0,-2 0 0,11 0 0,-3 0 0,1 0 0,-9 0 0,11 0 0,-10 0 0,6 0 0,-19 0 0,-12 0 0,-12 0 0,-5 0 0,2 0 0,0-1 0,0 0 0,-1 0 0,-4 0 0,0-1 0,-5 1 0,0 0 0,5-1 0,3 2 0,8-2 0,2 2 0,-4 0 0,1 2 0,-3-2 0,-5 1 0,-6-1 0,-9 0 0,0 4 0,-7-3 0,4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3:34.110"/>
    </inkml:context>
    <inkml:brush xml:id="br0">
      <inkml:brushProperty name="width" value="0.05" units="cm"/>
      <inkml:brushProperty name="height" value="0.05" units="cm"/>
    </inkml:brush>
  </inkml:definitions>
  <inkml:trace contextRef="#ctx0" brushRef="#br0">0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5:32.768"/>
    </inkml:context>
    <inkml:brush xml:id="br0">
      <inkml:brushProperty name="width" value="0.05" units="cm"/>
      <inkml:brushProperty name="height" value="0.05" units="cm"/>
      <inkml:brushProperty name="color" value="#E71224"/>
    </inkml:brush>
  </inkml:definitions>
  <inkml:trace contextRef="#ctx0" brushRef="#br0">1 2894 24575,'0'18'0,"1"-1"0,-1 9 0,3-3 0,-3-5 0,3 2 0,-3-7 0,1 0 0,-1-5 0,0-2 0,0-2 0,1 2 0,-1-2 0,3 3 0,-2-1 0,3 4 0,2 2 0,2 2 0,7 1 0,-1 0 0,5-4 0,0 1 0,4-2 0,-3-1 0,2-2 0,-9-3 0,1-2 0,-6 0 0,2 0 0,1-2 0,3 3 0,5-1 0,4 4 0,0-2 0,0 2 0,-1-1 0,-4 0 0,-1 0 0,-2-2 0,-3 0 0,3-2 0,0 2 0,1-1 0,4 2 0,-3-3 0,9 3 0,3-3 0,3 5 0,6-6 0,-5 4 0,8-2 0,-5 0 0,-4-1 0,-4-1 0,-11 0 0,3 0 0,-1 0 0,4 0 0,0 2 0,0-2 0,-4 1 0,3-1 0,-3 1 0,6 0 0,0 0 0,1 0 0,5 1 0,6 0 0,4 1 0,-1-2 0,-1 1 0,0 0 0,-2-2 0,-1 0 0,-5 0 0,-9 0 0,-1 0 0,-4 0 0,2 0 0,-4 0 0,5 0 0,-1 0 0,4 0 0,2 0 0,2 0 0,0 1 0,9-1 0,3 3 0,4-1 0,6 0 0,-7 1 0,8-3 0,3 3 0,-2-1 0,4 2 0,-13-2 0,-4 0 0,-15-2 0,-6 0 0,-8 0 0,-3 1 0,1-1 0,3 1 0,10-1 0,5 0 0,15 2 0,19-2 0,5 2 0,0-2 0,-19 0 0,-17 0 0,-12 0 0,-3 0 0,-4-2 0,2 2 0,2-1 0,13 0 0,4-1 0,7-2 0,0 1 0,-10 0 0,1 0 0,-9 1 0,2 0 0,-2 0 0,-3 1 0,0-3 0,-4 4 0,5-5 0,-1 3 0,4-2 0,5 1 0,4 0 0,2-1 0,-4-1 0,-5 1 0,-6 0 0,-3 1 0,0 2 0,-3-3 0,0 3 0,-2-4 0,5 1 0,3-3 0,9-2 0,0-1 0,10-6 0,0 1 0,-2-3 0,-2 4 0,-11 1 0,1 0 0,-1 2 0,-3-1 0,0 1 0,-7 0 0,3-4 0,-2-5 0,2-2 0,-2-2 0,-4 6 0,-4-1 0,0 0 0,0-6 0,0-4 0,-2 0 0,2-4 0,-2 4 0,0-3 0,-3-3 0,-1-5 0,-3-7 0,-3-9 0,-1-7 0,-2-4 0,-1 7 0,-1-4 0,-4 9 0,0-4 0,1 5 0,1 6 0,4 2 0,-2 1 0,0 0 0,-4-5 0,2 6 0,-8-10 0,2 4 0,-3-6 0,2 2 0,5 10 0,1-2 0,4 8 0,-2 0 0,5 2 0,0 3 0,1-6 0,1-2 0,-4-6 0,3 0 0,-2 3 0,3-4 0,-1 7 0,4-2 0,-2 6 0,4 7 0,2-3 0,-2 3 0,1-9 0,-1 6 0,0-2 0,-1 3 0,1 0 0,0 0 0,0 1 0,1 2 0,-2-5 0,2 0 0,-3-1 0,3 0 0,1 10 0,-1-5 0,2 8 0,-1-4 0,1 3 0,0 3 0,0 0 0,1 1 0,0 0 0,1-4 0,0 7 0,0-3 0,0 7 0,2-1 0,-2 5 0,3 1 0,-2 3 0,2-2 0,1 0 0,5-4 0,0 5 0,10-6 0,4 3 0,6-3 0,2 5 0,2-2 0,-2 6 0,-6-1 0,1 2 0,-5-1 0,0 1 0,5-2 0,0 3 0,4-2 0,1 2 0,-3 2 0,0-2 0,-5 1 0,7 1 0,4-1 0,3 3 0,0-3 0,0 1 0,3-1 0,6 0 0,-6 2 0,-2-3 0,-18 1 0,-8-1 0,-9 0 0,-15-6 0,-17-7 0,-29-13 0,-16-3 0,23 10 0,-1 1 0,-43-11 0,13 1 0,29 12 0,31 8 0,15 6 0,9 4 0,4 2 0,5 5 0,12 3 0,6 7 0,5-2 0,14 6 0,6-5 0,2 3 0,-6-7 0,-22-4 0,-13-7 0,-8-1 0,-3-1 0,3 2 0,3 0 0,0 0 0,6 2 0,0-1 0,3 3 0,0-1 0,-4 0 0,-5-3 0,-3-1 0,-8 0 0,-3 3 0,-3 4 0,-6 6 0,-4 4 0,-8 6 0,1-2 0,-6 4 0,4-6 0,-6 3 0,1-1 0,4-5 0,0-1 0,8-5 0,2-2 0,2-1 0,5-2 0,0-2 0,3-1 0,0-1 0,2-1 0,2-2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5:34.444"/>
    </inkml:context>
    <inkml:brush xml:id="br0">
      <inkml:brushProperty name="width" value="0.05" units="cm"/>
      <inkml:brushProperty name="height" value="0.05" units="cm"/>
      <inkml:brushProperty name="color" value="#E71224"/>
    </inkml:brush>
  </inkml:definitions>
  <inkml:trace contextRef="#ctx0" brushRef="#br0">4 0 24575,'2'17'0,"-1"3"0,-1 3 0,0 6 0,0 0 0,0 4 0,0 1 0,0-2 0,0 0 0,-2-2 0,2 3 0,-1 0 0,-1-4 0,2 1 0,-1-6 0,1 2 0,0-6 0,0-3 0,0-7 0,0-3 0,0-4 0,0-2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5:35.828"/>
    </inkml:context>
    <inkml:brush xml:id="br0">
      <inkml:brushProperty name="width" value="0.05" units="cm"/>
      <inkml:brushProperty name="height" value="0.05" units="cm"/>
      <inkml:brushProperty name="color" value="#E71224"/>
    </inkml:brush>
  </inkml:definitions>
  <inkml:trace contextRef="#ctx0" brushRef="#br0">1 3 24575,'12'-1'0,"-3"0"0,-1 0 0,-2 1 0,1 0 0,-1 0 0,-1 0 0,-2 0 0,3 2 0,2 3 0,7 6 0,-1 2 0,1 3 0,-1 3 0,-5-4 0,-1 0 0,-5-6 0,-3-3 0,0-2 0,0 1 0,-1 2 0,-2-1 0,1 2 0,-3-3 0,0 1 0,-1-1 0,-3-1 0,3-2 0,1-1 0,0-2 0,0-1 0,-3-1 0,2-1 0,0 1 0,1 1 0,1-2 0,0 2 0,1-3 0,2 1 0,0-2 0,1-1 0,-1 0 0,0-2 0,0 0 0,1 0 0,0-1 0,0 5 0,0-1 0,0 3 0,0-1 0,0 2 0,0-1 0,1 1 0,1-1 0,0 1 0,3-1 0,-1 0 0,0 2 0,-2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5:37.325"/>
    </inkml:context>
    <inkml:brush xml:id="br0">
      <inkml:brushProperty name="width" value="0.05" units="cm"/>
      <inkml:brushProperty name="height" value="0.05" units="cm"/>
      <inkml:brushProperty name="color" value="#E71224"/>
    </inkml:brush>
  </inkml:definitions>
  <inkml:trace contextRef="#ctx0" brushRef="#br0">22 74 24575,'-2'10'0,"1"4"0,-3-2 0,2 2 0,-1-2 0,3-2 0,-4 3 0,3 2 0,-2 0 0,2 2 0,1-4 0,0 0 0,0-4 0,1-1 0,0-5 0,4 0 0,2-4 0,8-4 0,3-2 0,4-3 0,-1-3 0,-4 2 0,-3-2 0,-1 1 0,-3-2 0,1 0 0,-3-2 0,0 1 0,0 1 0,0 0 0,-2 2 0,-3 5 0,0-1 0,-2 4 0,0 4 0,-1 5 0,0 5 0,1 4 0,2 1 0,1 2 0,1 0 0,1-3 0,0-5 0,-1-5 0,-3-1 0,0-2 0,3 0 0,0-1 0,4-2 0,-2 2 0,-1-1 0,1 0 0,1-1 0,3-2 0,0 0 0,2-3 0,-5 2 0,0 0 0,-1-2 0,-1 2 0,-1-3 0,0 2 0,-2 0 0,1-4 0,2 0 0,-3-1 0,3-1 0,-5 0 0,2 1 0,-1 0 0,0 1 0,1 0 0,-2 4 0,1 0 0,-1 4 0,0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5:38.967"/>
    </inkml:context>
    <inkml:brush xml:id="br0">
      <inkml:brushProperty name="width" value="0.05" units="cm"/>
      <inkml:brushProperty name="height" value="0.05" units="cm"/>
      <inkml:brushProperty name="color" value="#E71224"/>
    </inkml:brush>
  </inkml:definitions>
  <inkml:trace contextRef="#ctx0" brushRef="#br0">0 1 24575,'3'18'0,"-2"3"0,2 8 0,-1 7 0,3 19 0,-1 14 0,4 15 0,-5 5 0,1-10 0,-4-2 0,0-14 0,0 2 0,-1-12 0,0-11 0,0-8 0,1-12 0,0-8 0,0-6 0,1-11 0,2-2 0,11-15 0,5-9 0,8-9 0,6-8 0,-4 8 0,5-5 0,-7 11 0,0-2 0,-4 7 0,-8 10 0,-1 5 0,-8 8 0,-1 1 0,-2 2 0,0 1 0,-1 0 0,1 0 0,-1 0 0,2 1 0,0 3 0,-1 3 0,1 8 0,-1 5 0,-2 3 0,2 9 0,-3-2 0,2 5 0,-2-6 0,0-7 0,-1-3 0,0-9 0,0-2 0,1-4 0,0 0 0,0-1 0,0 1 0,1 0 0,0-2 0,2-3 0,0-1 0,-1-2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5:39.575"/>
    </inkml:context>
    <inkml:brush xml:id="br0">
      <inkml:brushProperty name="width" value="0.05" units="cm"/>
      <inkml:brushProperty name="height" value="0.05" units="cm"/>
      <inkml:brushProperty name="color" value="#E71224"/>
    </inkml:brush>
  </inkml:definitions>
  <inkml:trace contextRef="#ctx0" brushRef="#br0">1 0 24575,'0'16'0,"0"7"0,1 6 0,0 5 0,2 0 0,-3-5 0,2-2 0,-1-6 0,0-1 0,-1-9 0,0-1 0,1-10 0,0-12 0,1 7 0,-1-7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5:39.923"/>
    </inkml:context>
    <inkml:brush xml:id="br0">
      <inkml:brushProperty name="width" value="0.05" units="cm"/>
      <inkml:brushProperty name="height" value="0.05" units="cm"/>
      <inkml:brushProperty name="color" value="#E71224"/>
    </inkml:brush>
  </inkml:definitions>
  <inkml:trace contextRef="#ctx0" brushRef="#br0">0 0 24575,'6'3'0,"-2"-1"0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5:41.735"/>
    </inkml:context>
    <inkml:brush xml:id="br0">
      <inkml:brushProperty name="width" value="0.05" units="cm"/>
      <inkml:brushProperty name="height" value="0.05" units="cm"/>
      <inkml:brushProperty name="color" value="#E71224"/>
    </inkml:brush>
  </inkml:definitions>
  <inkml:trace contextRef="#ctx0" brushRef="#br0">204 0 24575,'-8'5'0,"1"0"0,-1 1 0,0 3 0,-1-2 0,-3 5 0,-1-1 0,1 1 0,-1 2 0,1 0 0,0 3 0,2-1 0,0 0 0,4 1 0,1-7 0,2 2 0,2-4 0,1 0 0,0 1 0,0 2 0,0-1 0,2 2 0,0-4 0,2 0 0,-1-4 0,5-1 0,5-5 0,4 1 0,3-5 0,-1 3 0,-1-2 0,-4 1 0,-7-1 0,-2 0 0,-3-1 0,0-1 0,-1 0 0,3-3 0,-3 1 0,3-4 0,0-1 0,0-4 0,1 3 0,-2 0 0,1 4 0,-2 0 0,0 3 0,-1 4 0,-1 17 0,2 9 0,0 21 0,1 8 0,5 19 0,-2-11 0,6 37 0,-6-38 0,3 24 0,-6-36 0,1 11 0,-1-3 0,-2 14 0,0-5 0,-1-7 0,0-7 0,-1-12 0,-2-1 0,0-9 0,-3-7 0,-1-1 0,-2-3 0,-7 1 0,-2-3 0,0-4 0,-2-4 0,2-3 0,-1-2 0,-1-2 0,0-2 0,-2-4 0,0-5 0,0-4 0,3-9 0,5-1 0,8-11 0,3-12 0,10-8 0,4-11 0,7 14 0,1 4 0,4 18 0,-2 2 0,0 8 0,-4 5 0,-3 6 0,-3 3 0,-1 3 0,-3 0 0,-2 3 0,-3 0 0,0 1 0,0-3 0,-1 2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5:43.321"/>
    </inkml:context>
    <inkml:brush xml:id="br0">
      <inkml:brushProperty name="width" value="0.05" units="cm"/>
      <inkml:brushProperty name="height" value="0.05" units="cm"/>
      <inkml:brushProperty name="color" value="#E71224"/>
    </inkml:brush>
  </inkml:definitions>
  <inkml:trace contextRef="#ctx0" brushRef="#br0">17 1 24575,'-2'13'0,"1"4"0,-2 8 0,0 2 0,1 4 0,-1 8 0,3 3 0,-2 13 0,2-4 0,0-2 0,0-3 0,1-9 0,0 1 0,0-4 0,-1-6 0,0 2 0,0-5 0,0 7 0,-1-4 0,0 2 0,0-5 0,1 0 0,0-6 0,0-3 0,0-6 0,1-9 0,2-7 0,0-7 0,4-7 0,2-2 0,0-6 0,6-3 0,-2 2 0,4-3 0,-1 3 0,-3 1 0,2 5 0,-4 6 0,1 4 0,-2 6 0,0-2 0,-3 5 0,-1 1 0,-1 0 0,-1 3 0,0-1 0,-3 4 0,2 5 0,1 3 0,1 4 0,1 2 0,-1-2 0,-1 1 0,1 1 0,-2-3 0,1 1 0,-2-2 0,1 2 0,-1-3 0,1 2 0,-2-5 0,1 1 0,0 0 0,-1-1 0,1-2 0,-1-1 0,1-1 0,-2-1 0,1-1 0,-1 1 0,1 0 0,1 2 0,-1-1 0,1 0 0,-1-3 0,1-2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2:54.215"/>
    </inkml:context>
    <inkml:brush xml:id="br0">
      <inkml:brushProperty name="width" value="0.05" units="cm"/>
      <inkml:brushProperty name="height" value="0.05" units="cm"/>
    </inkml:brush>
  </inkml:definitions>
  <inkml:trace contextRef="#ctx0" brushRef="#br0">1426 1 24575,'-21'1'0,"-2"1"0,-6 1 0,-6 0 0,0 2 0,-6 0 0,-1 3 0,0 0 0,-10 6 0,10 4 0,-19 5 0,14 6 0,-11 5 0,5 4 0,-1 4 0,4-1 0,-2 4 0,3 3 0,-3 7 0,2 8 0,8-6 0,-3 7 0,1 4 0,0 3 0,-1 4 0,14-13 0,-2 1 0,7-1 0,-1-3 0,4 0 0,3-12 0,1 10 0,-1-6 0,0 10 0,3-1 0,2-3 0,3 6 0,1-5 0,-1 3 0,3-8 0,0-5 0,4-4 0,1-11 0,1-1 0,3-10 0,-1-2 0,1-5 0,0 1 0,1 3 0,2 6 0,2 2 0,2 4 0,3 1 0,3 6 0,5 3 0,3 2 0,-2-9 0,4-1 0,-5-10 0,2 0 0,0-2 0,-1-4 0,2-2 0,2 0 0,-1-2 0,1-3 0,-4 2 0,-1-5 0,-4 0 0,0-3 0,-1-1 0,-4-1 0,0 0 0,-5-2 0,1 1 0,0-1 0,3 1 0,7 0 0,3 1 0,1-2 0,-1 3 0,-5-3 0,0 2 0,-7-2 0,8 0 0,3 0 0,12-3 0,4 3 0,0-2 0,3 1 0,-4 1 0,0-2 0,-5 1 0,-4 0 0,-2 0 0,3 1 0,3-1 0,4 0 0,0 0 0,1 1 0,-1-1 0,2 0 0,0 0 0,-1 1 0,-2 0 0,4-2 0,-7 2 0,2-2 0,-6 2 0,-4 0 0,-5 0 0,-2 0 0,0 0 0,0 0 0,2 0 0,3 0 0,3 0 0,2 0 0,7 0 0,-3 2 0,6-2 0,-9 3 0,-1-3 0,-7 2 0,-4-2 0,-1 2 0,-2-2 0,-3 0 0,-1 0 0,-3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6:40.428"/>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6:40.428"/>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6:40.428"/>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6:40.428"/>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2:56.173"/>
    </inkml:context>
    <inkml:brush xml:id="br0">
      <inkml:brushProperty name="width" value="0.05" units="cm"/>
      <inkml:brushProperty name="height" value="0.05" units="cm"/>
    </inkml:brush>
  </inkml:definitions>
  <inkml:trace contextRef="#ctx0" brushRef="#br0">121 1 24575,'14'5'0,"4"4"0,7 2 0,9 4 0,2 0 0,4 0 0,0-1 0,-13-5 0,-4-3 0,-12-3 0,-2-2 0,-3 1 0,-1-1 0,-2-1 0,3 1 0,0 0 0,4 0 0,0 2 0,2-2 0,-2 1 0,0-1 0,-4 0 0,-2 0 0,-5-1 0,-3 3 0,-4-1 0,-1 2 0,-3-1 0,0 0 0,-1 0 0,1 0 0,1-1 0,3 1 0,2-2 0,4 0 0,-1 0 0,-2 1 0,0 0 0,-3 1 0,-2-1 0,-1 0 0,0 0 0,1 0 0,2-1 0,-4 2 0,0-1 0,-3 2 0,2-3 0,2 3 0,4-4 0,0 1 0,1-1 0,0 1 0,0-1 0,2 3 0,-4-3 0,5 2 0,-3-2 0,3 1 0,1-1 0,0 2 0,-1-2 0,1 2 0,-1-2 0,0 1 0,-1 0 0,2 0 0,-3 0 0,0 0 0,-1-1 0,0 2 0,2-1 0,-2 2 0,-9 1 0,-6 4 0,-4 0 0,0 1 0,6-1 0,3-3 0,5 0 0,4-4 0,3 1 0,3-2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3:10.473"/>
    </inkml:context>
    <inkml:brush xml:id="br0">
      <inkml:brushProperty name="width" value="0.05" units="cm"/>
      <inkml:brushProperty name="height" value="0.05" units="cm"/>
    </inkml:brush>
  </inkml:definitions>
  <inkml:trace contextRef="#ctx0" brushRef="#br0">0 649 24575,'27'-2'0,"7"0"0,14-1 0,-2-2 0,-4 1 0,-7-2 0,-8 0 0,-1-2 0,-6-2 0,-3-3 0,0-4 0,-1-5 0,2-1 0,-3-6 0,0 1 0,-4-5 0,1-5 0,-6 2 0,-3-3 0,0 8 0,-3 2 0,2-1 0,-2-1 0,-5-4 0,1 0 0,-3 7 0,0 2 0,-3 6 0,0 2 0,-1 4 0,5 6 0,1 1 0,2 3 0,-1 0 0,-1 2 0,2-1 0,0 4 0,1-1 0,-3 4 0,1 3 0,-3 2 0,1 6 0,1 1 0,3 5 0,-1 0 0,3 2 0,-2-1 0,2-2 0,2 2 0,-2-3 0,2 2 0,0 0 0,0-4 0,1-1 0,-2 3 0,2-2 0,-3 7 0,3-7 0,-2 3 0,2-6 0,0 2 0,2 1 0,1 2 0,0-2 0,2 3 0,0-3 0,2 0 0,0-4 0,-2-3 0,2-1 0,-2-3 0,0 0 0,-2-3 0,1-1 0,-3 0 0,0-2 0,1 0 0,2 0 0,6 0 0,6-1 0,-2-1 0,2-2 0,-7-1 0,-2 0 0,2-3 0,-4-1 0,3-4 0,-1-2 0,1-1 0,1 0 0,-1 1 0,0 0 0,1 0 0,0 2 0,4-2 0,-5 6 0,7-2 0,-3 3 0,1 2 0,4 3 0,1 1 0,5 2 0,-1 3 0,-6 1 0,-4 2 0,-6 4 0,2 3 0,-6 5 0,3 4 0,-6-3 0,2 3 0,-4-1 0,1 0 0,-2 0 0,-1-6 0,-2-2 0,-3-1 0,-4-1 0,-6 3 0,-1-4 0,-3 0 0,4-5 0,0-2 0,4 0 0,2-3 0,5 1 0,2-2 0,2-1 0,-2-6 0,1-1 0,-4-6 0,2-5 0,1-5 0,0 0 0,4-4 0,-2 4 0,5 0 0,0 5 0,3 3 0,0 6 0,2 2 0,0 2 0,2 2 0,1 1 0,1 1 0,-3 2 0,0 1 0,-3 1 0,-1 3 0,1 2 0,-1 4 0,4 5 0,0-1 0,4 0 0,-3-4 0,-4-6 0,-1-2 0,-1-3 0,7-1 0,4-3 0,6 0 0,2-1 0,-5 0 0,-1 2 0,-6-1 0,-2 2 0,-2 0 0,-3 0 0,0 1 0,-3-1 0,1 2 0,-2 1 0,-1 4 0,0 5 0,-3 7 0,1 2 0,1 2 0,1-1 0,1-2 0,0 0 0,1-2 0,1-2 0,1 2 0,1-5 0,3 2 0,0-4 0,2 0 0,4-3 0,-1 0 0,11-3 0,0-1 0,0-4 0,2-2 0,-9-5 0,6-8 0,-4-2 0,2-6 0,-5 0 0,-4-3 0,-4 7 0,-3 0 0,-3 10 0,1 1 0,-2 6 0,0 0 0,0 6 0,0 5 0,0 6 0,0 5 0,1 8 0,2 0 0,3 6 0,3-4 0,0-4 0,1-7 0,0-5 0,-1-5 0,0-2 0,-2-3 0,6-1 0,4-1 0,8-4 0,10-2 0,-4-2 0,3-2 0,-10 0 0,-4 0 0,-7 1 0,-2-3 0,-4 2 0,-2-2 0,-2 0 0,-2-2 0,0-2 0,-1-2 0,-1 0 0,-1 1 0,-1 2 0,1 4 0,0 2 0,1 4 0,1 2 0,0 0 0,0 1 0,0-1 0,0 3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3:12.036"/>
    </inkml:context>
    <inkml:brush xml:id="br0">
      <inkml:brushProperty name="width" value="0.05" units="cm"/>
      <inkml:brushProperty name="height" value="0.05" units="cm"/>
    </inkml:brush>
  </inkml:definitions>
  <inkml:trace contextRef="#ctx0" brushRef="#br0">0 1 24575,'3'11'0,"1"13"0,0 14 0,3 16 0,-2 2 0,1-5 0,-1 3 0,-1-8 0,-1 7 0,-1-3 0,1-3 0,-2 11 0,0-6 0,-1 9 0,0-13 0,-1-5 0,1-10 0,-3-3 0,1-3 0,0-4 0,0-7 0,2-8 0,1-10 0,4-6 0,5-8 0,6-13 0,4 2 0,2-7 0,1 9 0,-4 5 0,5 2 0,-6 8 0,5-1 0,-7 6 0,-4 2 0,-2 3 0,-3 0 0,3 1 0,-4 0 0,2 2 0,-5 1 0,1 3 0,-1 6 0,1 3 0,-3 7 0,2-4 0,-2 4 0,1-6 0,-1 0 0,0-3 0,-1 0 0,2 1 0,0-4 0,0 1 0,2-3 0,-2-3 0,3 0 0,-2-9 0,0-1 0,0-14 0,0-1 0,-1-6 0,0 7 0,-1 7 0,-1 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3:12.869"/>
    </inkml:context>
    <inkml:brush xml:id="br0">
      <inkml:brushProperty name="width" value="0.05" units="cm"/>
      <inkml:brushProperty name="height" value="0.05" units="cm"/>
    </inkml:brush>
  </inkml:definitions>
  <inkml:trace contextRef="#ctx0" brushRef="#br0">34 1 24575,'0'18'0,"1"3"0,3 8 0,3 4 0,1 4 0,1 0 0,-2-2 0,1-6 0,-4-6 0,-1-13 0,-3-12 0,-9-13 0,-5-11 0,-14-16 0,13 17 0,-3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3:13.229"/>
    </inkml:context>
    <inkml:brush xml:id="br0">
      <inkml:brushProperty name="width" value="0.05" units="cm"/>
      <inkml:brushProperty name="height" value="0.05" units="cm"/>
    </inkml:brush>
  </inkml:definitions>
  <inkml:trace contextRef="#ctx0" brushRef="#br0">0 1 24575,'12'7'0,"-8"-3"0,5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3:15.592"/>
    </inkml:context>
    <inkml:brush xml:id="br0">
      <inkml:brushProperty name="width" value="0.05" units="cm"/>
      <inkml:brushProperty name="height" value="0.05" units="cm"/>
    </inkml:brush>
  </inkml:definitions>
  <inkml:trace contextRef="#ctx0" brushRef="#br0">196 200 24575,'-5'19'0,"1"0"0,4 4 0,6 1 0,6 4 0,12 5 0,17 5 0,2-8 0,22 0 0,-5-16 0,6-5 0,-19-4 0,-17-7 0,-16-4 0,-9-6 0,3-8 0,-5-5 0,1 0 0,-1-4 0,-1 6 0,-1 3 0,-1 3 0,0 7 0,0 1 0,0 4 0,1 6 0,0 5 0,2 13 0,3 11 0,2 16 0,3 8 0,-2 0 0,1-2 0,-4-10 0,0-1 0,-4-6 0,0-4 0,-8-3 0,-6 2 0,-15 9 0,-14 3 0,-13-4 0,-29-5 0,-14-15 0,41-10 0,-1-2 0,4-3 0,3-1 0,-19-2 0,24-1 0,27-2 0,9-3 0,3-6 0,5-5 0,0-13 0,6-2 0,4-4 0,10 4 0,9 6 0,15 7 0,20 5 0,22 6 0,-31 4 0,1 1 0,-5 2 0,0-1 0,7-1 0,-1 0 0,31 0 0,-3-5 0,-21-1 0,-19-1 0,-19-1 0,-8-3 0,-7-2 0,0-6 0,-3-7 0,1 0 0,-5-12 0,2-4 0,-3-6 0,0-7 0,-1 9 0,1-11 0,-2 12 0,2-3 0,-2 13 0,0 9 0,1 8 0,0 7 0,1 4 0,-1 4 0,0 3 0,0 6 0,2 9 0,5 19 0,2 11 0,1 24 0,-1 0 0,-2 22 0,-3-6 0,-1 5 0,-2-16 0,-2-15 0,0-12 0,0-12 0,0-9 0,0-9 0,2-12 0,7-9 0,10-21 0,12-11 0,5-7 0,6-6 0,-7 14 0,-1-2 0,-8 10 0,-8 9 0,-1 3 0,-8 8 0,-2 3 0,-3 4 0,1 2 0,0 2 0,3-1 0,-2 4 0,-1 0 0,2 6 0,0 7 0,5 6 0,-4 5 0,0-5 0,-4 2 0,0-10 0,-1 5 0,0-8 0,0 0 0,1-5 0,-1-1 0,1-2 0,-1-2 0,1 0 0,-1-2 0,-4-13 0,-6-3 0,-12-17 0,-16 3 0,15 9 0,-4 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0:23:17.020"/>
    </inkml:context>
    <inkml:brush xml:id="br0">
      <inkml:brushProperty name="width" value="0.05" units="cm"/>
      <inkml:brushProperty name="height" value="0.05" units="cm"/>
    </inkml:brush>
  </inkml:definitions>
  <inkml:trace contextRef="#ctx0" brushRef="#br0">418 176 24575,'-1'-8'0,"-1"0"0,-2-1 0,0-1 0,-4 1 0,4 0 0,-2 3 0,3 0 0,0 2 0,0-1 0,1 2 0,-1 0 0,1 0 0,-2 1 0,1-1 0,-3-2 0,2 1 0,-3-2 0,-1 1 0,1 1 0,-2-1 0,1 3 0,1-3 0,-3 2 0,4-2 0,-4 2 0,0 0 0,1 0 0,2 2 0,0-2 0,1 2 0,-1-2 0,-2 1 0,0-1 0,-4 1 0,-4-1 0,-3-1 0,-4 1 0,0-1 0,4 1 0,4 1 0,9 1 0,1 1 0,3 0 0,1 0 0,-3 1 0,0-1 0,-4 3 0,1-2 0,0 1 0,0 1 0,0-2 0,2 1 0,0 0 0,4 0 0,0 0 0,1-1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9b5a7cbeb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19b5a7cbeb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9b5a7cbeb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19b5a7cbeb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1897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9b5a7cbeb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119b5a7cbe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9b5a7cbeb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119b5a7cbeb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9b5a7cbeb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119b5a7cbeb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3879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0398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6216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93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909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5" name="Google Shape;1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3695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5" name="Google Shape;1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483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5" name="Google Shape;1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4033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50af27c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150af27c6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1150af27c69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3628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9b5a7cbe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119b5a7cb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9b5a7cbe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119b5a7cb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Google Shape;11;p9"/>
          <p:cNvSpPr txBox="1">
            <a:spLocks noGrp="1"/>
          </p:cNvSpPr>
          <p:nvPr>
            <p:ph type="ctrTitle"/>
          </p:nvPr>
        </p:nvSpPr>
        <p:spPr>
          <a:xfrm>
            <a:off x="609600" y="1956815"/>
            <a:ext cx="10896600" cy="14342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9"/>
          <p:cNvSpPr txBox="1">
            <a:spLocks noGrp="1"/>
          </p:cNvSpPr>
          <p:nvPr>
            <p:ph type="subTitle" idx="1"/>
          </p:nvPr>
        </p:nvSpPr>
        <p:spPr>
          <a:xfrm>
            <a:off x="609600" y="3903790"/>
            <a:ext cx="10896599" cy="85109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6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R="0" lvl="1"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 – Double Image">
  <p:cSld name="1 – Double Image">
    <p:spTree>
      <p:nvGrpSpPr>
        <p:cNvPr id="1" name="Shape 48"/>
        <p:cNvGrpSpPr/>
        <p:nvPr/>
      </p:nvGrpSpPr>
      <p:grpSpPr>
        <a:xfrm>
          <a:off x="0" y="0"/>
          <a:ext cx="0" cy="0"/>
          <a:chOff x="0" y="0"/>
          <a:chExt cx="0" cy="0"/>
        </a:xfrm>
      </p:grpSpPr>
      <p:cxnSp>
        <p:nvCxnSpPr>
          <p:cNvPr id="49" name="Google Shape;49;p17"/>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50" name="Google Shape;50;p17"/>
          <p:cNvSpPr>
            <a:spLocks noGrp="1"/>
          </p:cNvSpPr>
          <p:nvPr>
            <p:ph type="pic" idx="2"/>
          </p:nvPr>
        </p:nvSpPr>
        <p:spPr>
          <a:xfrm>
            <a:off x="398318" y="2200276"/>
            <a:ext cx="5697682" cy="4276724"/>
          </a:xfrm>
          <a:prstGeom prst="rect">
            <a:avLst/>
          </a:prstGeom>
          <a:noFill/>
          <a:ln>
            <a:noFill/>
          </a:ln>
        </p:spPr>
      </p:sp>
      <p:sp>
        <p:nvSpPr>
          <p:cNvPr id="51" name="Google Shape;51;p17"/>
          <p:cNvSpPr>
            <a:spLocks noGrp="1"/>
          </p:cNvSpPr>
          <p:nvPr>
            <p:ph type="pic" idx="3"/>
          </p:nvPr>
        </p:nvSpPr>
        <p:spPr>
          <a:xfrm>
            <a:off x="6096000" y="2200276"/>
            <a:ext cx="5715000" cy="4276724"/>
          </a:xfrm>
          <a:prstGeom prst="rect">
            <a:avLst/>
          </a:prstGeom>
          <a:noFill/>
          <a:ln>
            <a:noFill/>
          </a:ln>
        </p:spPr>
      </p:sp>
      <p:sp>
        <p:nvSpPr>
          <p:cNvPr id="52" name="Google Shape;52;p17"/>
          <p:cNvSpPr txBox="1">
            <a:spLocks noGrp="1"/>
          </p:cNvSpPr>
          <p:nvPr>
            <p:ph type="body" idx="1"/>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 – Subhead/Bullet/Image">
  <p:cSld name="1 – Subhead/Bullet/Image">
    <p:spTree>
      <p:nvGrpSpPr>
        <p:cNvPr id="1" name="Shape 53"/>
        <p:cNvGrpSpPr/>
        <p:nvPr/>
      </p:nvGrpSpPr>
      <p:grpSpPr>
        <a:xfrm>
          <a:off x="0" y="0"/>
          <a:ext cx="0" cy="0"/>
          <a:chOff x="0" y="0"/>
          <a:chExt cx="0" cy="0"/>
        </a:xfrm>
      </p:grpSpPr>
      <p:cxnSp>
        <p:nvCxnSpPr>
          <p:cNvPr id="54" name="Google Shape;54;p18"/>
          <p:cNvCxnSpPr/>
          <p:nvPr/>
        </p:nvCxnSpPr>
        <p:spPr>
          <a:xfrm>
            <a:off x="381000" y="1976718"/>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55" name="Google Shape;55;p18"/>
          <p:cNvSpPr txBox="1">
            <a:spLocks noGrp="1"/>
          </p:cNvSpPr>
          <p:nvPr>
            <p:ph type="body" idx="1"/>
          </p:nvPr>
        </p:nvSpPr>
        <p:spPr>
          <a:xfrm>
            <a:off x="381000" y="2738718"/>
            <a:ext cx="5334000" cy="373828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18"/>
          <p:cNvSpPr>
            <a:spLocks noGrp="1"/>
          </p:cNvSpPr>
          <p:nvPr>
            <p:ph type="pic" idx="2"/>
          </p:nvPr>
        </p:nvSpPr>
        <p:spPr>
          <a:xfrm>
            <a:off x="6096000" y="0"/>
            <a:ext cx="6096000" cy="6858000"/>
          </a:xfrm>
          <a:prstGeom prst="rect">
            <a:avLst/>
          </a:prstGeom>
          <a:noFill/>
          <a:ln>
            <a:noFill/>
          </a:ln>
        </p:spPr>
      </p:sp>
      <p:sp>
        <p:nvSpPr>
          <p:cNvPr id="57" name="Google Shape;57;p18"/>
          <p:cNvSpPr txBox="1">
            <a:spLocks noGrp="1"/>
          </p:cNvSpPr>
          <p:nvPr>
            <p:ph type="body" idx="3"/>
          </p:nvPr>
        </p:nvSpPr>
        <p:spPr>
          <a:xfrm>
            <a:off x="380999" y="2209800"/>
            <a:ext cx="5334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18"/>
          <p:cNvSpPr txBox="1">
            <a:spLocks noGrp="1"/>
          </p:cNvSpPr>
          <p:nvPr>
            <p:ph type="body" idx="4"/>
          </p:nvPr>
        </p:nvSpPr>
        <p:spPr>
          <a:xfrm>
            <a:off x="380999" y="1219200"/>
            <a:ext cx="5334000"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 Bullet/Image">
  <p:cSld name="1 – Bullet/Image">
    <p:spTree>
      <p:nvGrpSpPr>
        <p:cNvPr id="1" name="Shape 59"/>
        <p:cNvGrpSpPr/>
        <p:nvPr/>
      </p:nvGrpSpPr>
      <p:grpSpPr>
        <a:xfrm>
          <a:off x="0" y="0"/>
          <a:ext cx="0" cy="0"/>
          <a:chOff x="0" y="0"/>
          <a:chExt cx="0" cy="0"/>
        </a:xfrm>
      </p:grpSpPr>
      <p:cxnSp>
        <p:nvCxnSpPr>
          <p:cNvPr id="60" name="Google Shape;60;p19"/>
          <p:cNvCxnSpPr/>
          <p:nvPr/>
        </p:nvCxnSpPr>
        <p:spPr>
          <a:xfrm>
            <a:off x="381000" y="1981200"/>
            <a:ext cx="5334001" cy="0"/>
          </a:xfrm>
          <a:prstGeom prst="straightConnector1">
            <a:avLst/>
          </a:prstGeom>
          <a:noFill/>
          <a:ln w="25400" cap="flat" cmpd="sng">
            <a:solidFill>
              <a:srgbClr val="EE2A3B"/>
            </a:solidFill>
            <a:prstDash val="solid"/>
            <a:miter lim="800000"/>
            <a:headEnd type="none" w="sm" len="sm"/>
            <a:tailEnd type="none" w="sm" len="sm"/>
          </a:ln>
        </p:spPr>
      </p:cxnSp>
      <p:sp>
        <p:nvSpPr>
          <p:cNvPr id="61" name="Google Shape;61;p19"/>
          <p:cNvSpPr>
            <a:spLocks noGrp="1"/>
          </p:cNvSpPr>
          <p:nvPr>
            <p:ph type="pic" idx="2"/>
          </p:nvPr>
        </p:nvSpPr>
        <p:spPr>
          <a:xfrm>
            <a:off x="6096000" y="0"/>
            <a:ext cx="6096000" cy="6858000"/>
          </a:xfrm>
          <a:prstGeom prst="rect">
            <a:avLst/>
          </a:prstGeom>
          <a:noFill/>
          <a:ln>
            <a:noFill/>
          </a:ln>
        </p:spPr>
      </p:sp>
      <p:sp>
        <p:nvSpPr>
          <p:cNvPr id="62" name="Google Shape;62;p19"/>
          <p:cNvSpPr txBox="1">
            <a:spLocks noGrp="1"/>
          </p:cNvSpPr>
          <p:nvPr>
            <p:ph type="body" idx="1"/>
          </p:nvPr>
        </p:nvSpPr>
        <p:spPr>
          <a:xfrm>
            <a:off x="380999" y="2200276"/>
            <a:ext cx="5334001" cy="4276724"/>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19"/>
          <p:cNvSpPr txBox="1">
            <a:spLocks noGrp="1"/>
          </p:cNvSpPr>
          <p:nvPr>
            <p:ph type="body" idx="3"/>
          </p:nvPr>
        </p:nvSpPr>
        <p:spPr>
          <a:xfrm>
            <a:off x="380999" y="1219200"/>
            <a:ext cx="5334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 Prominent/Image">
  <p:cSld name="1 – Prominent/Image">
    <p:spTree>
      <p:nvGrpSpPr>
        <p:cNvPr id="1" name="Shape 64"/>
        <p:cNvGrpSpPr/>
        <p:nvPr/>
      </p:nvGrpSpPr>
      <p:grpSpPr>
        <a:xfrm>
          <a:off x="0" y="0"/>
          <a:ext cx="0" cy="0"/>
          <a:chOff x="0" y="0"/>
          <a:chExt cx="0" cy="0"/>
        </a:xfrm>
      </p:grpSpPr>
      <p:cxnSp>
        <p:nvCxnSpPr>
          <p:cNvPr id="65" name="Google Shape;65;p20"/>
          <p:cNvCxnSpPr/>
          <p:nvPr/>
        </p:nvCxnSpPr>
        <p:spPr>
          <a:xfrm>
            <a:off x="381000" y="1981200"/>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66" name="Google Shape;66;p20"/>
          <p:cNvSpPr>
            <a:spLocks noGrp="1"/>
          </p:cNvSpPr>
          <p:nvPr>
            <p:ph type="pic" idx="2"/>
          </p:nvPr>
        </p:nvSpPr>
        <p:spPr>
          <a:xfrm>
            <a:off x="6096000" y="0"/>
            <a:ext cx="6096000" cy="6858000"/>
          </a:xfrm>
          <a:prstGeom prst="rect">
            <a:avLst/>
          </a:prstGeom>
          <a:noFill/>
          <a:ln>
            <a:noFill/>
          </a:ln>
        </p:spPr>
      </p:sp>
      <p:sp>
        <p:nvSpPr>
          <p:cNvPr id="67" name="Google Shape;67;p20"/>
          <p:cNvSpPr txBox="1">
            <a:spLocks noGrp="1"/>
          </p:cNvSpPr>
          <p:nvPr>
            <p:ph type="body" idx="1"/>
          </p:nvPr>
        </p:nvSpPr>
        <p:spPr>
          <a:xfrm>
            <a:off x="381000" y="2209800"/>
            <a:ext cx="5334000" cy="426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20"/>
          <p:cNvSpPr txBox="1">
            <a:spLocks noGrp="1"/>
          </p:cNvSpPr>
          <p:nvPr>
            <p:ph type="body" idx="3"/>
          </p:nvPr>
        </p:nvSpPr>
        <p:spPr>
          <a:xfrm>
            <a:off x="380998" y="1230351"/>
            <a:ext cx="5334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 Subhead/Bullet">
  <p:cSld name="2 – Subhead/Bullet">
    <p:spTree>
      <p:nvGrpSpPr>
        <p:cNvPr id="1" name="Shape 69"/>
        <p:cNvGrpSpPr/>
        <p:nvPr/>
      </p:nvGrpSpPr>
      <p:grpSpPr>
        <a:xfrm>
          <a:off x="0" y="0"/>
          <a:ext cx="0" cy="0"/>
          <a:chOff x="0" y="0"/>
          <a:chExt cx="0" cy="0"/>
        </a:xfrm>
      </p:grpSpPr>
      <p:sp>
        <p:nvSpPr>
          <p:cNvPr id="70" name="Google Shape;70;p21"/>
          <p:cNvSpPr txBox="1">
            <a:spLocks noGrp="1"/>
          </p:cNvSpPr>
          <p:nvPr>
            <p:ph type="body" idx="1"/>
          </p:nvPr>
        </p:nvSpPr>
        <p:spPr>
          <a:xfrm>
            <a:off x="381000" y="3200400"/>
            <a:ext cx="11430000" cy="3276599"/>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71" name="Google Shape;71;p21"/>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72" name="Google Shape;72;p21"/>
          <p:cNvSpPr txBox="1">
            <a:spLocks noGrp="1"/>
          </p:cNvSpPr>
          <p:nvPr>
            <p:ph type="body" idx="2"/>
          </p:nvPr>
        </p:nvSpPr>
        <p:spPr>
          <a:xfrm>
            <a:off x="381000" y="2743200"/>
            <a:ext cx="11430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Google Shape;73;p21"/>
          <p:cNvSpPr txBox="1">
            <a:spLocks noGrp="1"/>
          </p:cNvSpPr>
          <p:nvPr>
            <p:ph type="body" idx="3"/>
          </p:nvPr>
        </p:nvSpPr>
        <p:spPr>
          <a:xfrm>
            <a:off x="380999"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 – Bullets">
  <p:cSld name="2 – Bullets">
    <p:spTree>
      <p:nvGrpSpPr>
        <p:cNvPr id="1" name="Shape 74"/>
        <p:cNvGrpSpPr/>
        <p:nvPr/>
      </p:nvGrpSpPr>
      <p:grpSpPr>
        <a:xfrm>
          <a:off x="0" y="0"/>
          <a:ext cx="0" cy="0"/>
          <a:chOff x="0" y="0"/>
          <a:chExt cx="0" cy="0"/>
        </a:xfrm>
      </p:grpSpPr>
      <p:cxnSp>
        <p:nvCxnSpPr>
          <p:cNvPr id="75" name="Google Shape;75;p22"/>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76" name="Google Shape;76;p22"/>
          <p:cNvSpPr txBox="1">
            <a:spLocks noGrp="1"/>
          </p:cNvSpPr>
          <p:nvPr>
            <p:ph type="body" idx="1"/>
          </p:nvPr>
        </p:nvSpPr>
        <p:spPr>
          <a:xfrm>
            <a:off x="381000" y="2743201"/>
            <a:ext cx="11430000" cy="3733799"/>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22"/>
          <p:cNvSpPr txBox="1">
            <a:spLocks noGrp="1"/>
          </p:cNvSpPr>
          <p:nvPr>
            <p:ph type="body" idx="2"/>
          </p:nvPr>
        </p:nvSpPr>
        <p:spPr>
          <a:xfrm>
            <a:off x="380999"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 – Prominent">
  <p:cSld name="2 – Prominent">
    <p:spTree>
      <p:nvGrpSpPr>
        <p:cNvPr id="1" name="Shape 78"/>
        <p:cNvGrpSpPr/>
        <p:nvPr/>
      </p:nvGrpSpPr>
      <p:grpSpPr>
        <a:xfrm>
          <a:off x="0" y="0"/>
          <a:ext cx="0" cy="0"/>
          <a:chOff x="0" y="0"/>
          <a:chExt cx="0" cy="0"/>
        </a:xfrm>
      </p:grpSpPr>
      <p:cxnSp>
        <p:nvCxnSpPr>
          <p:cNvPr id="79" name="Google Shape;79;p23"/>
          <p:cNvCxnSpPr/>
          <p:nvPr/>
        </p:nvCxnSpPr>
        <p:spPr>
          <a:xfrm>
            <a:off x="381000" y="2519083"/>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80" name="Google Shape;80;p23"/>
          <p:cNvSpPr txBox="1">
            <a:spLocks noGrp="1"/>
          </p:cNvSpPr>
          <p:nvPr>
            <p:ph type="body" idx="1"/>
          </p:nvPr>
        </p:nvSpPr>
        <p:spPr>
          <a:xfrm>
            <a:off x="381000" y="2747684"/>
            <a:ext cx="11430000" cy="372931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23"/>
          <p:cNvSpPr txBox="1">
            <a:spLocks noGrp="1"/>
          </p:cNvSpPr>
          <p:nvPr>
            <p:ph type="body" idx="2"/>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  Double Subhead/Bullets">
  <p:cSld name="2 –  Double Subhead/Bullets">
    <p:spTree>
      <p:nvGrpSpPr>
        <p:cNvPr id="1" name="Shape 82"/>
        <p:cNvGrpSpPr/>
        <p:nvPr/>
      </p:nvGrpSpPr>
      <p:grpSpPr>
        <a:xfrm>
          <a:off x="0" y="0"/>
          <a:ext cx="0" cy="0"/>
          <a:chOff x="0" y="0"/>
          <a:chExt cx="0" cy="0"/>
        </a:xfrm>
      </p:grpSpPr>
      <p:sp>
        <p:nvSpPr>
          <p:cNvPr id="83" name="Google Shape;83;p24"/>
          <p:cNvSpPr txBox="1">
            <a:spLocks noGrp="1"/>
          </p:cNvSpPr>
          <p:nvPr>
            <p:ph type="body" idx="1"/>
          </p:nvPr>
        </p:nvSpPr>
        <p:spPr>
          <a:xfrm>
            <a:off x="381000" y="3177988"/>
            <a:ext cx="5562600" cy="32990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84" name="Google Shape;84;p24"/>
          <p:cNvCxnSpPr/>
          <p:nvPr/>
        </p:nvCxnSpPr>
        <p:spPr>
          <a:xfrm>
            <a:off x="381000" y="2492188"/>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85" name="Google Shape;85;p24"/>
          <p:cNvSpPr txBox="1">
            <a:spLocks noGrp="1"/>
          </p:cNvSpPr>
          <p:nvPr>
            <p:ph type="body" idx="2"/>
          </p:nvPr>
        </p:nvSpPr>
        <p:spPr>
          <a:xfrm>
            <a:off x="6252883" y="3177988"/>
            <a:ext cx="5562600" cy="32990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24"/>
          <p:cNvSpPr txBox="1">
            <a:spLocks noGrp="1"/>
          </p:cNvSpPr>
          <p:nvPr>
            <p:ph type="body" idx="3"/>
          </p:nvPr>
        </p:nvSpPr>
        <p:spPr>
          <a:xfrm>
            <a:off x="381000" y="2720789"/>
            <a:ext cx="55626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24"/>
          <p:cNvSpPr txBox="1">
            <a:spLocks noGrp="1"/>
          </p:cNvSpPr>
          <p:nvPr>
            <p:ph type="body" idx="4"/>
          </p:nvPr>
        </p:nvSpPr>
        <p:spPr>
          <a:xfrm>
            <a:off x="6252883" y="2732180"/>
            <a:ext cx="5558117"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4"/>
          <p:cNvSpPr txBox="1">
            <a:spLocks noGrp="1"/>
          </p:cNvSpPr>
          <p:nvPr>
            <p:ph type="body" idx="5"/>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 Double Bullets">
  <p:cSld name="2 – Double Bullets">
    <p:spTree>
      <p:nvGrpSpPr>
        <p:cNvPr id="1" name="Shape 89"/>
        <p:cNvGrpSpPr/>
        <p:nvPr/>
      </p:nvGrpSpPr>
      <p:grpSpPr>
        <a:xfrm>
          <a:off x="0" y="0"/>
          <a:ext cx="0" cy="0"/>
          <a:chOff x="0" y="0"/>
          <a:chExt cx="0" cy="0"/>
        </a:xfrm>
      </p:grpSpPr>
      <p:sp>
        <p:nvSpPr>
          <p:cNvPr id="90" name="Google Shape;90;p25"/>
          <p:cNvSpPr txBox="1">
            <a:spLocks noGrp="1"/>
          </p:cNvSpPr>
          <p:nvPr>
            <p:ph type="body" idx="1"/>
          </p:nvPr>
        </p:nvSpPr>
        <p:spPr>
          <a:xfrm>
            <a:off x="381000" y="2754592"/>
            <a:ext cx="5562600" cy="3722408"/>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91" name="Google Shape;91;p25"/>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92" name="Google Shape;92;p25"/>
          <p:cNvSpPr txBox="1">
            <a:spLocks noGrp="1"/>
          </p:cNvSpPr>
          <p:nvPr>
            <p:ph type="body" idx="2"/>
          </p:nvPr>
        </p:nvSpPr>
        <p:spPr>
          <a:xfrm>
            <a:off x="6252883" y="2754592"/>
            <a:ext cx="5562600" cy="3722408"/>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25"/>
          <p:cNvSpPr txBox="1">
            <a:spLocks noGrp="1"/>
          </p:cNvSpPr>
          <p:nvPr>
            <p:ph type="body" idx="3"/>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 Double Prominent">
  <p:cSld name="2 – Double Prominent">
    <p:spTree>
      <p:nvGrpSpPr>
        <p:cNvPr id="1" name="Shape 94"/>
        <p:cNvGrpSpPr/>
        <p:nvPr/>
      </p:nvGrpSpPr>
      <p:grpSpPr>
        <a:xfrm>
          <a:off x="0" y="0"/>
          <a:ext cx="0" cy="0"/>
          <a:chOff x="0" y="0"/>
          <a:chExt cx="0" cy="0"/>
        </a:xfrm>
      </p:grpSpPr>
      <p:cxnSp>
        <p:nvCxnSpPr>
          <p:cNvPr id="95" name="Google Shape;95;p26"/>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96" name="Google Shape;96;p26"/>
          <p:cNvSpPr txBox="1">
            <a:spLocks noGrp="1"/>
          </p:cNvSpPr>
          <p:nvPr>
            <p:ph type="body" idx="1"/>
          </p:nvPr>
        </p:nvSpPr>
        <p:spPr>
          <a:xfrm>
            <a:off x="381000" y="2743200"/>
            <a:ext cx="5562600" cy="3733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26"/>
          <p:cNvSpPr txBox="1">
            <a:spLocks noGrp="1"/>
          </p:cNvSpPr>
          <p:nvPr>
            <p:ph type="body" idx="2"/>
          </p:nvPr>
        </p:nvSpPr>
        <p:spPr>
          <a:xfrm>
            <a:off x="6248400" y="2747010"/>
            <a:ext cx="5562600" cy="3733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26"/>
          <p:cNvSpPr txBox="1">
            <a:spLocks noGrp="1"/>
          </p:cNvSpPr>
          <p:nvPr>
            <p:ph type="body" idx="3"/>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13"/>
        <p:cNvGrpSpPr/>
        <p:nvPr/>
      </p:nvGrpSpPr>
      <p:grpSpPr>
        <a:xfrm>
          <a:off x="0" y="0"/>
          <a:ext cx="0" cy="0"/>
          <a:chOff x="0" y="0"/>
          <a:chExt cx="0" cy="0"/>
        </a:xfrm>
      </p:grpSpPr>
      <p:sp>
        <p:nvSpPr>
          <p:cNvPr id="14" name="Google Shape;14;p10"/>
          <p:cNvSpPr txBox="1">
            <a:spLocks noGrp="1"/>
          </p:cNvSpPr>
          <p:nvPr>
            <p:ph type="ctrTitle"/>
          </p:nvPr>
        </p:nvSpPr>
        <p:spPr>
          <a:xfrm>
            <a:off x="609600" y="1956815"/>
            <a:ext cx="10896600" cy="14342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 – Double Images">
  <p:cSld name="2 – Double Images">
    <p:spTree>
      <p:nvGrpSpPr>
        <p:cNvPr id="1" name="Shape 99"/>
        <p:cNvGrpSpPr/>
        <p:nvPr/>
      </p:nvGrpSpPr>
      <p:grpSpPr>
        <a:xfrm>
          <a:off x="0" y="0"/>
          <a:ext cx="0" cy="0"/>
          <a:chOff x="0" y="0"/>
          <a:chExt cx="0" cy="0"/>
        </a:xfrm>
      </p:grpSpPr>
      <p:cxnSp>
        <p:nvCxnSpPr>
          <p:cNvPr id="100" name="Google Shape;100;p27"/>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101" name="Google Shape;101;p27"/>
          <p:cNvSpPr>
            <a:spLocks noGrp="1"/>
          </p:cNvSpPr>
          <p:nvPr>
            <p:ph type="pic" idx="2"/>
          </p:nvPr>
        </p:nvSpPr>
        <p:spPr>
          <a:xfrm>
            <a:off x="398318" y="2743201"/>
            <a:ext cx="5697682" cy="3733799"/>
          </a:xfrm>
          <a:prstGeom prst="rect">
            <a:avLst/>
          </a:prstGeom>
          <a:noFill/>
          <a:ln>
            <a:noFill/>
          </a:ln>
        </p:spPr>
      </p:sp>
      <p:sp>
        <p:nvSpPr>
          <p:cNvPr id="102" name="Google Shape;102;p27"/>
          <p:cNvSpPr>
            <a:spLocks noGrp="1"/>
          </p:cNvSpPr>
          <p:nvPr>
            <p:ph type="pic" idx="3"/>
          </p:nvPr>
        </p:nvSpPr>
        <p:spPr>
          <a:xfrm>
            <a:off x="6096000" y="2743201"/>
            <a:ext cx="5715000" cy="3733799"/>
          </a:xfrm>
          <a:prstGeom prst="rect">
            <a:avLst/>
          </a:prstGeom>
          <a:noFill/>
          <a:ln>
            <a:noFill/>
          </a:ln>
        </p:spPr>
      </p:sp>
      <p:sp>
        <p:nvSpPr>
          <p:cNvPr id="103" name="Google Shape;103;p27"/>
          <p:cNvSpPr txBox="1">
            <a:spLocks noGrp="1"/>
          </p:cNvSpPr>
          <p:nvPr>
            <p:ph type="body" idx="1"/>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 – Double Images/Bullets">
  <p:cSld name="2 – Double Images/Bullets">
    <p:spTree>
      <p:nvGrpSpPr>
        <p:cNvPr id="1" name="Shape 104"/>
        <p:cNvGrpSpPr/>
        <p:nvPr/>
      </p:nvGrpSpPr>
      <p:grpSpPr>
        <a:xfrm>
          <a:off x="0" y="0"/>
          <a:ext cx="0" cy="0"/>
          <a:chOff x="0" y="0"/>
          <a:chExt cx="0" cy="0"/>
        </a:xfrm>
      </p:grpSpPr>
      <p:cxnSp>
        <p:nvCxnSpPr>
          <p:cNvPr id="105" name="Google Shape;105;p28"/>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106" name="Google Shape;106;p28"/>
          <p:cNvSpPr txBox="1">
            <a:spLocks noGrp="1"/>
          </p:cNvSpPr>
          <p:nvPr>
            <p:ph type="body" idx="1"/>
          </p:nvPr>
        </p:nvSpPr>
        <p:spPr>
          <a:xfrm>
            <a:off x="381000" y="5648266"/>
            <a:ext cx="5562600" cy="828734"/>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28"/>
          <p:cNvSpPr txBox="1">
            <a:spLocks noGrp="1"/>
          </p:cNvSpPr>
          <p:nvPr>
            <p:ph type="body" idx="2"/>
          </p:nvPr>
        </p:nvSpPr>
        <p:spPr>
          <a:xfrm>
            <a:off x="6248400" y="5648266"/>
            <a:ext cx="5539740" cy="828734"/>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28"/>
          <p:cNvSpPr>
            <a:spLocks noGrp="1"/>
          </p:cNvSpPr>
          <p:nvPr>
            <p:ph type="pic" idx="3"/>
          </p:nvPr>
        </p:nvSpPr>
        <p:spPr>
          <a:xfrm>
            <a:off x="381000" y="2743200"/>
            <a:ext cx="5562600" cy="2676465"/>
          </a:xfrm>
          <a:prstGeom prst="rect">
            <a:avLst/>
          </a:prstGeom>
          <a:noFill/>
          <a:ln>
            <a:noFill/>
          </a:ln>
        </p:spPr>
      </p:sp>
      <p:sp>
        <p:nvSpPr>
          <p:cNvPr id="109" name="Google Shape;109;p28"/>
          <p:cNvSpPr>
            <a:spLocks noGrp="1"/>
          </p:cNvSpPr>
          <p:nvPr>
            <p:ph type="pic" idx="4"/>
          </p:nvPr>
        </p:nvSpPr>
        <p:spPr>
          <a:xfrm>
            <a:off x="6248400" y="2743200"/>
            <a:ext cx="5539740" cy="2676465"/>
          </a:xfrm>
          <a:prstGeom prst="rect">
            <a:avLst/>
          </a:prstGeom>
          <a:noFill/>
          <a:ln>
            <a:noFill/>
          </a:ln>
        </p:spPr>
      </p:sp>
      <p:sp>
        <p:nvSpPr>
          <p:cNvPr id="110" name="Google Shape;110;p28"/>
          <p:cNvSpPr txBox="1">
            <a:spLocks noGrp="1"/>
          </p:cNvSpPr>
          <p:nvPr>
            <p:ph type="body" idx="5"/>
          </p:nvPr>
        </p:nvSpPr>
        <p:spPr>
          <a:xfrm>
            <a:off x="380998" y="1219200"/>
            <a:ext cx="1140714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 – Subhead/Bullets/Image">
  <p:cSld name="2 – Subhead/Bullets/Image">
    <p:spTree>
      <p:nvGrpSpPr>
        <p:cNvPr id="1" name="Shape 111"/>
        <p:cNvGrpSpPr/>
        <p:nvPr/>
      </p:nvGrpSpPr>
      <p:grpSpPr>
        <a:xfrm>
          <a:off x="0" y="0"/>
          <a:ext cx="0" cy="0"/>
          <a:chOff x="0" y="0"/>
          <a:chExt cx="0" cy="0"/>
        </a:xfrm>
      </p:grpSpPr>
      <p:cxnSp>
        <p:nvCxnSpPr>
          <p:cNvPr id="112" name="Google Shape;112;p29"/>
          <p:cNvCxnSpPr/>
          <p:nvPr/>
        </p:nvCxnSpPr>
        <p:spPr>
          <a:xfrm>
            <a:off x="381000" y="2595282"/>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113" name="Google Shape;113;p29"/>
          <p:cNvSpPr>
            <a:spLocks noGrp="1"/>
          </p:cNvSpPr>
          <p:nvPr>
            <p:ph type="pic" idx="2"/>
          </p:nvPr>
        </p:nvSpPr>
        <p:spPr>
          <a:xfrm>
            <a:off x="6096000" y="0"/>
            <a:ext cx="6096000" cy="6858000"/>
          </a:xfrm>
          <a:prstGeom prst="rect">
            <a:avLst/>
          </a:prstGeom>
          <a:noFill/>
          <a:ln>
            <a:noFill/>
          </a:ln>
        </p:spPr>
      </p:sp>
      <p:sp>
        <p:nvSpPr>
          <p:cNvPr id="114" name="Google Shape;114;p29"/>
          <p:cNvSpPr txBox="1">
            <a:spLocks noGrp="1"/>
          </p:cNvSpPr>
          <p:nvPr>
            <p:ph type="body" idx="1"/>
          </p:nvPr>
        </p:nvSpPr>
        <p:spPr>
          <a:xfrm>
            <a:off x="381000" y="3352800"/>
            <a:ext cx="5334000" cy="312868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29"/>
          <p:cNvSpPr txBox="1">
            <a:spLocks noGrp="1"/>
          </p:cNvSpPr>
          <p:nvPr>
            <p:ph type="body" idx="3"/>
          </p:nvPr>
        </p:nvSpPr>
        <p:spPr>
          <a:xfrm>
            <a:off x="380999" y="2832641"/>
            <a:ext cx="5334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29"/>
          <p:cNvSpPr txBox="1">
            <a:spLocks noGrp="1"/>
          </p:cNvSpPr>
          <p:nvPr>
            <p:ph type="body" idx="4"/>
          </p:nvPr>
        </p:nvSpPr>
        <p:spPr>
          <a:xfrm>
            <a:off x="380998" y="1219200"/>
            <a:ext cx="5334000"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 Bullets/Image">
  <p:cSld name="2 – Bullets/Image">
    <p:spTree>
      <p:nvGrpSpPr>
        <p:cNvPr id="1" name="Shape 117"/>
        <p:cNvGrpSpPr/>
        <p:nvPr/>
      </p:nvGrpSpPr>
      <p:grpSpPr>
        <a:xfrm>
          <a:off x="0" y="0"/>
          <a:ext cx="0" cy="0"/>
          <a:chOff x="0" y="0"/>
          <a:chExt cx="0" cy="0"/>
        </a:xfrm>
      </p:grpSpPr>
      <p:cxnSp>
        <p:nvCxnSpPr>
          <p:cNvPr id="118" name="Google Shape;118;p30"/>
          <p:cNvCxnSpPr/>
          <p:nvPr/>
        </p:nvCxnSpPr>
        <p:spPr>
          <a:xfrm>
            <a:off x="381000" y="2595282"/>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119" name="Google Shape;119;p30"/>
          <p:cNvSpPr>
            <a:spLocks noGrp="1"/>
          </p:cNvSpPr>
          <p:nvPr>
            <p:ph type="pic" idx="2"/>
          </p:nvPr>
        </p:nvSpPr>
        <p:spPr>
          <a:xfrm>
            <a:off x="6096000" y="0"/>
            <a:ext cx="6096000" cy="6858000"/>
          </a:xfrm>
          <a:prstGeom prst="rect">
            <a:avLst/>
          </a:prstGeom>
          <a:noFill/>
          <a:ln>
            <a:noFill/>
          </a:ln>
        </p:spPr>
      </p:sp>
      <p:sp>
        <p:nvSpPr>
          <p:cNvPr id="120" name="Google Shape;120;p30"/>
          <p:cNvSpPr txBox="1">
            <a:spLocks noGrp="1"/>
          </p:cNvSpPr>
          <p:nvPr>
            <p:ph type="body" idx="1"/>
          </p:nvPr>
        </p:nvSpPr>
        <p:spPr>
          <a:xfrm>
            <a:off x="381000" y="2904564"/>
            <a:ext cx="5334000" cy="3576917"/>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Google Shape;121;p30"/>
          <p:cNvSpPr txBox="1">
            <a:spLocks noGrp="1"/>
          </p:cNvSpPr>
          <p:nvPr>
            <p:ph type="body" idx="3"/>
          </p:nvPr>
        </p:nvSpPr>
        <p:spPr>
          <a:xfrm>
            <a:off x="380998" y="1219200"/>
            <a:ext cx="5334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 Prominent/Image">
  <p:cSld name="2 – Prominent/Image">
    <p:spTree>
      <p:nvGrpSpPr>
        <p:cNvPr id="1" name="Shape 122"/>
        <p:cNvGrpSpPr/>
        <p:nvPr/>
      </p:nvGrpSpPr>
      <p:grpSpPr>
        <a:xfrm>
          <a:off x="0" y="0"/>
          <a:ext cx="0" cy="0"/>
          <a:chOff x="0" y="0"/>
          <a:chExt cx="0" cy="0"/>
        </a:xfrm>
      </p:grpSpPr>
      <p:cxnSp>
        <p:nvCxnSpPr>
          <p:cNvPr id="123" name="Google Shape;123;p31"/>
          <p:cNvCxnSpPr/>
          <p:nvPr/>
        </p:nvCxnSpPr>
        <p:spPr>
          <a:xfrm>
            <a:off x="381000" y="2595282"/>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124" name="Google Shape;124;p31"/>
          <p:cNvSpPr>
            <a:spLocks noGrp="1"/>
          </p:cNvSpPr>
          <p:nvPr>
            <p:ph type="pic" idx="2"/>
          </p:nvPr>
        </p:nvSpPr>
        <p:spPr>
          <a:xfrm>
            <a:off x="6096000" y="0"/>
            <a:ext cx="6096000" cy="6858000"/>
          </a:xfrm>
          <a:prstGeom prst="rect">
            <a:avLst/>
          </a:prstGeom>
          <a:noFill/>
          <a:ln>
            <a:noFill/>
          </a:ln>
        </p:spPr>
      </p:sp>
      <p:sp>
        <p:nvSpPr>
          <p:cNvPr id="125" name="Google Shape;125;p31"/>
          <p:cNvSpPr txBox="1">
            <a:spLocks noGrp="1"/>
          </p:cNvSpPr>
          <p:nvPr>
            <p:ph type="body" idx="1"/>
          </p:nvPr>
        </p:nvSpPr>
        <p:spPr>
          <a:xfrm>
            <a:off x="381000" y="2904564"/>
            <a:ext cx="5334000" cy="35724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31"/>
          <p:cNvSpPr txBox="1">
            <a:spLocks noGrp="1"/>
          </p:cNvSpPr>
          <p:nvPr>
            <p:ph type="body" idx="3"/>
          </p:nvPr>
        </p:nvSpPr>
        <p:spPr>
          <a:xfrm>
            <a:off x="380998" y="1219200"/>
            <a:ext cx="5334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 – Bullets">
  <p:cSld name="1 – Bullets">
    <p:spTree>
      <p:nvGrpSpPr>
        <p:cNvPr id="1" name="Shape 16"/>
        <p:cNvGrpSpPr/>
        <p:nvPr/>
      </p:nvGrpSpPr>
      <p:grpSpPr>
        <a:xfrm>
          <a:off x="0" y="0"/>
          <a:ext cx="0" cy="0"/>
          <a:chOff x="0" y="0"/>
          <a:chExt cx="0" cy="0"/>
        </a:xfrm>
      </p:grpSpPr>
      <p:cxnSp>
        <p:nvCxnSpPr>
          <p:cNvPr id="17" name="Google Shape;17;p6"/>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18" name="Google Shape;18;p6"/>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6"/>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entered Text ">
  <p:cSld name="Centered Text ">
    <p:spTree>
      <p:nvGrpSpPr>
        <p:cNvPr id="1" name="Shape 20"/>
        <p:cNvGrpSpPr/>
        <p:nvPr/>
      </p:nvGrpSpPr>
      <p:grpSpPr>
        <a:xfrm>
          <a:off x="0" y="0"/>
          <a:ext cx="0" cy="0"/>
          <a:chOff x="0" y="0"/>
          <a:chExt cx="0" cy="0"/>
        </a:xfrm>
      </p:grpSpPr>
      <p:sp>
        <p:nvSpPr>
          <p:cNvPr id="21" name="Google Shape;21;p11"/>
          <p:cNvSpPr txBox="1">
            <a:spLocks noGrp="1"/>
          </p:cNvSpPr>
          <p:nvPr>
            <p:ph type="body" idx="1"/>
          </p:nvPr>
        </p:nvSpPr>
        <p:spPr>
          <a:xfrm>
            <a:off x="381000" y="1219200"/>
            <a:ext cx="11430000" cy="5257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228600" algn="ctr"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 Subhead/Bullet">
  <p:cSld name="1 – Subhead/Bullet">
    <p:spTree>
      <p:nvGrpSpPr>
        <p:cNvPr id="1" name="Shape 22"/>
        <p:cNvGrpSpPr/>
        <p:nvPr/>
      </p:nvGrpSpPr>
      <p:grpSpPr>
        <a:xfrm>
          <a:off x="0" y="0"/>
          <a:ext cx="0" cy="0"/>
          <a:chOff x="0" y="0"/>
          <a:chExt cx="0" cy="0"/>
        </a:xfrm>
      </p:grpSpPr>
      <p:cxnSp>
        <p:nvCxnSpPr>
          <p:cNvPr id="23" name="Google Shape;23;p12"/>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24" name="Google Shape;24;p12"/>
          <p:cNvSpPr txBox="1">
            <a:spLocks noGrp="1"/>
          </p:cNvSpPr>
          <p:nvPr>
            <p:ph type="body" idx="1"/>
          </p:nvPr>
        </p:nvSpPr>
        <p:spPr>
          <a:xfrm>
            <a:off x="381000" y="2733675"/>
            <a:ext cx="11430000" cy="3743325"/>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12"/>
          <p:cNvSpPr txBox="1">
            <a:spLocks noGrp="1"/>
          </p:cNvSpPr>
          <p:nvPr>
            <p:ph type="body" idx="2"/>
          </p:nvPr>
        </p:nvSpPr>
        <p:spPr>
          <a:xfrm>
            <a:off x="381000" y="2209800"/>
            <a:ext cx="11430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12"/>
          <p:cNvSpPr txBox="1">
            <a:spLocks noGrp="1"/>
          </p:cNvSpPr>
          <p:nvPr>
            <p:ph type="body" idx="3"/>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 Prominent ">
  <p:cSld name="1 – Prominent ">
    <p:spTree>
      <p:nvGrpSpPr>
        <p:cNvPr id="1" name="Shape 27"/>
        <p:cNvGrpSpPr/>
        <p:nvPr/>
      </p:nvGrpSpPr>
      <p:grpSpPr>
        <a:xfrm>
          <a:off x="0" y="0"/>
          <a:ext cx="0" cy="0"/>
          <a:chOff x="0" y="0"/>
          <a:chExt cx="0" cy="0"/>
        </a:xfrm>
      </p:grpSpPr>
      <p:cxnSp>
        <p:nvCxnSpPr>
          <p:cNvPr id="28" name="Google Shape;28;p13"/>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29" name="Google Shape;29;p13"/>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13"/>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 Double Subhead/Bullet">
  <p:cSld name="1 – Double Subhead/Bullet">
    <p:spTree>
      <p:nvGrpSpPr>
        <p:cNvPr id="1" name="Shape 31"/>
        <p:cNvGrpSpPr/>
        <p:nvPr/>
      </p:nvGrpSpPr>
      <p:grpSpPr>
        <a:xfrm>
          <a:off x="0" y="0"/>
          <a:ext cx="0" cy="0"/>
          <a:chOff x="0" y="0"/>
          <a:chExt cx="0" cy="0"/>
        </a:xfrm>
      </p:grpSpPr>
      <p:cxnSp>
        <p:nvCxnSpPr>
          <p:cNvPr id="32" name="Google Shape;32;p14"/>
          <p:cNvCxnSpPr/>
          <p:nvPr/>
        </p:nvCxnSpPr>
        <p:spPr>
          <a:xfrm>
            <a:off x="381000" y="1968311"/>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33" name="Google Shape;33;p14"/>
          <p:cNvSpPr txBox="1">
            <a:spLocks noGrp="1"/>
          </p:cNvSpPr>
          <p:nvPr>
            <p:ph type="body" idx="1"/>
          </p:nvPr>
        </p:nvSpPr>
        <p:spPr>
          <a:xfrm>
            <a:off x="381000" y="2739834"/>
            <a:ext cx="5562600" cy="3737166"/>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4"/>
          <p:cNvSpPr txBox="1">
            <a:spLocks noGrp="1"/>
          </p:cNvSpPr>
          <p:nvPr>
            <p:ph type="body" idx="2"/>
          </p:nvPr>
        </p:nvSpPr>
        <p:spPr>
          <a:xfrm>
            <a:off x="6248400" y="2739834"/>
            <a:ext cx="5539740" cy="3737166"/>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14"/>
          <p:cNvSpPr txBox="1">
            <a:spLocks noGrp="1"/>
          </p:cNvSpPr>
          <p:nvPr>
            <p:ph type="body" idx="3"/>
          </p:nvPr>
        </p:nvSpPr>
        <p:spPr>
          <a:xfrm>
            <a:off x="381000" y="2209800"/>
            <a:ext cx="55626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14"/>
          <p:cNvSpPr txBox="1">
            <a:spLocks noGrp="1"/>
          </p:cNvSpPr>
          <p:nvPr>
            <p:ph type="body" idx="4"/>
          </p:nvPr>
        </p:nvSpPr>
        <p:spPr>
          <a:xfrm>
            <a:off x="6243210" y="2195052"/>
            <a:ext cx="556779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4"/>
          <p:cNvSpPr txBox="1">
            <a:spLocks noGrp="1"/>
          </p:cNvSpPr>
          <p:nvPr>
            <p:ph type="body" idx="5"/>
          </p:nvPr>
        </p:nvSpPr>
        <p:spPr>
          <a:xfrm>
            <a:off x="380999" y="1219200"/>
            <a:ext cx="1140714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 Double Bullet">
  <p:cSld name="1 – Double Bullet">
    <p:spTree>
      <p:nvGrpSpPr>
        <p:cNvPr id="1" name="Shape 38"/>
        <p:cNvGrpSpPr/>
        <p:nvPr/>
      </p:nvGrpSpPr>
      <p:grpSpPr>
        <a:xfrm>
          <a:off x="0" y="0"/>
          <a:ext cx="0" cy="0"/>
          <a:chOff x="0" y="0"/>
          <a:chExt cx="0" cy="0"/>
        </a:xfrm>
      </p:grpSpPr>
      <p:cxnSp>
        <p:nvCxnSpPr>
          <p:cNvPr id="39" name="Google Shape;39;p15"/>
          <p:cNvCxnSpPr/>
          <p:nvPr/>
        </p:nvCxnSpPr>
        <p:spPr>
          <a:xfrm>
            <a:off x="381000" y="1980641"/>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40" name="Google Shape;40;p15"/>
          <p:cNvSpPr txBox="1">
            <a:spLocks noGrp="1"/>
          </p:cNvSpPr>
          <p:nvPr>
            <p:ph type="body" idx="1"/>
          </p:nvPr>
        </p:nvSpPr>
        <p:spPr>
          <a:xfrm>
            <a:off x="381000" y="2199716"/>
            <a:ext cx="5562600" cy="4277283"/>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5"/>
          <p:cNvSpPr txBox="1">
            <a:spLocks noGrp="1"/>
          </p:cNvSpPr>
          <p:nvPr>
            <p:ph type="body" idx="2"/>
          </p:nvPr>
        </p:nvSpPr>
        <p:spPr>
          <a:xfrm>
            <a:off x="6248400" y="2199716"/>
            <a:ext cx="5539740" cy="4277283"/>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5"/>
          <p:cNvSpPr txBox="1">
            <a:spLocks noGrp="1"/>
          </p:cNvSpPr>
          <p:nvPr>
            <p:ph type="body" idx="3"/>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 – Double Prominent">
  <p:cSld name="1 – Double Prominent">
    <p:spTree>
      <p:nvGrpSpPr>
        <p:cNvPr id="1" name="Shape 43"/>
        <p:cNvGrpSpPr/>
        <p:nvPr/>
      </p:nvGrpSpPr>
      <p:grpSpPr>
        <a:xfrm>
          <a:off x="0" y="0"/>
          <a:ext cx="0" cy="0"/>
          <a:chOff x="0" y="0"/>
          <a:chExt cx="0" cy="0"/>
        </a:xfrm>
      </p:grpSpPr>
      <p:cxnSp>
        <p:nvCxnSpPr>
          <p:cNvPr id="44" name="Google Shape;44;p16"/>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45" name="Google Shape;45;p16"/>
          <p:cNvSpPr txBox="1">
            <a:spLocks noGrp="1"/>
          </p:cNvSpPr>
          <p:nvPr>
            <p:ph type="body" idx="1"/>
          </p:nvPr>
        </p:nvSpPr>
        <p:spPr>
          <a:xfrm>
            <a:off x="381000" y="2209800"/>
            <a:ext cx="5562600" cy="419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16"/>
          <p:cNvSpPr txBox="1">
            <a:spLocks noGrp="1"/>
          </p:cNvSpPr>
          <p:nvPr>
            <p:ph type="body" idx="2"/>
          </p:nvPr>
        </p:nvSpPr>
        <p:spPr>
          <a:xfrm>
            <a:off x="6248400" y="2213610"/>
            <a:ext cx="5562600" cy="419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16"/>
          <p:cNvSpPr txBox="1">
            <a:spLocks noGrp="1"/>
          </p:cNvSpPr>
          <p:nvPr>
            <p:ph type="body" idx="3"/>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image" Target="../media/image2.png"/><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24">
            <a:alphaModFix/>
          </a:blip>
          <a:stretch>
            <a:fillRect/>
          </a:stretch>
        </a:blipFill>
        <a:effectLst/>
      </p:bgPr>
    </p:bg>
    <p:spTree>
      <p:nvGrpSpPr>
        <p:cNvPr id="1" name="Shape 1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40">
          <p15:clr>
            <a:srgbClr val="F26B43"/>
          </p15:clr>
        </p15:guide>
        <p15:guide id="2" pos="7440">
          <p15:clr>
            <a:srgbClr val="F26B43"/>
          </p15:clr>
        </p15:guide>
        <p15:guide id="3" orient="horz" pos="4080">
          <p15:clr>
            <a:srgbClr val="F26B43"/>
          </p15:clr>
        </p15:guide>
        <p15:guide id="4" orient="horz" pos="768">
          <p15:clr>
            <a:srgbClr val="F26B43"/>
          </p15:clr>
        </p15:guide>
        <p15:guide id="5"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google.com/bigquery-ml/docs/reference/standard-sql/bigqueryml-syntax-create-glm#data_split_metho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cloud.google.com/bigquery-ml/docs/reference/standard-sql/bigqueryml-syntax-create-glm#data_split_col" TargetMode="External"/><Relationship Id="rId4" Type="http://schemas.openxmlformats.org/officeDocument/2006/relationships/hyperlink" Target="https://cloud.google.com/bigquery-ml/docs/reference/standard-sql/bigqueryml-syntax-create-glm#data_split_eval_frac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loud.google.com/bigquery-ml/docs/reference/standard-sql/bigqueryml-syntax-create-glm#data_split_metho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google.com/bigquery-ml/docs/reference/standard-sql/bigqueryml-syntax-create-glm#data_split_metho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cloud.google.com/bigquery-ml/docs/reference/standard-sql/bigqueryml-syntax-create-glm#data_split_col" TargetMode="External"/><Relationship Id="rId4" Type="http://schemas.openxmlformats.org/officeDocument/2006/relationships/hyperlink" Target="https://cloud.google.com/bigquery-ml/docs/reference/standard-sql/bigqueryml-syntax-create-glm#data_split_eval_fract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sthda.com/english/articles/38-regression-model-validation/158-regression-model-accuracy-metrics-r-square-aic-bic-cp-and-mor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8.png"/><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0.png"/><Relationship Id="rId2" Type="http://schemas.openxmlformats.org/officeDocument/2006/relationships/notesSlide" Target="../notesSlides/notesSlide17.xml"/><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14.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8.xml"/><Relationship Id="rId40" Type="http://schemas.openxmlformats.org/officeDocument/2006/relationships/image" Target="../media/image21.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customXml" Target="../ink/ink17.xml"/><Relationship Id="rId8" Type="http://schemas.openxmlformats.org/officeDocument/2006/relationships/image" Target="../media/image5.png"/><Relationship Id="rId3" Type="http://schemas.openxmlformats.org/officeDocument/2006/relationships/customXml" Target="../ink/ink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image" Target="../media/image22.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3.jpe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3.jpe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customXml" Target="../ink/ink23.xml"/><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cloud.google.com/bigquery-ml/doc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s://cloud.google.com/bigquery-ml/docs/reference/standard-sql/bigqueryml-syntax-create-glm#data_split_method" TargetMode="External"/><Relationship Id="rId4" Type="http://schemas.openxmlformats.org/officeDocument/2006/relationships/hyperlink" Target="https://cloud.google.com/bigquery-ml/docs/logistic-regression-predic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cloud.google.com/bigquery-ml/docs/reference/standard-sql/bigqueryml-syntax-create-glm#learn_rate_strategy" TargetMode="External"/><Relationship Id="rId13" Type="http://schemas.openxmlformats.org/officeDocument/2006/relationships/hyperlink" Target="https://cloud.google.com/bigquery-ml/docs/reference/standard-sql/bigqueryml-syntax-create-glm#data_split_eval_fraction" TargetMode="External"/><Relationship Id="rId18" Type="http://schemas.openxmlformats.org/officeDocument/2006/relationships/hyperlink" Target="https://cloud.google.com/bigquery-ml/docs/reference/standard-sql/bigqueryml-syntax-create-glm#class_weights" TargetMode="External"/><Relationship Id="rId3" Type="http://schemas.openxmlformats.org/officeDocument/2006/relationships/hyperlink" Target="https://cloud.google.com/bigquery-ml/docs/reference/standard-sql/bigqueryml-syntax-create-glm#input_label_cols" TargetMode="External"/><Relationship Id="rId21" Type="http://schemas.openxmlformats.org/officeDocument/2006/relationships/hyperlink" Target="https://cloud.google.com/bigquery-ml/docs/reference/standard-sql/bigqueryml-syntax-create-glm#category_encoding_method" TargetMode="External"/><Relationship Id="rId7" Type="http://schemas.openxmlformats.org/officeDocument/2006/relationships/hyperlink" Target="https://cloud.google.com/bigquery-ml/docs/reference/standard-sql/bigqueryml-syntax-create-glm#max_iterations" TargetMode="External"/><Relationship Id="rId12" Type="http://schemas.openxmlformats.org/officeDocument/2006/relationships/hyperlink" Target="https://cloud.google.com/bigquery-ml/docs/reference/standard-sql/bigqueryml-syntax-create-glm#data_split_method" TargetMode="External"/><Relationship Id="rId17" Type="http://schemas.openxmlformats.org/officeDocument/2006/relationships/hyperlink" Target="https://cloud.google.com/bigquery-ml/docs/reference/standard-sql/bigqueryml-syntax-create-glm#auto_class_weights" TargetMode="External"/><Relationship Id="rId2" Type="http://schemas.openxmlformats.org/officeDocument/2006/relationships/notesSlide" Target="../notesSlides/notesSlide4.xml"/><Relationship Id="rId16" Type="http://schemas.openxmlformats.org/officeDocument/2006/relationships/hyperlink" Target="https://cloud.google.com/bigquery-ml/docs/reference/standard-sql/bigqueryml-syntax-create-glm#warm_start" TargetMode="External"/><Relationship Id="rId20" Type="http://schemas.openxmlformats.org/officeDocument/2006/relationships/hyperlink" Target="https://cloud.google.com/bigquery-ml/docs/reference/standard-sql/bigqueryml-syntax-create-glm#calculate_p_values" TargetMode="External"/><Relationship Id="rId1" Type="http://schemas.openxmlformats.org/officeDocument/2006/relationships/slideLayout" Target="../slideLayouts/slideLayout3.xml"/><Relationship Id="rId6" Type="http://schemas.openxmlformats.org/officeDocument/2006/relationships/hyperlink" Target="https://cloud.google.com/bigquery-ml/docs/reference/standard-sql/bigqueryml-syntax-create-glm#l2_reg" TargetMode="External"/><Relationship Id="rId11" Type="http://schemas.openxmlformats.org/officeDocument/2006/relationships/hyperlink" Target="https://cloud.google.com/bigquery-ml/docs/reference/standard-sql/bigqueryml-syntax-create-glm#min_rel_progress" TargetMode="External"/><Relationship Id="rId5" Type="http://schemas.openxmlformats.org/officeDocument/2006/relationships/hyperlink" Target="https://cloud.google.com/bigquery-ml/docs/reference/standard-sql/bigqueryml-syntax-create-glm#l1_reg" TargetMode="External"/><Relationship Id="rId15" Type="http://schemas.openxmlformats.org/officeDocument/2006/relationships/hyperlink" Target="https://cloud.google.com/bigquery-ml/docs/reference/standard-sql/bigqueryml-syntax-create-glm#ls_init_learn_rate" TargetMode="External"/><Relationship Id="rId10" Type="http://schemas.openxmlformats.org/officeDocument/2006/relationships/hyperlink" Target="https://cloud.google.com/bigquery-ml/docs/reference/standard-sql/bigqueryml-syntax-create-glm#early_stop" TargetMode="External"/><Relationship Id="rId19" Type="http://schemas.openxmlformats.org/officeDocument/2006/relationships/hyperlink" Target="https://cloud.google.com/bigquery-ml/docs/reference/standard-sql/bigqueryml-syntax-create-glm#global_explain" TargetMode="External"/><Relationship Id="rId4" Type="http://schemas.openxmlformats.org/officeDocument/2006/relationships/hyperlink" Target="https://cloud.google.com/bigquery-ml/docs/reference/standard-sql/bigqueryml-syntax-create-glm#optimize_strategy" TargetMode="External"/><Relationship Id="rId9" Type="http://schemas.openxmlformats.org/officeDocument/2006/relationships/hyperlink" Target="https://cloud.google.com/bigquery-ml/docs/reference/standard-sql/bigqueryml-syntax-create-glm#learn_rate" TargetMode="External"/><Relationship Id="rId14" Type="http://schemas.openxmlformats.org/officeDocument/2006/relationships/hyperlink" Target="https://cloud.google.com/bigquery-ml/docs/reference/standard-sql/bigqueryml-syntax-create-glm#data_split_co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achinelearningmastery.com/logistic-regression-for-machine-learn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youtube.com/watch?v=yIYKR4sgzI8" TargetMode="External"/><Relationship Id="rId5" Type="http://schemas.openxmlformats.org/officeDocument/2006/relationships/hyperlink" Target="https://www.youtube.com/watch?v=OCwZyYH14uw" TargetMode="External"/><Relationship Id="rId4" Type="http://schemas.openxmlformats.org/officeDocument/2006/relationships/hyperlink" Target="https://www.youtube.com/watch?v=EVEXFAciqk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cloud.google.com/bigquery-ml/docs/reference/standard-sql/bigqueryml-syntax-create-matrix-factorization#model_name" TargetMode="External"/><Relationship Id="rId13" Type="http://schemas.openxmlformats.org/officeDocument/2006/relationships/hyperlink" Target="https://cloud.google.com/bigquery-ml/docs/reference/standard-sql/bigqueryml-syntax-create-matrix-factorization#rating_col" TargetMode="External"/><Relationship Id="rId18" Type="http://schemas.openxmlformats.org/officeDocument/2006/relationships/hyperlink" Target="https://cloud.google.com/bigquery-ml/docs/reference/standard-sql/bigqueryml-syntax-create-matrix-factorization#min_rel_progress" TargetMode="External"/><Relationship Id="rId3" Type="http://schemas.openxmlformats.org/officeDocument/2006/relationships/hyperlink" Target="https://www.youtube.com/watch?v=8LRT2gjHNVc&amp;t=4s" TargetMode="External"/><Relationship Id="rId21" Type="http://schemas.openxmlformats.org/officeDocument/2006/relationships/hyperlink" Target="https://cloud.google.com/bigquery-ml/docs/reference/standard-sql/bigqueryml-syntax-create-matrix-factorization#data_split_col" TargetMode="External"/><Relationship Id="rId7" Type="http://schemas.openxmlformats.org/officeDocument/2006/relationships/hyperlink" Target="https://cloud.google.com/bigquery-ml/docs/reference/standard-sql/bigqueryml-syntax-create-matrix-factorization#create_or_replace_model" TargetMode="External"/><Relationship Id="rId12" Type="http://schemas.openxmlformats.org/officeDocument/2006/relationships/hyperlink" Target="https://cloud.google.com/bigquery-ml/docs/reference/standard-sql/bigqueryml-syntax-create-matrix-factorization#item_col" TargetMode="External"/><Relationship Id="rId17" Type="http://schemas.openxmlformats.org/officeDocument/2006/relationships/hyperlink" Target="https://cloud.google.com/bigquery-ml/docs/reference/standard-sql/bigqueryml-syntax-create-matrix-factorization#early_stop" TargetMode="External"/><Relationship Id="rId2" Type="http://schemas.openxmlformats.org/officeDocument/2006/relationships/notesSlide" Target="../notesSlides/notesSlide8.xml"/><Relationship Id="rId16" Type="http://schemas.openxmlformats.org/officeDocument/2006/relationships/hyperlink" Target="https://cloud.google.com/bigquery-ml/docs/reference/standard-sql/bigqueryml-syntax-create-matrix-factorization#max_iterations" TargetMode="External"/><Relationship Id="rId20" Type="http://schemas.openxmlformats.org/officeDocument/2006/relationships/hyperlink" Target="https://cloud.google.com/bigquery-ml/docs/reference/standard-sql/bigqueryml-syntax-create-matrix-factorization#data_split_eval_fraction" TargetMode="External"/><Relationship Id="rId1" Type="http://schemas.openxmlformats.org/officeDocument/2006/relationships/slideLayout" Target="../slideLayouts/slideLayout3.xml"/><Relationship Id="rId6" Type="http://schemas.openxmlformats.org/officeDocument/2006/relationships/hyperlink" Target="https://cloud.google.com/bigquery-ml/docs/reference/standard-sql/bigqueryml-syntax-create-matrix-factorization#create_model_if_not_exists" TargetMode="External"/><Relationship Id="rId11" Type="http://schemas.openxmlformats.org/officeDocument/2006/relationships/hyperlink" Target="https://cloud.google.com/bigquery-ml/docs/reference/standard-sql/bigqueryml-syntax-create-matrix-factorization#user_col" TargetMode="External"/><Relationship Id="rId5" Type="http://schemas.openxmlformats.org/officeDocument/2006/relationships/hyperlink" Target="https://cloud.google.com/bigquery-ml/docs/reference/standard-sql/bigqueryml-syntax-create-matrix-factorization#create_model" TargetMode="External"/><Relationship Id="rId15" Type="http://schemas.openxmlformats.org/officeDocument/2006/relationships/hyperlink" Target="https://cloud.google.com/bigquery-ml/docs/reference/standard-sql/bigqueryml-syntax-create-matrix-factorization#l2_reg" TargetMode="External"/><Relationship Id="rId10" Type="http://schemas.openxmlformats.org/officeDocument/2006/relationships/hyperlink" Target="https://cloud.google.com/bigquery-ml/docs/reference/standard-sql/bigqueryml-syntax-create-matrix-factorization#num_factors" TargetMode="External"/><Relationship Id="rId19" Type="http://schemas.openxmlformats.org/officeDocument/2006/relationships/hyperlink" Target="https://cloud.google.com/bigquery-ml/docs/reference/standard-sql/bigqueryml-syntax-create-matrix-factorization#data_split_method" TargetMode="External"/><Relationship Id="rId4" Type="http://schemas.openxmlformats.org/officeDocument/2006/relationships/hyperlink" Target="https://www.youtube.com/watch?v=J1dk2Ib11cM&amp;t=337s" TargetMode="External"/><Relationship Id="rId9" Type="http://schemas.openxmlformats.org/officeDocument/2006/relationships/hyperlink" Target="https://cloud.google.com/bigquery-ml/docs/reference/standard-sql/bigqueryml-syntax-create-matrix-factorization#feedback_type" TargetMode="External"/><Relationship Id="rId14" Type="http://schemas.openxmlformats.org/officeDocument/2006/relationships/hyperlink" Target="https://cloud.google.com/bigquery-ml/docs/reference/standard-sql/bigqueryml-syntax-create-matrix-factorization#wals_alpha" TargetMode="External"/><Relationship Id="rId22" Type="http://schemas.openxmlformats.org/officeDocument/2006/relationships/hyperlink" Target="https://cloud.google.com/bigquery-ml/docs/reference/standard-sql/bigqueryml-syntax-create-matrix-factorization#query_statemen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cloud.google.com/bigquery-ml/docs/reference/standard-sql/bigqueryml-syntax-create-glm#early_stop" TargetMode="External"/><Relationship Id="rId3" Type="http://schemas.openxmlformats.org/officeDocument/2006/relationships/hyperlink" Target="https://cloud.google.com/bigquery-ml/docs/reference/standard-sql/bigqueryml-syntax-create-glm#l1_reg" TargetMode="External"/><Relationship Id="rId7" Type="http://schemas.openxmlformats.org/officeDocument/2006/relationships/hyperlink" Target="https://cloud.google.com/bigquery-ml/docs/reference/standard-sql/bigqueryml-syntax-create-glm#learn_rat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cloud.google.com/bigquery-ml/docs/reference/standard-sql/bigqueryml-syntax-create-glm#learn_rate_strategy" TargetMode="External"/><Relationship Id="rId5" Type="http://schemas.openxmlformats.org/officeDocument/2006/relationships/hyperlink" Target="https://cloud.google.com/bigquery-ml/docs/reference/standard-sql/bigqueryml-syntax-create-glm#max_iterations" TargetMode="External"/><Relationship Id="rId4" Type="http://schemas.openxmlformats.org/officeDocument/2006/relationships/hyperlink" Target="https://cloud.google.com/bigquery-ml/docs/reference/standard-sql/bigqueryml-syntax-create-glm#l2_re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ctrTitle"/>
          </p:nvPr>
        </p:nvSpPr>
        <p:spPr>
          <a:xfrm>
            <a:off x="609600" y="1956815"/>
            <a:ext cx="10896600" cy="14342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5000"/>
              <a:buFont typeface="Arial"/>
              <a:buNone/>
            </a:pPr>
            <a:r>
              <a:rPr lang="en-US"/>
              <a:t>Big Data Platforms</a:t>
            </a:r>
            <a:endParaRPr/>
          </a:p>
        </p:txBody>
      </p:sp>
      <p:sp>
        <p:nvSpPr>
          <p:cNvPr id="132" name="Google Shape;132;p4"/>
          <p:cNvSpPr txBox="1">
            <a:spLocks noGrp="1"/>
          </p:cNvSpPr>
          <p:nvPr>
            <p:ph type="subTitle" idx="1"/>
          </p:nvPr>
        </p:nvSpPr>
        <p:spPr>
          <a:xfrm>
            <a:off x="609600" y="3903790"/>
            <a:ext cx="10896599" cy="8510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2800"/>
              <a:buNone/>
            </a:pPr>
            <a:r>
              <a:rPr lang="en-US"/>
              <a:t>Class Session#6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9b5a7cbeb_1_11"/>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Font typeface="Arial"/>
              <a:buNone/>
            </a:pPr>
            <a:r>
              <a:rPr lang="en-US" sz="1200" dirty="0">
                <a:solidFill>
                  <a:schemeClr val="accent6"/>
                </a:solidFill>
                <a:latin typeface="Calibri Light" panose="020F0302020204030204" pitchFamily="34" charset="0"/>
                <a:cs typeface="Calibri Light" panose="020F0302020204030204" pitchFamily="34" charset="0"/>
              </a:rPr>
              <a:t> </a:t>
            </a:r>
            <a:r>
              <a:rPr lang="en-US" sz="1200" dirty="0">
                <a:solidFill>
                  <a:schemeClr val="accent6"/>
                </a:solidFill>
                <a:uFill>
                  <a:noFill/>
                </a:u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 </a:t>
            </a:r>
            <a:r>
              <a:rPr lang="en-US" sz="1200" u="sng" dirty="0">
                <a:solidFill>
                  <a:schemeClr val="accent1"/>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DATA_SPLIT_METHOD</a:t>
            </a:r>
            <a:r>
              <a:rPr lang="en-US" sz="1200" dirty="0">
                <a:solidFill>
                  <a:schemeClr val="accent6"/>
                </a:solidFill>
                <a:latin typeface="Calibri Light" panose="020F0302020204030204" pitchFamily="34" charset="0"/>
                <a:cs typeface="Calibri Light" panose="020F0302020204030204" pitchFamily="34" charset="0"/>
              </a:rPr>
              <a:t> = { 'AUTO_SPLIT' | 'RANDOM' | 'CUSTOM' | 'SEQ' | 'NO_SPLIT' },</a:t>
            </a:r>
            <a:endParaRPr sz="12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200" dirty="0">
                <a:solidFill>
                  <a:schemeClr val="accent6"/>
                </a:solidFill>
                <a:latin typeface="Calibri Light" panose="020F0302020204030204" pitchFamily="34" charset="0"/>
                <a:cs typeface="Calibri Light" panose="020F0302020204030204" pitchFamily="34" charset="0"/>
              </a:rPr>
              <a:t>   </a:t>
            </a:r>
            <a:r>
              <a:rPr lang="en-US" sz="1200" dirty="0">
                <a:solidFill>
                  <a:schemeClr val="accent6"/>
                </a:solidFill>
                <a:uFill>
                  <a:noFill/>
                </a:u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 </a:t>
            </a:r>
            <a:r>
              <a:rPr lang="en-US" sz="1200" u="sng" dirty="0">
                <a:solidFill>
                  <a:schemeClr val="accent1"/>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DATA_SPLIT_EVAL_FRACTION</a:t>
            </a:r>
            <a:r>
              <a:rPr lang="en-US" sz="1200" dirty="0">
                <a:solidFill>
                  <a:schemeClr val="accent6"/>
                </a:solidFill>
                <a:latin typeface="Calibri Light" panose="020F0302020204030204" pitchFamily="34" charset="0"/>
                <a:cs typeface="Calibri Light" panose="020F0302020204030204" pitchFamily="34" charset="0"/>
              </a:rPr>
              <a:t> = float64_value,</a:t>
            </a:r>
            <a:endParaRPr sz="12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200" dirty="0">
                <a:solidFill>
                  <a:schemeClr val="accent6"/>
                </a:solidFill>
                <a:latin typeface="Calibri Light" panose="020F0302020204030204" pitchFamily="34" charset="0"/>
                <a:cs typeface="Calibri Light" panose="020F0302020204030204" pitchFamily="34" charset="0"/>
              </a:rPr>
              <a:t>   </a:t>
            </a:r>
            <a:r>
              <a:rPr lang="en-US" sz="1200" dirty="0">
                <a:solidFill>
                  <a:schemeClr val="accent6"/>
                </a:solidFill>
                <a:uFill>
                  <a:noFill/>
                </a:uFill>
                <a:latin typeface="Calibri Light" panose="020F0302020204030204" pitchFamily="34" charset="0"/>
                <a:cs typeface="Calibri Light" panose="020F0302020204030204" pitchFamily="34" charset="0"/>
                <a:hlinkClick r:id="rId5">
                  <a:extLst>
                    <a:ext uri="{A12FA001-AC4F-418D-AE19-62706E023703}">
                      <ahyp:hlinkClr xmlns:ahyp="http://schemas.microsoft.com/office/drawing/2018/hyperlinkcolor" val="tx"/>
                    </a:ext>
                  </a:extLst>
                </a:hlinkClick>
              </a:rPr>
              <a:t> </a:t>
            </a:r>
            <a:r>
              <a:rPr lang="en-US" sz="1200" u="sng" dirty="0">
                <a:solidFill>
                  <a:schemeClr val="accent1"/>
                </a:solidFill>
                <a:latin typeface="Calibri Light" panose="020F0302020204030204" pitchFamily="34" charset="0"/>
                <a:cs typeface="Calibri Light" panose="020F0302020204030204" pitchFamily="34" charset="0"/>
                <a:hlinkClick r:id="rId5">
                  <a:extLst>
                    <a:ext uri="{A12FA001-AC4F-418D-AE19-62706E023703}">
                      <ahyp:hlinkClr xmlns:ahyp="http://schemas.microsoft.com/office/drawing/2018/hyperlinkcolor" val="tx"/>
                    </a:ext>
                  </a:extLst>
                </a:hlinkClick>
              </a:rPr>
              <a:t>DATA_SPLIT_COL</a:t>
            </a:r>
            <a:r>
              <a:rPr lang="en-US" sz="1200" dirty="0">
                <a:solidFill>
                  <a:schemeClr val="accent6"/>
                </a:solidFill>
                <a:latin typeface="Calibri Light" panose="020F0302020204030204" pitchFamily="34" charset="0"/>
                <a:cs typeface="Calibri Light" panose="020F0302020204030204" pitchFamily="34" charset="0"/>
              </a:rPr>
              <a:t> = </a:t>
            </a:r>
            <a:r>
              <a:rPr lang="en-US" sz="1200" dirty="0" err="1">
                <a:solidFill>
                  <a:schemeClr val="accent6"/>
                </a:solidFill>
                <a:latin typeface="Calibri Light" panose="020F0302020204030204" pitchFamily="34" charset="0"/>
                <a:cs typeface="Calibri Light" panose="020F0302020204030204" pitchFamily="34" charset="0"/>
              </a:rPr>
              <a:t>string_value</a:t>
            </a:r>
            <a:r>
              <a:rPr lang="en-US" sz="1200" dirty="0">
                <a:solidFill>
                  <a:schemeClr val="accent6"/>
                </a:solidFill>
                <a:latin typeface="Calibri Light" panose="020F0302020204030204" pitchFamily="34" charset="0"/>
                <a:cs typeface="Calibri Light" panose="020F0302020204030204" pitchFamily="34" charset="0"/>
              </a:rPr>
              <a:t>,</a:t>
            </a:r>
            <a:endParaRPr sz="12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200" dirty="0">
                <a:solidFill>
                  <a:schemeClr val="accent6"/>
                </a:solidFill>
                <a:latin typeface="Calibri Light" panose="020F0302020204030204" pitchFamily="34" charset="0"/>
                <a:cs typeface="Calibri Light" panose="020F0302020204030204" pitchFamily="34" charset="0"/>
              </a:rPr>
              <a:t>For each method we will define the arguments and descriptions here, </a:t>
            </a:r>
            <a:endParaRPr sz="12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200" dirty="0">
                <a:solidFill>
                  <a:schemeClr val="accent6"/>
                </a:solidFill>
                <a:latin typeface="Calibri Light" panose="020F0302020204030204" pitchFamily="34" charset="0"/>
                <a:cs typeface="Calibri Light" panose="020F0302020204030204" pitchFamily="34" charset="0"/>
              </a:rPr>
              <a:t>You can find the example query of them on the nexus, sixth session, file named S#6-BGML</a:t>
            </a:r>
            <a:endParaRPr sz="12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endParaRPr sz="12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200" dirty="0">
                <a:solidFill>
                  <a:schemeClr val="accent6"/>
                </a:solidFill>
                <a:latin typeface="Calibri Light" panose="020F0302020204030204" pitchFamily="34" charset="0"/>
                <a:cs typeface="Calibri Light" panose="020F0302020204030204" pitchFamily="34" charset="0"/>
              </a:rPr>
              <a:t>Custom:</a:t>
            </a:r>
            <a:endParaRPr sz="12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200" dirty="0">
                <a:solidFill>
                  <a:schemeClr val="accent6"/>
                </a:solidFill>
                <a:latin typeface="Calibri Light" panose="020F0302020204030204" pitchFamily="34" charset="0"/>
                <a:cs typeface="Calibri Light" panose="020F0302020204030204" pitchFamily="34" charset="0"/>
              </a:rPr>
              <a:t>'CUSTOM'</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Split data using a customer provided column of type </a:t>
            </a:r>
            <a:r>
              <a:rPr lang="en-US" sz="1200" dirty="0">
                <a:solidFill>
                  <a:schemeClr val="accent6"/>
                </a:solidFill>
                <a:latin typeface="Calibri Light" panose="020F0302020204030204" pitchFamily="34" charset="0"/>
                <a:cs typeface="Calibri Light" panose="020F0302020204030204" pitchFamily="34" charset="0"/>
              </a:rPr>
              <a:t>BOOL</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The rows with a value of </a:t>
            </a:r>
            <a:r>
              <a:rPr lang="en-US" sz="1200" dirty="0">
                <a:solidFill>
                  <a:schemeClr val="accent6"/>
                </a:solidFill>
                <a:latin typeface="Calibri Light" panose="020F0302020204030204" pitchFamily="34" charset="0"/>
                <a:cs typeface="Calibri Light" panose="020F0302020204030204" pitchFamily="34" charset="0"/>
              </a:rPr>
              <a:t>TRUE</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are used as evaluation data. The rows with a value of </a:t>
            </a:r>
            <a:r>
              <a:rPr lang="en-US" sz="1200" dirty="0">
                <a:solidFill>
                  <a:schemeClr val="accent6"/>
                </a:solidFill>
                <a:latin typeface="Calibri Light" panose="020F0302020204030204" pitchFamily="34" charset="0"/>
                <a:cs typeface="Calibri Light" panose="020F0302020204030204" pitchFamily="34" charset="0"/>
              </a:rPr>
              <a:t>FALSE</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are used as training data.</a:t>
            </a: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0"/>
              </a:spcBef>
              <a:spcAft>
                <a:spcPts val="0"/>
              </a:spcAft>
              <a:buSzPts val="1100"/>
              <a:buFont typeface="Arial"/>
              <a:buNone/>
            </a:pP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0"/>
              </a:spcBef>
              <a:spcAft>
                <a:spcPts val="0"/>
              </a:spcAft>
              <a:buSzPts val="1100"/>
              <a:buFont typeface="Arial"/>
              <a:buNone/>
            </a:pP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SEQ:</a:t>
            </a: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0"/>
              </a:spcBef>
              <a:spcAft>
                <a:spcPts val="0"/>
              </a:spcAft>
              <a:buSzPts val="1100"/>
              <a:buFont typeface="Arial"/>
              <a:buNone/>
            </a:pPr>
            <a:r>
              <a:rPr lang="en-US" sz="1200" dirty="0">
                <a:solidFill>
                  <a:schemeClr val="accent6"/>
                </a:solidFill>
                <a:latin typeface="Calibri Light" panose="020F0302020204030204" pitchFamily="34" charset="0"/>
                <a:cs typeface="Calibri Light" panose="020F0302020204030204" pitchFamily="34" charset="0"/>
              </a:rPr>
              <a:t>'SEQ'</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Split data sequentially using a customer-provided column. The column can have any orderable data type: </a:t>
            </a:r>
            <a:r>
              <a:rPr lang="en-US" sz="1200" dirty="0">
                <a:solidFill>
                  <a:schemeClr val="accent6"/>
                </a:solidFill>
                <a:latin typeface="Calibri Light" panose="020F0302020204030204" pitchFamily="34" charset="0"/>
                <a:cs typeface="Calibri Light" panose="020F0302020204030204" pitchFamily="34" charset="0"/>
              </a:rPr>
              <a:t>NUMERIC</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a:t>
            </a:r>
            <a:r>
              <a:rPr lang="en-US" sz="1200" dirty="0">
                <a:solidFill>
                  <a:schemeClr val="accent6"/>
                </a:solidFill>
                <a:latin typeface="Calibri Light" panose="020F0302020204030204" pitchFamily="34" charset="0"/>
                <a:cs typeface="Calibri Light" panose="020F0302020204030204" pitchFamily="34" charset="0"/>
              </a:rPr>
              <a:t>BIGNUMERIC</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a:t>
            </a:r>
            <a:r>
              <a:rPr lang="en-US" sz="1200" dirty="0">
                <a:solidFill>
                  <a:schemeClr val="accent6"/>
                </a:solidFill>
                <a:latin typeface="Calibri Light" panose="020F0302020204030204" pitchFamily="34" charset="0"/>
                <a:cs typeface="Calibri Light" panose="020F0302020204030204" pitchFamily="34" charset="0"/>
              </a:rPr>
              <a:t>STRING</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or </a:t>
            </a:r>
            <a:r>
              <a:rPr lang="en-US" sz="1200" dirty="0">
                <a:solidFill>
                  <a:schemeClr val="accent6"/>
                </a:solidFill>
                <a:latin typeface="Calibri Light" panose="020F0302020204030204" pitchFamily="34" charset="0"/>
                <a:cs typeface="Calibri Light" panose="020F0302020204030204" pitchFamily="34" charset="0"/>
              </a:rPr>
              <a:t>TIMESTAMP</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All rows with split values smaller than the threshold are used as training data. The remaining rows including </a:t>
            </a:r>
            <a:r>
              <a:rPr lang="en-US" sz="1200" dirty="0">
                <a:solidFill>
                  <a:schemeClr val="accent6"/>
                </a:solidFill>
                <a:latin typeface="Calibri Light" panose="020F0302020204030204" pitchFamily="34" charset="0"/>
                <a:cs typeface="Calibri Light" panose="020F0302020204030204" pitchFamily="34" charset="0"/>
              </a:rPr>
              <a:t>NULLs</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 are used as evaluation data.</a:t>
            </a: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0"/>
              </a:spcBef>
              <a:spcAft>
                <a:spcPts val="0"/>
              </a:spcAft>
              <a:buSzPts val="1100"/>
              <a:buFont typeface="Calibri"/>
              <a:buNone/>
            </a:pPr>
            <a:endParaRPr sz="12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1200"/>
              </a:spcBef>
              <a:spcAft>
                <a:spcPts val="0"/>
              </a:spcAft>
              <a:buClr>
                <a:schemeClr val="accent6"/>
              </a:buClr>
              <a:buSzPts val="1100"/>
              <a:buFont typeface="Arial"/>
              <a:buNone/>
            </a:pP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'AUTO_SPLIT' The automatic split strategy is as follows:</a:t>
            </a: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457200" lvl="0" indent="-304800" algn="l" rtl="0">
              <a:lnSpc>
                <a:spcPct val="115000"/>
              </a:lnSpc>
              <a:spcBef>
                <a:spcPts val="1200"/>
              </a:spcBef>
              <a:spcAft>
                <a:spcPts val="0"/>
              </a:spcAft>
              <a:buClr>
                <a:srgbClr val="202124"/>
              </a:buClr>
              <a:buSzPts val="1200"/>
              <a:buFont typeface="Roboto"/>
              <a:buChar char="●"/>
            </a:pP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When there are fewer than 500 rows in the input data, all rows are used as training data.</a:t>
            </a: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457200" lvl="0" indent="-304800" algn="l" rtl="0">
              <a:lnSpc>
                <a:spcPct val="115000"/>
              </a:lnSpc>
              <a:spcBef>
                <a:spcPts val="0"/>
              </a:spcBef>
              <a:spcAft>
                <a:spcPts val="0"/>
              </a:spcAft>
              <a:buClr>
                <a:srgbClr val="202124"/>
              </a:buClr>
              <a:buSzPts val="1200"/>
              <a:buFont typeface="Roboto"/>
              <a:buChar char="●"/>
            </a:pP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When there are between 500 and 50,000 rows in the input data, 20% of the data is used as evaluation data in a RANDOM split.</a:t>
            </a: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457200" lvl="0" indent="-304800" algn="l" rtl="0">
              <a:lnSpc>
                <a:spcPct val="115000"/>
              </a:lnSpc>
              <a:spcBef>
                <a:spcPts val="0"/>
              </a:spcBef>
              <a:spcAft>
                <a:spcPts val="0"/>
              </a:spcAft>
              <a:buClr>
                <a:srgbClr val="202124"/>
              </a:buClr>
              <a:buSzPts val="1200"/>
              <a:buFont typeface="Roboto"/>
              <a:buChar char="●"/>
            </a:pP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When there are more than 50,000 rows in the input data, only 10,000 of them are used as evaluation data in a RANDOM split.</a:t>
            </a: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900"/>
              </a:spcBef>
              <a:spcAft>
                <a:spcPts val="0"/>
              </a:spcAft>
              <a:buSzPts val="1100"/>
              <a:buFont typeface="Calibri"/>
              <a:buNone/>
            </a:pPr>
            <a:endParaRPr sz="1100" dirty="0">
              <a:solidFill>
                <a:schemeClr val="accent6"/>
              </a:solidFill>
            </a:endParaRPr>
          </a:p>
        </p:txBody>
      </p:sp>
      <p:sp>
        <p:nvSpPr>
          <p:cNvPr id="180" name="Google Shape;180;g119b5a7cbeb_1_11"/>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a:t>Split train and validation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9b5a7cbeb_1_11"/>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 </a:t>
            </a:r>
            <a:r>
              <a:rPr lang="en-US" sz="1400" dirty="0">
                <a:solidFill>
                  <a:schemeClr val="accent6"/>
                </a:solidFill>
                <a:uFill>
                  <a:noFill/>
                </a:u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 </a:t>
            </a:r>
            <a:r>
              <a:rPr lang="en-US" sz="1400" dirty="0">
                <a:solidFill>
                  <a:schemeClr val="accent6"/>
                </a:solidFill>
                <a:uFill>
                  <a:noFill/>
                </a:uFill>
                <a:latin typeface="Calibri Light" panose="020F0302020204030204" pitchFamily="34" charset="0"/>
                <a:cs typeface="Calibri Light" panose="020F0302020204030204" pitchFamily="34" charset="0"/>
              </a:rPr>
              <a:t>Before start learning the split method, lets review the concept of </a:t>
            </a:r>
          </a:p>
          <a:p>
            <a:pPr marL="228600" lvl="0" indent="-228600" algn="l" rtl="0">
              <a:lnSpc>
                <a:spcPct val="115000"/>
              </a:lnSpc>
              <a:spcBef>
                <a:spcPts val="0"/>
              </a:spcBef>
              <a:spcAft>
                <a:spcPts val="0"/>
              </a:spcAft>
              <a:buSzPts val="1100"/>
              <a:buFont typeface="Arial"/>
              <a:buAutoNum type="arabicParenR"/>
            </a:pPr>
            <a:r>
              <a:rPr lang="en-US" sz="1400" dirty="0">
                <a:solidFill>
                  <a:schemeClr val="accent6"/>
                </a:solidFill>
                <a:uFill>
                  <a:noFill/>
                </a:uFill>
                <a:latin typeface="Calibri Light" panose="020F0302020204030204" pitchFamily="34" charset="0"/>
                <a:cs typeface="Calibri Light" panose="020F0302020204030204" pitchFamily="34" charset="0"/>
              </a:rPr>
              <a:t>Training table</a:t>
            </a:r>
          </a:p>
          <a:p>
            <a:pPr marL="228600" lvl="0" indent="-228600" algn="l" rtl="0">
              <a:lnSpc>
                <a:spcPct val="115000"/>
              </a:lnSpc>
              <a:spcBef>
                <a:spcPts val="0"/>
              </a:spcBef>
              <a:spcAft>
                <a:spcPts val="0"/>
              </a:spcAft>
              <a:buSzPts val="1100"/>
              <a:buFont typeface="Arial"/>
              <a:buAutoNum type="arabicParenR"/>
            </a:pPr>
            <a:r>
              <a:rPr lang="en-US" sz="1400" dirty="0">
                <a:solidFill>
                  <a:schemeClr val="accent6"/>
                </a:solidFill>
                <a:uFill>
                  <a:noFill/>
                </a:uFill>
                <a:latin typeface="Calibri Light" panose="020F0302020204030204" pitchFamily="34" charset="0"/>
                <a:cs typeface="Calibri Light" panose="020F0302020204030204" pitchFamily="34" charset="0"/>
              </a:rPr>
              <a:t>Validation table</a:t>
            </a:r>
          </a:p>
          <a:p>
            <a:pPr marL="228600" lvl="0" indent="-228600" algn="l" rtl="0">
              <a:lnSpc>
                <a:spcPct val="115000"/>
              </a:lnSpc>
              <a:spcBef>
                <a:spcPts val="0"/>
              </a:spcBef>
              <a:spcAft>
                <a:spcPts val="0"/>
              </a:spcAft>
              <a:buSzPts val="1100"/>
              <a:buFont typeface="Arial"/>
              <a:buAutoNum type="arabicParenR"/>
            </a:pPr>
            <a:r>
              <a:rPr lang="en-US" sz="1400" dirty="0">
                <a:solidFill>
                  <a:schemeClr val="accent6"/>
                </a:solidFill>
                <a:uFill>
                  <a:noFill/>
                </a:uFill>
                <a:latin typeface="Calibri Light" panose="020F0302020204030204" pitchFamily="34" charset="0"/>
                <a:cs typeface="Calibri Light" panose="020F0302020204030204" pitchFamily="34" charset="0"/>
              </a:rPr>
              <a:t>Test table</a:t>
            </a:r>
          </a:p>
          <a:p>
            <a:pPr marL="228600" lvl="0" indent="-228600" algn="l" rtl="0">
              <a:lnSpc>
                <a:spcPct val="115000"/>
              </a:lnSpc>
              <a:spcBef>
                <a:spcPts val="0"/>
              </a:spcBef>
              <a:spcAft>
                <a:spcPts val="0"/>
              </a:spcAft>
              <a:buSzPts val="1100"/>
              <a:buFont typeface="Arial"/>
              <a:buAutoNum type="arabicParenR"/>
            </a:pPr>
            <a:endParaRPr lang="en-US" sz="1400" dirty="0">
              <a:solidFill>
                <a:schemeClr val="accent6"/>
              </a:solidFill>
              <a:uFill>
                <a:noFill/>
              </a:u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None/>
            </a:pPr>
            <a:r>
              <a:rPr lang="en-US" sz="1400" dirty="0">
                <a:solidFill>
                  <a:schemeClr val="accent6"/>
                </a:solidFill>
                <a:uFill>
                  <a:noFill/>
                </a:uFill>
                <a:latin typeface="Calibri Light" panose="020F0302020204030204" pitchFamily="34" charset="0"/>
                <a:cs typeface="Calibri Light" panose="020F0302020204030204" pitchFamily="34" charset="0"/>
              </a:rPr>
              <a:t>To create a high accurate ML model, you should know well about these tables and data.</a:t>
            </a:r>
          </a:p>
        </p:txBody>
      </p:sp>
      <p:sp>
        <p:nvSpPr>
          <p:cNvPr id="180" name="Google Shape;180;g119b5a7cbeb_1_11"/>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a:t>Split train and validation data</a:t>
            </a:r>
            <a:endParaRPr/>
          </a:p>
        </p:txBody>
      </p:sp>
    </p:spTree>
    <p:extLst>
      <p:ext uri="{BB962C8B-B14F-4D97-AF65-F5344CB8AC3E}">
        <p14:creationId xmlns:p14="http://schemas.microsoft.com/office/powerpoint/2010/main" val="166659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9b5a7cbeb_1_19"/>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 </a:t>
            </a:r>
            <a:r>
              <a:rPr lang="en-US" sz="1400" dirty="0">
                <a:solidFill>
                  <a:schemeClr val="accent6"/>
                </a:solidFill>
                <a:uFill>
                  <a:noFill/>
                </a:u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 </a:t>
            </a:r>
            <a:r>
              <a:rPr lang="en-US" sz="1400" u="sng" dirty="0">
                <a:solidFill>
                  <a:schemeClr val="accent1"/>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DATA_SPLIT_METHOD</a:t>
            </a:r>
            <a:r>
              <a:rPr lang="en-US" sz="1400" dirty="0">
                <a:solidFill>
                  <a:schemeClr val="accent6"/>
                </a:solidFill>
                <a:latin typeface="Calibri Light" panose="020F0302020204030204" pitchFamily="34" charset="0"/>
                <a:cs typeface="Calibri Light" panose="020F0302020204030204" pitchFamily="34" charset="0"/>
              </a:rPr>
              <a:t> = { 'AUTO_SPLIT' | 'RANDOM' | 'CUSTOM' | 'SEQ' | 'NO_SPLIT' },</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   </a:t>
            </a:r>
            <a:r>
              <a:rPr lang="en-US" sz="1400" dirty="0">
                <a:solidFill>
                  <a:schemeClr val="accent6"/>
                </a:solidFill>
                <a:uFill>
                  <a:noFill/>
                </a:u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 </a:t>
            </a:r>
            <a:r>
              <a:rPr lang="en-US" sz="1400" u="sng" dirty="0">
                <a:solidFill>
                  <a:schemeClr val="accent1"/>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DATA_SPLIT_EVAL_FRACTION</a:t>
            </a:r>
            <a:r>
              <a:rPr lang="en-US" sz="1400" dirty="0">
                <a:solidFill>
                  <a:schemeClr val="accent6"/>
                </a:solidFill>
                <a:latin typeface="Calibri Light" panose="020F0302020204030204" pitchFamily="34" charset="0"/>
                <a:cs typeface="Calibri Light" panose="020F0302020204030204" pitchFamily="34" charset="0"/>
              </a:rPr>
              <a:t> = float64_value,</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   </a:t>
            </a:r>
            <a:r>
              <a:rPr lang="en-US" sz="1400" dirty="0">
                <a:solidFill>
                  <a:schemeClr val="accent6"/>
                </a:solidFill>
                <a:uFill>
                  <a:noFill/>
                </a:uFill>
                <a:latin typeface="Calibri Light" panose="020F0302020204030204" pitchFamily="34" charset="0"/>
                <a:cs typeface="Calibri Light" panose="020F0302020204030204" pitchFamily="34" charset="0"/>
                <a:hlinkClick r:id="rId5">
                  <a:extLst>
                    <a:ext uri="{A12FA001-AC4F-418D-AE19-62706E023703}">
                      <ahyp:hlinkClr xmlns:ahyp="http://schemas.microsoft.com/office/drawing/2018/hyperlinkcolor" val="tx"/>
                    </a:ext>
                  </a:extLst>
                </a:hlinkClick>
              </a:rPr>
              <a:t> </a:t>
            </a:r>
            <a:r>
              <a:rPr lang="en-US" sz="1400" u="sng" dirty="0">
                <a:solidFill>
                  <a:schemeClr val="accent1"/>
                </a:solidFill>
                <a:latin typeface="Calibri Light" panose="020F0302020204030204" pitchFamily="34" charset="0"/>
                <a:cs typeface="Calibri Light" panose="020F0302020204030204" pitchFamily="34" charset="0"/>
                <a:hlinkClick r:id="rId5">
                  <a:extLst>
                    <a:ext uri="{A12FA001-AC4F-418D-AE19-62706E023703}">
                      <ahyp:hlinkClr xmlns:ahyp="http://schemas.microsoft.com/office/drawing/2018/hyperlinkcolor" val="tx"/>
                    </a:ext>
                  </a:extLst>
                </a:hlinkClick>
              </a:rPr>
              <a:t>DATA_SPLIT_COL</a:t>
            </a:r>
            <a:r>
              <a:rPr lang="en-US" sz="1400" dirty="0">
                <a:solidFill>
                  <a:schemeClr val="accent6"/>
                </a:solidFill>
                <a:latin typeface="Calibri Light" panose="020F0302020204030204" pitchFamily="34" charset="0"/>
                <a:cs typeface="Calibri Light" panose="020F0302020204030204" pitchFamily="34" charset="0"/>
              </a:rPr>
              <a:t> = </a:t>
            </a:r>
            <a:r>
              <a:rPr lang="en-US" sz="1400" dirty="0" err="1">
                <a:solidFill>
                  <a:schemeClr val="accent6"/>
                </a:solidFill>
                <a:latin typeface="Calibri Light" panose="020F0302020204030204" pitchFamily="34" charset="0"/>
                <a:cs typeface="Calibri Light" panose="020F0302020204030204" pitchFamily="34" charset="0"/>
              </a:rPr>
              <a:t>string_value</a:t>
            </a:r>
            <a:r>
              <a:rPr lang="en-US" sz="1400" dirty="0">
                <a:solidFill>
                  <a:schemeClr val="accent6"/>
                </a:solidFill>
                <a:latin typeface="Calibri Light" panose="020F0302020204030204" pitchFamily="34" charset="0"/>
                <a:cs typeface="Calibri Light" panose="020F0302020204030204" pitchFamily="34" charset="0"/>
              </a:rPr>
              <a:t>,</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For each method we will define the arguments and descriptions here, </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You can find the example query of them on the nexus, sixth session, file named S#6-BGML</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'RANDOM' Split data randomly. A random split is deterministic: different training runs produce the same split results if the underlying training data remains the same.</a:t>
            </a:r>
            <a:endParaRPr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2400"/>
              </a:spcBef>
              <a:spcAft>
                <a:spcPts val="0"/>
              </a:spcAft>
              <a:buClr>
                <a:schemeClr val="accent6"/>
              </a:buClr>
              <a:buSzPts val="1100"/>
              <a:buFont typeface="Arial"/>
              <a:buNone/>
            </a:pPr>
            <a:r>
              <a:rPr lang="en-US"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DATA_SPLIT_EVAL_FRACTION</a:t>
            </a:r>
            <a:endParaRPr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1200"/>
              </a:spcBef>
              <a:spcAft>
                <a:spcPts val="0"/>
              </a:spcAft>
              <a:buClr>
                <a:schemeClr val="accent6"/>
              </a:buClr>
              <a:buSzPts val="1100"/>
              <a:buFont typeface="Arial"/>
              <a:buNone/>
            </a:pPr>
            <a:r>
              <a:rPr lang="en-US"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Syntax</a:t>
            </a:r>
            <a:endParaRPr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1200"/>
              </a:spcBef>
              <a:spcAft>
                <a:spcPts val="0"/>
              </a:spcAft>
              <a:buClr>
                <a:schemeClr val="accent6"/>
              </a:buClr>
              <a:buSzPts val="1100"/>
              <a:buFont typeface="Arial"/>
              <a:buNone/>
            </a:pPr>
            <a:r>
              <a:rPr lang="en-US"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DATA_SPLIT_EVAL_FRACTION = float64_value</a:t>
            </a:r>
            <a:endParaRPr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1200"/>
              </a:spcBef>
              <a:spcAft>
                <a:spcPts val="0"/>
              </a:spcAft>
              <a:buClr>
                <a:schemeClr val="accent6"/>
              </a:buClr>
              <a:buSzPts val="1100"/>
              <a:buFont typeface="Arial"/>
              <a:buNone/>
            </a:pPr>
            <a:r>
              <a:rPr lang="en-US"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Description</a:t>
            </a:r>
            <a:endParaRPr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1200"/>
              </a:spcBef>
              <a:spcAft>
                <a:spcPts val="0"/>
              </a:spcAft>
              <a:buClr>
                <a:schemeClr val="accent6"/>
              </a:buClr>
              <a:buSzPts val="1100"/>
              <a:buFont typeface="Arial"/>
              <a:buNone/>
            </a:pPr>
            <a:r>
              <a:rPr lang="en-US"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This option is used with 'RANDOM' and 'SEQ' splits. It specifies the fraction of the data used for evaluation, accurate to two decimal places.</a:t>
            </a:r>
          </a:p>
          <a:p>
            <a:pPr marL="0" lvl="0" indent="0">
              <a:lnSpc>
                <a:spcPct val="115000"/>
              </a:lnSpc>
              <a:spcBef>
                <a:spcPts val="0"/>
              </a:spcBef>
              <a:buSzPts val="1100"/>
              <a:buNone/>
            </a:pPr>
            <a:endParaRPr lang="en-US" sz="1200" dirty="0">
              <a:solidFill>
                <a:schemeClr val="accent6"/>
              </a:solidFill>
              <a:highlight>
                <a:srgbClr val="FFFFFF"/>
              </a:highlight>
            </a:endParaRPr>
          </a:p>
          <a:p>
            <a:pPr marL="0" lvl="0" indent="0" algn="l" rtl="0">
              <a:lnSpc>
                <a:spcPct val="115000"/>
              </a:lnSpc>
              <a:spcBef>
                <a:spcPts val="1200"/>
              </a:spcBef>
              <a:spcAft>
                <a:spcPts val="0"/>
              </a:spcAft>
              <a:buSzPts val="1100"/>
              <a:buFont typeface="Calibri"/>
              <a:buNone/>
            </a:pPr>
            <a:endParaRPr sz="1200" dirty="0">
              <a:solidFill>
                <a:srgbClr val="202124"/>
              </a:solidFill>
              <a:highlight>
                <a:srgbClr val="FFFFFF"/>
              </a:highlight>
              <a:latin typeface="Roboto"/>
              <a:ea typeface="Roboto"/>
              <a:cs typeface="Roboto"/>
              <a:sym typeface="Roboto"/>
            </a:endParaRPr>
          </a:p>
        </p:txBody>
      </p:sp>
      <p:sp>
        <p:nvSpPr>
          <p:cNvPr id="186" name="Google Shape;186;g119b5a7cbeb_1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a:t>Split train and validation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19b5a7cbeb_1_24"/>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l" rtl="0">
              <a:lnSpc>
                <a:spcPct val="133333"/>
              </a:lnSpc>
              <a:spcBef>
                <a:spcPts val="0"/>
              </a:spcBef>
              <a:spcAft>
                <a:spcPts val="0"/>
              </a:spcAft>
              <a:buClr>
                <a:schemeClr val="accent6"/>
              </a:buClr>
              <a:buSzPts val="1100"/>
              <a:buFont typeface="Arial"/>
              <a:buNone/>
            </a:pPr>
            <a:r>
              <a:rPr lang="en-US" sz="1400" dirty="0">
                <a:solidFill>
                  <a:srgbClr val="008080"/>
                </a:solidFill>
                <a:highlight>
                  <a:srgbClr val="FFFFFE"/>
                </a:highlight>
                <a:latin typeface="Calibri Light" panose="020F0302020204030204" pitchFamily="34" charset="0"/>
                <a:ea typeface="Roboto Mono"/>
                <a:cs typeface="Calibri Light" panose="020F0302020204030204" pitchFamily="34" charset="0"/>
                <a:sym typeface="Roboto Mono"/>
              </a:rPr>
              <a:t>#pick the random rows and insert it into new table we made before named ‘</a:t>
            </a:r>
            <a:r>
              <a:rPr lang="en-US" sz="1400" dirty="0" err="1">
                <a:solidFill>
                  <a:srgbClr val="008080"/>
                </a:solidFill>
                <a:highlight>
                  <a:srgbClr val="FFFFFE"/>
                </a:highlight>
                <a:latin typeface="Calibri Light" panose="020F0302020204030204" pitchFamily="34" charset="0"/>
                <a:ea typeface="Roboto Mono"/>
                <a:cs typeface="Calibri Light" panose="020F0302020204030204" pitchFamily="34" charset="0"/>
                <a:sym typeface="Roboto Mono"/>
              </a:rPr>
              <a:t>test_data</a:t>
            </a:r>
            <a:r>
              <a:rPr lang="en-US" sz="1400" dirty="0">
                <a:solidFill>
                  <a:srgbClr val="008080"/>
                </a:solidFill>
                <a:highlight>
                  <a:srgbClr val="FFFFFE"/>
                </a:highlight>
                <a:latin typeface="Calibri Light" panose="020F0302020204030204" pitchFamily="34" charset="0"/>
                <a:ea typeface="Roboto Mono"/>
                <a:cs typeface="Calibri Light" panose="020F0302020204030204" pitchFamily="34" charset="0"/>
                <a:sym typeface="Roboto Mono"/>
              </a:rPr>
              <a:t>”</a:t>
            </a:r>
            <a:endParaRPr sz="1400" dirty="0">
              <a:solidFill>
                <a:srgbClr val="008080"/>
              </a:solidFill>
              <a:highlight>
                <a:srgbClr val="FFFFFE"/>
              </a:highlight>
              <a:latin typeface="Calibri Light" panose="020F0302020204030204" pitchFamily="34" charset="0"/>
              <a:ea typeface="Roboto Mono"/>
              <a:cs typeface="Calibri Light" panose="020F0302020204030204" pitchFamily="34" charset="0"/>
              <a:sym typeface="Roboto Mono"/>
            </a:endParaRPr>
          </a:p>
          <a:p>
            <a:pPr marL="0" lvl="0" indent="0" algn="l" rtl="0">
              <a:lnSpc>
                <a:spcPct val="133333"/>
              </a:lnSpc>
              <a:spcBef>
                <a:spcPts val="0"/>
              </a:spcBef>
              <a:spcAft>
                <a:spcPts val="0"/>
              </a:spcAft>
              <a:buClr>
                <a:schemeClr val="accent6"/>
              </a:buClr>
              <a:buSzPts val="1100"/>
              <a:buFont typeface="Arial"/>
              <a:buNone/>
            </a:pPr>
            <a:r>
              <a:rPr lang="en-US" sz="1400" dirty="0">
                <a:solidFill>
                  <a:srgbClr val="008080"/>
                </a:solidFill>
                <a:highlight>
                  <a:srgbClr val="FFFFFE"/>
                </a:highlight>
                <a:latin typeface="Calibri Light" panose="020F0302020204030204" pitchFamily="34" charset="0"/>
                <a:ea typeface="Roboto Mono"/>
                <a:cs typeface="Calibri Light" panose="020F0302020204030204" pitchFamily="34" charset="0"/>
                <a:sym typeface="Roboto Mono"/>
              </a:rPr>
              <a:t>INSERT</a:t>
            </a:r>
            <a:r>
              <a:rPr lang="en-US"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rPr>
              <a:t> </a:t>
            </a:r>
            <a:r>
              <a:rPr lang="en-US" sz="1400" dirty="0">
                <a:solidFill>
                  <a:srgbClr val="A31515"/>
                </a:solidFill>
                <a:highlight>
                  <a:srgbClr val="FFFFFE"/>
                </a:highlight>
                <a:latin typeface="Calibri Light" panose="020F0302020204030204" pitchFamily="34" charset="0"/>
                <a:ea typeface="Roboto Mono"/>
                <a:cs typeface="Calibri Light" panose="020F0302020204030204" pitchFamily="34" charset="0"/>
                <a:sym typeface="Roboto Mono"/>
              </a:rPr>
              <a:t>`</a:t>
            </a:r>
            <a:r>
              <a:rPr lang="en-US" sz="1400" dirty="0" err="1">
                <a:solidFill>
                  <a:srgbClr val="A31515"/>
                </a:solidFill>
                <a:highlight>
                  <a:srgbClr val="FFFFFE"/>
                </a:highlight>
                <a:latin typeface="Calibri Light" panose="020F0302020204030204" pitchFamily="34" charset="0"/>
                <a:ea typeface="Roboto Mono"/>
                <a:cs typeface="Calibri Light" panose="020F0302020204030204" pitchFamily="34" charset="0"/>
                <a:sym typeface="Roboto Mono"/>
              </a:rPr>
              <a:t>baby_weight.test_data</a:t>
            </a:r>
            <a:r>
              <a:rPr lang="en-US" sz="1400" dirty="0">
                <a:solidFill>
                  <a:srgbClr val="A31515"/>
                </a:solidFill>
                <a:highlight>
                  <a:srgbClr val="FFFFFE"/>
                </a:highlight>
                <a:latin typeface="Calibri Light" panose="020F0302020204030204" pitchFamily="34" charset="0"/>
                <a:ea typeface="Roboto Mono"/>
                <a:cs typeface="Calibri Light" panose="020F0302020204030204" pitchFamily="34" charset="0"/>
                <a:sym typeface="Roboto Mono"/>
              </a:rPr>
              <a:t>`</a:t>
            </a:r>
            <a:endParaRPr sz="1400" dirty="0">
              <a:solidFill>
                <a:srgbClr val="A31515"/>
              </a:solidFill>
              <a:highlight>
                <a:srgbClr val="FFFFFE"/>
              </a:highlight>
              <a:latin typeface="Calibri Light" panose="020F0302020204030204" pitchFamily="34" charset="0"/>
              <a:ea typeface="Roboto Mono"/>
              <a:cs typeface="Calibri Light" panose="020F0302020204030204" pitchFamily="34" charset="0"/>
              <a:sym typeface="Roboto Mono"/>
            </a:endParaRPr>
          </a:p>
          <a:p>
            <a:pPr marL="0" lvl="0" indent="0" algn="l" rtl="0">
              <a:lnSpc>
                <a:spcPct val="133333"/>
              </a:lnSpc>
              <a:spcBef>
                <a:spcPts val="0"/>
              </a:spcBef>
              <a:spcAft>
                <a:spcPts val="0"/>
              </a:spcAft>
              <a:buClr>
                <a:schemeClr val="accent6"/>
              </a:buClr>
              <a:buSzPts val="1100"/>
              <a:buFont typeface="Arial"/>
              <a:buNone/>
            </a:pPr>
            <a:r>
              <a:rPr lang="en-US" sz="1400" dirty="0">
                <a:solidFill>
                  <a:srgbClr val="008080"/>
                </a:solidFill>
                <a:highlight>
                  <a:srgbClr val="FFFFFE"/>
                </a:highlight>
                <a:latin typeface="Calibri Light" panose="020F0302020204030204" pitchFamily="34" charset="0"/>
                <a:ea typeface="Roboto Mono"/>
                <a:cs typeface="Calibri Light" panose="020F0302020204030204" pitchFamily="34" charset="0"/>
                <a:sym typeface="Roboto Mono"/>
              </a:rPr>
              <a:t>SELECT</a:t>
            </a:r>
            <a:r>
              <a:rPr lang="en-US"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rPr>
              <a:t> *</a:t>
            </a:r>
            <a:endParaRPr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endParaRPr>
          </a:p>
          <a:p>
            <a:pPr marL="0" lvl="0" indent="0" algn="l" rtl="0">
              <a:lnSpc>
                <a:spcPct val="133333"/>
              </a:lnSpc>
              <a:spcBef>
                <a:spcPts val="0"/>
              </a:spcBef>
              <a:spcAft>
                <a:spcPts val="0"/>
              </a:spcAft>
              <a:buClr>
                <a:schemeClr val="accent6"/>
              </a:buClr>
              <a:buSzPts val="1100"/>
              <a:buFont typeface="Arial"/>
              <a:buNone/>
            </a:pPr>
            <a:r>
              <a:rPr lang="en-US" sz="1400" dirty="0">
                <a:solidFill>
                  <a:srgbClr val="008080"/>
                </a:solidFill>
                <a:highlight>
                  <a:srgbClr val="FFFFFE"/>
                </a:highlight>
                <a:latin typeface="Calibri Light" panose="020F0302020204030204" pitchFamily="34" charset="0"/>
                <a:ea typeface="Roboto Mono"/>
                <a:cs typeface="Calibri Light" panose="020F0302020204030204" pitchFamily="34" charset="0"/>
                <a:sym typeface="Roboto Mono"/>
              </a:rPr>
              <a:t>FROM</a:t>
            </a:r>
            <a:r>
              <a:rPr lang="en-US"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rPr>
              <a:t> </a:t>
            </a:r>
            <a:r>
              <a:rPr lang="en-US" sz="1400" dirty="0">
                <a:solidFill>
                  <a:srgbClr val="A31515"/>
                </a:solidFill>
                <a:highlight>
                  <a:srgbClr val="FFFFFE"/>
                </a:highlight>
                <a:latin typeface="Calibri Light" panose="020F0302020204030204" pitchFamily="34" charset="0"/>
                <a:ea typeface="Roboto Mono"/>
                <a:cs typeface="Calibri Light" panose="020F0302020204030204" pitchFamily="34" charset="0"/>
                <a:sym typeface="Roboto Mono"/>
              </a:rPr>
              <a:t>`</a:t>
            </a:r>
            <a:r>
              <a:rPr lang="en-US" sz="1400" dirty="0" err="1">
                <a:solidFill>
                  <a:srgbClr val="A31515"/>
                </a:solidFill>
                <a:highlight>
                  <a:srgbClr val="FFFFFE"/>
                </a:highlight>
                <a:latin typeface="Calibri Light" panose="020F0302020204030204" pitchFamily="34" charset="0"/>
                <a:ea typeface="Roboto Mono"/>
                <a:cs typeface="Calibri Light" panose="020F0302020204030204" pitchFamily="34" charset="0"/>
                <a:sym typeface="Roboto Mono"/>
              </a:rPr>
              <a:t>baby_weight.natality</a:t>
            </a:r>
            <a:r>
              <a:rPr lang="en-US" sz="1400" dirty="0">
                <a:solidFill>
                  <a:srgbClr val="A31515"/>
                </a:solidFill>
                <a:highlight>
                  <a:srgbClr val="FFFFFE"/>
                </a:highlight>
                <a:latin typeface="Calibri Light" panose="020F0302020204030204" pitchFamily="34" charset="0"/>
                <a:ea typeface="Roboto Mono"/>
                <a:cs typeface="Calibri Light" panose="020F0302020204030204" pitchFamily="34" charset="0"/>
                <a:sym typeface="Roboto Mono"/>
              </a:rPr>
              <a:t>`</a:t>
            </a:r>
            <a:endParaRPr sz="1400" dirty="0">
              <a:solidFill>
                <a:srgbClr val="A31515"/>
              </a:solidFill>
              <a:highlight>
                <a:srgbClr val="FFFFFE"/>
              </a:highlight>
              <a:latin typeface="Calibri Light" panose="020F0302020204030204" pitchFamily="34" charset="0"/>
              <a:ea typeface="Roboto Mono"/>
              <a:cs typeface="Calibri Light" panose="020F0302020204030204" pitchFamily="34" charset="0"/>
              <a:sym typeface="Roboto Mono"/>
            </a:endParaRPr>
          </a:p>
          <a:p>
            <a:pPr marL="0" lvl="0" indent="0" algn="l" rtl="0">
              <a:lnSpc>
                <a:spcPct val="133333"/>
              </a:lnSpc>
              <a:spcBef>
                <a:spcPts val="0"/>
              </a:spcBef>
              <a:spcAft>
                <a:spcPts val="0"/>
              </a:spcAft>
              <a:buClr>
                <a:schemeClr val="accent6"/>
              </a:buClr>
              <a:buSzPts val="1100"/>
              <a:buFont typeface="Arial"/>
              <a:buNone/>
            </a:pPr>
            <a:r>
              <a:rPr lang="en-US" sz="1400" dirty="0">
                <a:solidFill>
                  <a:srgbClr val="008080"/>
                </a:solidFill>
                <a:highlight>
                  <a:srgbClr val="FFFFFE"/>
                </a:highlight>
                <a:latin typeface="Calibri Light" panose="020F0302020204030204" pitchFamily="34" charset="0"/>
                <a:ea typeface="Roboto Mono"/>
                <a:cs typeface="Calibri Light" panose="020F0302020204030204" pitchFamily="34" charset="0"/>
                <a:sym typeface="Roboto Mono"/>
              </a:rPr>
              <a:t>WHERE</a:t>
            </a:r>
            <a:r>
              <a:rPr lang="en-US"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rPr>
              <a:t> </a:t>
            </a:r>
            <a:r>
              <a:rPr lang="en-US" sz="1400" dirty="0">
                <a:solidFill>
                  <a:srgbClr val="008080"/>
                </a:solidFill>
                <a:highlight>
                  <a:srgbClr val="FFFFFE"/>
                </a:highlight>
                <a:latin typeface="Calibri Light" panose="020F0302020204030204" pitchFamily="34" charset="0"/>
                <a:ea typeface="Roboto Mono"/>
                <a:cs typeface="Calibri Light" panose="020F0302020204030204" pitchFamily="34" charset="0"/>
                <a:sym typeface="Roboto Mono"/>
              </a:rPr>
              <a:t>rand</a:t>
            </a:r>
            <a:r>
              <a:rPr lang="en-US"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rPr>
              <a:t>() &lt; </a:t>
            </a:r>
            <a:r>
              <a:rPr lang="en-US" sz="1400" dirty="0">
                <a:solidFill>
                  <a:srgbClr val="09875A"/>
                </a:solidFill>
                <a:highlight>
                  <a:srgbClr val="FFFFFE"/>
                </a:highlight>
                <a:latin typeface="Calibri Light" panose="020F0302020204030204" pitchFamily="34" charset="0"/>
                <a:ea typeface="Roboto Mono"/>
                <a:cs typeface="Calibri Light" panose="020F0302020204030204" pitchFamily="34" charset="0"/>
                <a:sym typeface="Roboto Mono"/>
              </a:rPr>
              <a:t>0. 1</a:t>
            </a:r>
            <a:r>
              <a:rPr lang="en-US"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rPr>
              <a:t> ;</a:t>
            </a:r>
            <a:endParaRPr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endParaRPr>
          </a:p>
          <a:p>
            <a:pPr marL="0" lvl="0" indent="0" algn="l" rtl="0">
              <a:lnSpc>
                <a:spcPct val="115000"/>
              </a:lnSpc>
              <a:spcBef>
                <a:spcPts val="0"/>
              </a:spcBef>
              <a:spcAft>
                <a:spcPts val="0"/>
              </a:spcAft>
              <a:buSzPts val="1100"/>
              <a:buFont typeface="Calibri"/>
              <a:buNone/>
            </a:pP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Calibri"/>
              <a:buNone/>
            </a:pPr>
            <a:r>
              <a:rPr lang="en-US" sz="1400" dirty="0">
                <a:solidFill>
                  <a:schemeClr val="accent6"/>
                </a:solidFill>
                <a:latin typeface="Calibri Light" panose="020F0302020204030204" pitchFamily="34" charset="0"/>
                <a:cs typeface="Calibri Light" panose="020F0302020204030204" pitchFamily="34" charset="0"/>
              </a:rPr>
              <a:t>the test dataset  need to have the same schema with the baby weight, training table</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Calibri"/>
              <a:buNone/>
            </a:pPr>
            <a:r>
              <a:rPr lang="en-US" sz="1400" dirty="0">
                <a:solidFill>
                  <a:schemeClr val="accent6"/>
                </a:solidFill>
                <a:latin typeface="Calibri Light" panose="020F0302020204030204" pitchFamily="34" charset="0"/>
                <a:cs typeface="Calibri Light" panose="020F0302020204030204" pitchFamily="34" charset="0"/>
              </a:rPr>
              <a:t>so one easy way is</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Calibri"/>
              <a:buNone/>
            </a:pP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Calibri"/>
              <a:buNone/>
            </a:pPr>
            <a:r>
              <a:rPr lang="en-US" sz="1400" dirty="0">
                <a:solidFill>
                  <a:schemeClr val="accent6"/>
                </a:solidFill>
                <a:latin typeface="Calibri Light" panose="020F0302020204030204" pitchFamily="34" charset="0"/>
                <a:cs typeface="Calibri Light" panose="020F0302020204030204" pitchFamily="34" charset="0"/>
              </a:rPr>
              <a:t>copy baby weight save it as a test data the</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33333"/>
              </a:lnSpc>
              <a:spcBef>
                <a:spcPts val="0"/>
              </a:spcBef>
              <a:spcAft>
                <a:spcPts val="0"/>
              </a:spcAft>
              <a:buClr>
                <a:schemeClr val="accent6"/>
              </a:buClr>
              <a:buSzPts val="1100"/>
              <a:buFont typeface="Arial"/>
              <a:buNone/>
            </a:pPr>
            <a:r>
              <a:rPr lang="en-US" sz="1400" dirty="0">
                <a:solidFill>
                  <a:srgbClr val="3367D6"/>
                </a:solidFill>
                <a:highlight>
                  <a:srgbClr val="FFFFFE"/>
                </a:highlight>
                <a:latin typeface="Calibri Light" panose="020F0302020204030204" pitchFamily="34" charset="0"/>
                <a:ea typeface="Roboto Mono"/>
                <a:cs typeface="Calibri Light" panose="020F0302020204030204" pitchFamily="34" charset="0"/>
                <a:sym typeface="Roboto Mono"/>
              </a:rPr>
              <a:t>TRUNCATE</a:t>
            </a:r>
            <a:r>
              <a:rPr lang="en-US"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rPr>
              <a:t> </a:t>
            </a:r>
            <a:r>
              <a:rPr lang="en-US" sz="1400" dirty="0">
                <a:solidFill>
                  <a:srgbClr val="3367D6"/>
                </a:solidFill>
                <a:highlight>
                  <a:srgbClr val="FFFFFE"/>
                </a:highlight>
                <a:latin typeface="Calibri Light" panose="020F0302020204030204" pitchFamily="34" charset="0"/>
                <a:ea typeface="Roboto Mono"/>
                <a:cs typeface="Calibri Light" panose="020F0302020204030204" pitchFamily="34" charset="0"/>
                <a:sym typeface="Roboto Mono"/>
              </a:rPr>
              <a:t>TABLE</a:t>
            </a:r>
            <a:r>
              <a:rPr lang="en-US" sz="1400" dirty="0">
                <a:solidFill>
                  <a:schemeClr val="accent6"/>
                </a:solidFill>
                <a:highlight>
                  <a:srgbClr val="FFFFFE"/>
                </a:highlight>
                <a:latin typeface="Calibri Light" panose="020F0302020204030204" pitchFamily="34" charset="0"/>
                <a:ea typeface="Roboto Mono"/>
                <a:cs typeface="Calibri Light" panose="020F0302020204030204" pitchFamily="34" charset="0"/>
                <a:sym typeface="Roboto Mono"/>
              </a:rPr>
              <a:t> </a:t>
            </a:r>
            <a:r>
              <a:rPr lang="en-US" sz="1400" dirty="0">
                <a:solidFill>
                  <a:srgbClr val="0D904F"/>
                </a:solidFill>
                <a:highlight>
                  <a:srgbClr val="FFFFFE"/>
                </a:highlight>
                <a:latin typeface="Calibri Light" panose="020F0302020204030204" pitchFamily="34" charset="0"/>
                <a:ea typeface="Roboto Mono"/>
                <a:cs typeface="Calibri Light" panose="020F0302020204030204" pitchFamily="34" charset="0"/>
                <a:sym typeface="Roboto Mono"/>
              </a:rPr>
              <a:t>`</a:t>
            </a:r>
            <a:r>
              <a:rPr lang="en-US" sz="1400" dirty="0" err="1">
                <a:solidFill>
                  <a:srgbClr val="0D904F"/>
                </a:solidFill>
                <a:highlight>
                  <a:srgbClr val="FFFFFE"/>
                </a:highlight>
                <a:latin typeface="Calibri Light" panose="020F0302020204030204" pitchFamily="34" charset="0"/>
                <a:ea typeface="Roboto Mono"/>
                <a:cs typeface="Calibri Light" panose="020F0302020204030204" pitchFamily="34" charset="0"/>
                <a:sym typeface="Roboto Mono"/>
              </a:rPr>
              <a:t>baby_weight.info_copy</a:t>
            </a:r>
            <a:r>
              <a:rPr lang="en-US" sz="1400" dirty="0">
                <a:solidFill>
                  <a:srgbClr val="0D904F"/>
                </a:solidFill>
                <a:highlight>
                  <a:srgbClr val="FFFFFE"/>
                </a:highlight>
                <a:latin typeface="Calibri Light" panose="020F0302020204030204" pitchFamily="34" charset="0"/>
                <a:ea typeface="Roboto Mono"/>
                <a:cs typeface="Calibri Light" panose="020F0302020204030204" pitchFamily="34" charset="0"/>
                <a:sym typeface="Roboto Mono"/>
              </a:rPr>
              <a:t>`</a:t>
            </a:r>
            <a:endParaRPr sz="1400" dirty="0">
              <a:solidFill>
                <a:srgbClr val="0D904F"/>
              </a:solidFill>
              <a:highlight>
                <a:srgbClr val="FFFFFE"/>
              </a:highlight>
              <a:latin typeface="Calibri Light" panose="020F0302020204030204" pitchFamily="34" charset="0"/>
              <a:ea typeface="Roboto Mono"/>
              <a:cs typeface="Calibri Light" panose="020F0302020204030204" pitchFamily="34" charset="0"/>
              <a:sym typeface="Roboto Mono"/>
            </a:endParaRPr>
          </a:p>
          <a:p>
            <a:pPr marL="0" lvl="0" indent="0" algn="l" rtl="0">
              <a:lnSpc>
                <a:spcPct val="115000"/>
              </a:lnSpc>
              <a:spcBef>
                <a:spcPts val="0"/>
              </a:spcBef>
              <a:spcAft>
                <a:spcPts val="0"/>
              </a:spcAft>
              <a:buSzPts val="1100"/>
              <a:buFont typeface="Calibri"/>
              <a:buNone/>
            </a:pPr>
            <a:r>
              <a:rPr lang="en-US" sz="1400" dirty="0">
                <a:solidFill>
                  <a:schemeClr val="accent6"/>
                </a:solidFill>
                <a:latin typeface="Calibri Light" panose="020F0302020204030204" pitchFamily="34" charset="0"/>
                <a:cs typeface="Calibri Light" panose="020F0302020204030204" pitchFamily="34" charset="0"/>
              </a:rPr>
              <a:t>to delete the content but keep the same schema</a:t>
            </a:r>
          </a:p>
          <a:p>
            <a:pPr marL="0" lvl="0" indent="0" algn="l" rtl="0">
              <a:lnSpc>
                <a:spcPct val="115000"/>
              </a:lnSpc>
              <a:spcBef>
                <a:spcPts val="0"/>
              </a:spcBef>
              <a:spcAft>
                <a:spcPts val="0"/>
              </a:spcAft>
              <a:buSzPts val="1100"/>
              <a:buFont typeface="Calibri"/>
              <a:buNone/>
            </a:pPr>
            <a:endParaRPr lang="en-US" sz="1400" dirty="0">
              <a:solidFill>
                <a:schemeClr val="accent6"/>
              </a:solidFill>
              <a:latin typeface="Calibri Light" panose="020F0302020204030204" pitchFamily="34" charset="0"/>
              <a:cs typeface="Calibri Light" panose="020F0302020204030204" pitchFamily="34" charset="0"/>
            </a:endParaRPr>
          </a:p>
          <a:p>
            <a:pPr marL="0" lvl="0" indent="0">
              <a:lnSpc>
                <a:spcPct val="115000"/>
              </a:lnSpc>
              <a:spcBef>
                <a:spcPts val="0"/>
              </a:spcBef>
              <a:buSzPts val="1100"/>
              <a:buNone/>
            </a:pPr>
            <a:r>
              <a:rPr lang="en-US" sz="1400" dirty="0">
                <a:solidFill>
                  <a:schemeClr val="accent6"/>
                </a:solidFill>
                <a:highlight>
                  <a:srgbClr val="FFFFFF"/>
                </a:highlight>
                <a:latin typeface="Calibri Light" panose="020F0302020204030204" pitchFamily="34" charset="0"/>
                <a:cs typeface="Calibri Light" panose="020F0302020204030204" pitchFamily="34" charset="0"/>
              </a:rPr>
              <a:t>find the example query of each splitting of training and validation set on the nexus, sixth session, file named S#6-BGML</a:t>
            </a:r>
          </a:p>
          <a:p>
            <a:pPr marL="0" lvl="0" indent="0">
              <a:lnSpc>
                <a:spcPct val="115000"/>
              </a:lnSpc>
              <a:spcBef>
                <a:spcPts val="0"/>
              </a:spcBef>
              <a:buSzPts val="1100"/>
              <a:buNone/>
            </a:pPr>
            <a:r>
              <a:rPr lang="en-US" sz="1400" dirty="0">
                <a:solidFill>
                  <a:schemeClr val="accent6"/>
                </a:solidFill>
                <a:highlight>
                  <a:srgbClr val="FFFFFF"/>
                </a:highlight>
                <a:latin typeface="Calibri Light" panose="020F0302020204030204" pitchFamily="34" charset="0"/>
                <a:cs typeface="Calibri Light" panose="020F0302020204030204" pitchFamily="34" charset="0"/>
              </a:rPr>
              <a:t>And implement it on Natality table, compare the method, which method can be more useful for splitting the data to train and validation table</a:t>
            </a:r>
          </a:p>
          <a:p>
            <a:pPr marL="0" lvl="0" indent="0">
              <a:lnSpc>
                <a:spcPct val="115000"/>
              </a:lnSpc>
              <a:spcBef>
                <a:spcPts val="0"/>
              </a:spcBef>
              <a:buSzPts val="1100"/>
              <a:buNone/>
            </a:pPr>
            <a:endParaRPr lang="en-US" sz="1400" dirty="0">
              <a:solidFill>
                <a:schemeClr val="accent6"/>
              </a:solidFill>
              <a:highlight>
                <a:srgbClr val="FFFFFF"/>
              </a:highlight>
              <a:latin typeface="Calibri Light" panose="020F0302020204030204" pitchFamily="34" charset="0"/>
              <a:cs typeface="Calibri Light" panose="020F0302020204030204" pitchFamily="34" charset="0"/>
            </a:endParaRPr>
          </a:p>
          <a:p>
            <a:pPr marL="0" lvl="0" indent="0">
              <a:lnSpc>
                <a:spcPct val="115000"/>
              </a:lnSpc>
              <a:spcBef>
                <a:spcPts val="1200"/>
              </a:spcBef>
              <a:buClr>
                <a:schemeClr val="accent6"/>
              </a:buClr>
              <a:buSzPts val="1100"/>
              <a:buNone/>
            </a:pPr>
            <a:endParaRPr lang="en-US" sz="14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0"/>
              </a:spcBef>
              <a:spcAft>
                <a:spcPts val="0"/>
              </a:spcAft>
              <a:buSzPts val="1100"/>
              <a:buFont typeface="Calibri"/>
              <a:buNone/>
            </a:pPr>
            <a:endParaRPr sz="1400" dirty="0">
              <a:solidFill>
                <a:schemeClr val="accent6"/>
              </a:solidFill>
              <a:latin typeface="Calibri Light" panose="020F0302020204030204" pitchFamily="34" charset="0"/>
              <a:cs typeface="Calibri Light" panose="020F0302020204030204" pitchFamily="34" charset="0"/>
            </a:endParaRPr>
          </a:p>
        </p:txBody>
      </p:sp>
      <p:sp>
        <p:nvSpPr>
          <p:cNvPr id="192" name="Google Shape;192;g119b5a7cbeb_1_24"/>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a:t>Make test database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19b5a7cbeb_1_24"/>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nSpc>
                <a:spcPct val="115000"/>
              </a:lnSpc>
              <a:spcBef>
                <a:spcPts val="0"/>
              </a:spcBef>
              <a:buSzPts val="1100"/>
              <a:buNone/>
            </a:pPr>
            <a:r>
              <a:rPr lang="en-US" sz="1400" dirty="0">
                <a:solidFill>
                  <a:schemeClr val="accent6"/>
                </a:solidFill>
                <a:highlight>
                  <a:srgbClr val="FFFFFE"/>
                </a:highlight>
                <a:latin typeface="Calibri Light" panose="020F0302020204030204" pitchFamily="34" charset="0"/>
                <a:cs typeface="Calibri Light" panose="020F0302020204030204" pitchFamily="34" charset="0"/>
              </a:rPr>
              <a:t>find the example query of each splitting of training and validation set on the nexus, sixth session, file named S#6-BGML</a:t>
            </a:r>
          </a:p>
          <a:p>
            <a:pPr marL="0" lvl="0" indent="0">
              <a:lnSpc>
                <a:spcPct val="115000"/>
              </a:lnSpc>
              <a:spcBef>
                <a:spcPts val="0"/>
              </a:spcBef>
              <a:buSzPts val="1100"/>
              <a:buNone/>
            </a:pPr>
            <a:r>
              <a:rPr lang="en-US" sz="1400" dirty="0">
                <a:solidFill>
                  <a:schemeClr val="accent6"/>
                </a:solidFill>
                <a:highlight>
                  <a:srgbClr val="FFFFFE"/>
                </a:highlight>
                <a:latin typeface="Calibri Light" panose="020F0302020204030204" pitchFamily="34" charset="0"/>
                <a:cs typeface="Calibri Light" panose="020F0302020204030204" pitchFamily="34" charset="0"/>
              </a:rPr>
              <a:t>And implement it on Natality table, compare the method, which method can be more useful for splitting the data to train and validation table</a:t>
            </a:r>
          </a:p>
          <a:p>
            <a:pPr marL="0" lvl="0" indent="0">
              <a:lnSpc>
                <a:spcPct val="115000"/>
              </a:lnSpc>
              <a:spcBef>
                <a:spcPts val="0"/>
              </a:spcBef>
              <a:buSzPts val="1100"/>
              <a:buNone/>
            </a:pPr>
            <a:endParaRPr lang="en-US" sz="900" dirty="0">
              <a:solidFill>
                <a:schemeClr val="accent6"/>
              </a:solidFill>
              <a:highlight>
                <a:srgbClr val="FFFFFE"/>
              </a:highlight>
            </a:endParaRPr>
          </a:p>
          <a:p>
            <a:pPr marL="0" lvl="0" indent="0" algn="l" rtl="0">
              <a:lnSpc>
                <a:spcPct val="115000"/>
              </a:lnSpc>
              <a:spcBef>
                <a:spcPts val="0"/>
              </a:spcBef>
              <a:spcAft>
                <a:spcPts val="0"/>
              </a:spcAft>
              <a:buSzPts val="1100"/>
              <a:buFont typeface="Calibri"/>
              <a:buNone/>
            </a:pPr>
            <a:endParaRPr lang="en-US" sz="1100" dirty="0">
              <a:solidFill>
                <a:schemeClr val="accent6"/>
              </a:solidFill>
            </a:endParaRPr>
          </a:p>
          <a:p>
            <a:pPr marL="0" lvl="0" indent="0">
              <a:lnSpc>
                <a:spcPct val="115000"/>
              </a:lnSpc>
              <a:spcBef>
                <a:spcPts val="1200"/>
              </a:spcBef>
              <a:buClr>
                <a:schemeClr val="accent6"/>
              </a:buClr>
              <a:buSzPts val="1100"/>
              <a:buNone/>
            </a:pPr>
            <a:endParaRPr lang="en-US" sz="1100" dirty="0">
              <a:solidFill>
                <a:srgbClr val="202124"/>
              </a:solidFill>
              <a:highlight>
                <a:srgbClr val="FFFFFF"/>
              </a:highlight>
              <a:latin typeface="Roboto"/>
              <a:ea typeface="Roboto"/>
              <a:cs typeface="Roboto"/>
              <a:sym typeface="Roboto"/>
            </a:endParaRPr>
          </a:p>
          <a:p>
            <a:pPr marL="0" lvl="0" indent="0" algn="l" rtl="0">
              <a:lnSpc>
                <a:spcPct val="115000"/>
              </a:lnSpc>
              <a:spcBef>
                <a:spcPts val="0"/>
              </a:spcBef>
              <a:spcAft>
                <a:spcPts val="0"/>
              </a:spcAft>
              <a:buSzPts val="1100"/>
              <a:buFont typeface="Calibri"/>
              <a:buNone/>
            </a:pPr>
            <a:endParaRPr sz="1100" dirty="0">
              <a:solidFill>
                <a:schemeClr val="accent6"/>
              </a:solidFill>
            </a:endParaRPr>
          </a:p>
        </p:txBody>
      </p:sp>
      <p:sp>
        <p:nvSpPr>
          <p:cNvPr id="192" name="Google Shape;192;g119b5a7cbeb_1_24"/>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Make training, validation and test tables</a:t>
            </a:r>
            <a:endParaRPr dirty="0"/>
          </a:p>
        </p:txBody>
      </p:sp>
    </p:spTree>
    <p:extLst>
      <p:ext uri="{BB962C8B-B14F-4D97-AF65-F5344CB8AC3E}">
        <p14:creationId xmlns:p14="http://schemas.microsoft.com/office/powerpoint/2010/main" val="330147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accent6"/>
              </a:buClr>
              <a:buSzPts val="1100"/>
              <a:buFont typeface="Arial"/>
              <a:buNone/>
            </a:pPr>
            <a:r>
              <a:rPr lang="en-US" sz="1400" dirty="0">
                <a:solidFill>
                  <a:srgbClr val="021B34"/>
                </a:solidFill>
                <a:highlight>
                  <a:srgbClr val="FFFFFF"/>
                </a:highlight>
                <a:latin typeface="Open Sans"/>
                <a:ea typeface="Open Sans"/>
                <a:cs typeface="Open Sans"/>
                <a:sym typeface="Open Sans"/>
              </a:rPr>
              <a:t>In regression model, in purpose of </a:t>
            </a:r>
            <a:r>
              <a:rPr lang="en-US" sz="1400" dirty="0" err="1">
                <a:solidFill>
                  <a:srgbClr val="021B34"/>
                </a:solidFill>
                <a:highlight>
                  <a:srgbClr val="FFFFFF"/>
                </a:highlight>
                <a:latin typeface="Open Sans"/>
                <a:ea typeface="Open Sans"/>
                <a:cs typeface="Open Sans"/>
                <a:sym typeface="Open Sans"/>
              </a:rPr>
              <a:t>forcasting</a:t>
            </a:r>
            <a:r>
              <a:rPr lang="en-US" sz="1400" dirty="0">
                <a:solidFill>
                  <a:srgbClr val="021B34"/>
                </a:solidFill>
                <a:highlight>
                  <a:srgbClr val="FFFFFF"/>
                </a:highlight>
                <a:latin typeface="Open Sans"/>
                <a:ea typeface="Open Sans"/>
                <a:cs typeface="Open Sans"/>
                <a:sym typeface="Open Sans"/>
              </a:rPr>
              <a:t>, the most commonly known evaluation metrics include:</a:t>
            </a:r>
            <a:endParaRPr sz="1400" dirty="0">
              <a:solidFill>
                <a:srgbClr val="021B34"/>
              </a:solidFill>
              <a:highlight>
                <a:srgbClr val="FFFFFF"/>
              </a:highlight>
              <a:latin typeface="Open Sans"/>
              <a:ea typeface="Open Sans"/>
              <a:cs typeface="Open Sans"/>
              <a:sym typeface="Open Sans"/>
            </a:endParaRPr>
          </a:p>
          <a:p>
            <a:pPr marL="749300" lvl="0" indent="-317500" algn="l" rtl="0">
              <a:lnSpc>
                <a:spcPct val="115000"/>
              </a:lnSpc>
              <a:spcBef>
                <a:spcPts val="700"/>
              </a:spcBef>
              <a:spcAft>
                <a:spcPts val="0"/>
              </a:spcAft>
              <a:buClr>
                <a:srgbClr val="021B34"/>
              </a:buClr>
              <a:buSzPts val="1400"/>
              <a:buFont typeface="Open Sans"/>
              <a:buAutoNum type="arabicPeriod"/>
            </a:pPr>
            <a:r>
              <a:rPr lang="en-US" sz="1400" b="1" dirty="0">
                <a:solidFill>
                  <a:srgbClr val="021B34"/>
                </a:solidFill>
                <a:highlight>
                  <a:srgbClr val="FFFFFF"/>
                </a:highlight>
                <a:latin typeface="Open Sans"/>
                <a:ea typeface="Open Sans"/>
                <a:cs typeface="Open Sans"/>
                <a:sym typeface="Open Sans"/>
              </a:rPr>
              <a:t>R-squared</a:t>
            </a:r>
            <a:r>
              <a:rPr lang="en-US" sz="1400" dirty="0">
                <a:solidFill>
                  <a:srgbClr val="021B34"/>
                </a:solidFill>
                <a:highlight>
                  <a:srgbClr val="FFFFFF"/>
                </a:highlight>
                <a:latin typeface="Open Sans"/>
                <a:ea typeface="Open Sans"/>
                <a:cs typeface="Open Sans"/>
                <a:sym typeface="Open Sans"/>
              </a:rPr>
              <a:t> (R2), which is the proportion of variation in the outcome that is explained by the predictor variables. In multiple regression models, R2 corresponds to the squared correlation between the observed outcome values and the predicted values by the model. The Higher the R-squared, the better the model.</a:t>
            </a:r>
            <a:endParaRPr sz="1400" dirty="0">
              <a:solidFill>
                <a:srgbClr val="021B34"/>
              </a:solidFill>
              <a:highlight>
                <a:srgbClr val="FFFFFF"/>
              </a:highlight>
              <a:latin typeface="Open Sans"/>
              <a:ea typeface="Open Sans"/>
              <a:cs typeface="Open Sans"/>
              <a:sym typeface="Open Sans"/>
            </a:endParaRPr>
          </a:p>
          <a:p>
            <a:pPr marL="749300" lvl="0" indent="-317500" algn="l" rtl="0">
              <a:lnSpc>
                <a:spcPct val="115000"/>
              </a:lnSpc>
              <a:spcBef>
                <a:spcPts val="0"/>
              </a:spcBef>
              <a:spcAft>
                <a:spcPts val="0"/>
              </a:spcAft>
              <a:buClr>
                <a:srgbClr val="021B34"/>
              </a:buClr>
              <a:buSzPts val="1400"/>
              <a:buFont typeface="Open Sans"/>
              <a:buAutoNum type="arabicPeriod"/>
            </a:pPr>
            <a:r>
              <a:rPr lang="en-US" sz="1400" b="1" dirty="0">
                <a:solidFill>
                  <a:srgbClr val="021B34"/>
                </a:solidFill>
                <a:highlight>
                  <a:srgbClr val="FFFFFF"/>
                </a:highlight>
                <a:latin typeface="Open Sans"/>
                <a:ea typeface="Open Sans"/>
                <a:cs typeface="Open Sans"/>
                <a:sym typeface="Open Sans"/>
              </a:rPr>
              <a:t>Root Mean Squared Error</a:t>
            </a:r>
            <a:r>
              <a:rPr lang="en-US" sz="1400" dirty="0">
                <a:solidFill>
                  <a:srgbClr val="021B34"/>
                </a:solidFill>
                <a:highlight>
                  <a:srgbClr val="FFFFFF"/>
                </a:highlight>
                <a:latin typeface="Open Sans"/>
                <a:ea typeface="Open Sans"/>
                <a:cs typeface="Open Sans"/>
                <a:sym typeface="Open Sans"/>
              </a:rPr>
              <a:t> (RMSE), which measures the average error performed by the model in predicting the outcome for an observation. Mathematically, the RMSE is the square root of the </a:t>
            </a:r>
            <a:r>
              <a:rPr lang="en-US" sz="1400" i="1" dirty="0">
                <a:solidFill>
                  <a:srgbClr val="021B34"/>
                </a:solidFill>
                <a:highlight>
                  <a:srgbClr val="FFFFFF"/>
                </a:highlight>
                <a:latin typeface="Open Sans"/>
                <a:ea typeface="Open Sans"/>
                <a:cs typeface="Open Sans"/>
                <a:sym typeface="Open Sans"/>
              </a:rPr>
              <a:t>mean squared error (MSE)</a:t>
            </a:r>
            <a:r>
              <a:rPr lang="en-US" sz="1400" dirty="0">
                <a:solidFill>
                  <a:srgbClr val="021B34"/>
                </a:solidFill>
                <a:highlight>
                  <a:srgbClr val="FFFFFF"/>
                </a:highlight>
                <a:latin typeface="Open Sans"/>
                <a:ea typeface="Open Sans"/>
                <a:cs typeface="Open Sans"/>
                <a:sym typeface="Open Sans"/>
              </a:rPr>
              <a:t>, which is the average squared difference between the observed actual </a:t>
            </a:r>
            <a:r>
              <a:rPr lang="en-US" sz="1400" dirty="0" err="1">
                <a:solidFill>
                  <a:srgbClr val="021B34"/>
                </a:solidFill>
                <a:highlight>
                  <a:srgbClr val="FFFFFF"/>
                </a:highlight>
                <a:latin typeface="Open Sans"/>
                <a:ea typeface="Open Sans"/>
                <a:cs typeface="Open Sans"/>
                <a:sym typeface="Open Sans"/>
              </a:rPr>
              <a:t>outome</a:t>
            </a:r>
            <a:r>
              <a:rPr lang="en-US" sz="1400" dirty="0">
                <a:solidFill>
                  <a:srgbClr val="021B34"/>
                </a:solidFill>
                <a:highlight>
                  <a:srgbClr val="FFFFFF"/>
                </a:highlight>
                <a:latin typeface="Open Sans"/>
                <a:ea typeface="Open Sans"/>
                <a:cs typeface="Open Sans"/>
                <a:sym typeface="Open Sans"/>
              </a:rPr>
              <a:t> values and the values predicted by the model. So, </a:t>
            </a:r>
            <a:r>
              <a:rPr lang="en-US" sz="1400" dirty="0">
                <a:solidFill>
                  <a:srgbClr val="FC4E07"/>
                </a:solidFill>
                <a:highlight>
                  <a:srgbClr val="FFFFFF"/>
                </a:highlight>
                <a:latin typeface="Open Sans"/>
                <a:ea typeface="Open Sans"/>
                <a:cs typeface="Open Sans"/>
                <a:sym typeface="Open Sans"/>
              </a:rPr>
              <a:t>MSE = mean((</a:t>
            </a:r>
            <a:r>
              <a:rPr lang="en-US" sz="1400" dirty="0" err="1">
                <a:solidFill>
                  <a:srgbClr val="FC4E07"/>
                </a:solidFill>
                <a:highlight>
                  <a:srgbClr val="FFFFFF"/>
                </a:highlight>
                <a:latin typeface="Open Sans"/>
                <a:ea typeface="Open Sans"/>
                <a:cs typeface="Open Sans"/>
                <a:sym typeface="Open Sans"/>
              </a:rPr>
              <a:t>observeds</a:t>
            </a:r>
            <a:r>
              <a:rPr lang="en-US" sz="1400" dirty="0">
                <a:solidFill>
                  <a:srgbClr val="FC4E07"/>
                </a:solidFill>
                <a:highlight>
                  <a:srgbClr val="FFFFFF"/>
                </a:highlight>
                <a:latin typeface="Open Sans"/>
                <a:ea typeface="Open Sans"/>
                <a:cs typeface="Open Sans"/>
                <a:sym typeface="Open Sans"/>
              </a:rPr>
              <a:t> - </a:t>
            </a:r>
            <a:r>
              <a:rPr lang="en-US" sz="1400" dirty="0" err="1">
                <a:solidFill>
                  <a:srgbClr val="FC4E07"/>
                </a:solidFill>
                <a:highlight>
                  <a:srgbClr val="FFFFFF"/>
                </a:highlight>
                <a:latin typeface="Open Sans"/>
                <a:ea typeface="Open Sans"/>
                <a:cs typeface="Open Sans"/>
                <a:sym typeface="Open Sans"/>
              </a:rPr>
              <a:t>predicteds</a:t>
            </a:r>
            <a:r>
              <a:rPr lang="en-US" sz="1400" dirty="0">
                <a:solidFill>
                  <a:srgbClr val="FC4E07"/>
                </a:solidFill>
                <a:highlight>
                  <a:srgbClr val="FFFFFF"/>
                </a:highlight>
                <a:latin typeface="Open Sans"/>
                <a:ea typeface="Open Sans"/>
                <a:cs typeface="Open Sans"/>
                <a:sym typeface="Open Sans"/>
              </a:rPr>
              <a:t>)^2)</a:t>
            </a:r>
            <a:r>
              <a:rPr lang="en-US" sz="1400" dirty="0">
                <a:solidFill>
                  <a:srgbClr val="021B34"/>
                </a:solidFill>
                <a:highlight>
                  <a:srgbClr val="FFFFFF"/>
                </a:highlight>
                <a:latin typeface="Open Sans"/>
                <a:ea typeface="Open Sans"/>
                <a:cs typeface="Open Sans"/>
                <a:sym typeface="Open Sans"/>
              </a:rPr>
              <a:t> and </a:t>
            </a:r>
            <a:r>
              <a:rPr lang="en-US" sz="1400" dirty="0">
                <a:solidFill>
                  <a:srgbClr val="FC4E07"/>
                </a:solidFill>
                <a:highlight>
                  <a:srgbClr val="FFFFFF"/>
                </a:highlight>
                <a:latin typeface="Open Sans"/>
                <a:ea typeface="Open Sans"/>
                <a:cs typeface="Open Sans"/>
                <a:sym typeface="Open Sans"/>
              </a:rPr>
              <a:t>RMSE = sqrt(MSE</a:t>
            </a:r>
            <a:r>
              <a:rPr lang="en-US" sz="1400" dirty="0">
                <a:solidFill>
                  <a:srgbClr val="021B34"/>
                </a:solidFill>
                <a:highlight>
                  <a:srgbClr val="FFFFFF"/>
                </a:highlight>
                <a:latin typeface="Open Sans"/>
                <a:ea typeface="Open Sans"/>
                <a:cs typeface="Open Sans"/>
                <a:sym typeface="Open Sans"/>
              </a:rPr>
              <a:t>). The lower the RMSE, the better the model.</a:t>
            </a:r>
            <a:endParaRPr sz="1400" dirty="0">
              <a:solidFill>
                <a:srgbClr val="021B34"/>
              </a:solidFill>
              <a:highlight>
                <a:srgbClr val="FFFFFF"/>
              </a:highlight>
              <a:latin typeface="Open Sans"/>
              <a:ea typeface="Open Sans"/>
              <a:cs typeface="Open Sans"/>
              <a:sym typeface="Open Sans"/>
            </a:endParaRPr>
          </a:p>
          <a:p>
            <a:pPr marL="749300" lvl="0" indent="-317500" algn="l" rtl="0">
              <a:lnSpc>
                <a:spcPct val="115000"/>
              </a:lnSpc>
              <a:spcBef>
                <a:spcPts val="0"/>
              </a:spcBef>
              <a:spcAft>
                <a:spcPts val="0"/>
              </a:spcAft>
              <a:buClr>
                <a:srgbClr val="021B34"/>
              </a:buClr>
              <a:buSzPts val="1400"/>
              <a:buFont typeface="Open Sans"/>
              <a:buAutoNum type="arabicPeriod"/>
            </a:pPr>
            <a:r>
              <a:rPr lang="en-US" sz="1400" b="1" dirty="0">
                <a:solidFill>
                  <a:srgbClr val="021B34"/>
                </a:solidFill>
                <a:highlight>
                  <a:srgbClr val="FFFFFF"/>
                </a:highlight>
                <a:latin typeface="Open Sans"/>
                <a:ea typeface="Open Sans"/>
                <a:cs typeface="Open Sans"/>
                <a:sym typeface="Open Sans"/>
              </a:rPr>
              <a:t>Residual Standard Error</a:t>
            </a:r>
            <a:r>
              <a:rPr lang="en-US" sz="1400" dirty="0">
                <a:solidFill>
                  <a:srgbClr val="021B34"/>
                </a:solidFill>
                <a:highlight>
                  <a:srgbClr val="FFFFFF"/>
                </a:highlight>
                <a:latin typeface="Open Sans"/>
                <a:ea typeface="Open Sans"/>
                <a:cs typeface="Open Sans"/>
                <a:sym typeface="Open Sans"/>
              </a:rPr>
              <a:t> (RSE), also known as the </a:t>
            </a:r>
            <a:r>
              <a:rPr lang="en-US" sz="1400" i="1" dirty="0">
                <a:solidFill>
                  <a:srgbClr val="021B34"/>
                </a:solidFill>
                <a:highlight>
                  <a:srgbClr val="FFFFFF"/>
                </a:highlight>
                <a:latin typeface="Open Sans"/>
                <a:ea typeface="Open Sans"/>
                <a:cs typeface="Open Sans"/>
                <a:sym typeface="Open Sans"/>
              </a:rPr>
              <a:t>model sigma</a:t>
            </a:r>
            <a:r>
              <a:rPr lang="en-US" sz="1400" dirty="0">
                <a:solidFill>
                  <a:srgbClr val="021B34"/>
                </a:solidFill>
                <a:highlight>
                  <a:srgbClr val="FFFFFF"/>
                </a:highlight>
                <a:latin typeface="Open Sans"/>
                <a:ea typeface="Open Sans"/>
                <a:cs typeface="Open Sans"/>
                <a:sym typeface="Open Sans"/>
              </a:rPr>
              <a:t>, is a variant of the RMSE adjusted for the number of predictors in the model. The lower the RSE, the better the model. In practice, the difference between RMSE and RSE is very small, particularly for large multivariate data.</a:t>
            </a:r>
            <a:endParaRPr sz="1400" dirty="0">
              <a:solidFill>
                <a:srgbClr val="021B34"/>
              </a:solidFill>
              <a:highlight>
                <a:srgbClr val="FFFFFF"/>
              </a:highlight>
              <a:latin typeface="Open Sans"/>
              <a:ea typeface="Open Sans"/>
              <a:cs typeface="Open Sans"/>
              <a:sym typeface="Open Sans"/>
            </a:endParaRPr>
          </a:p>
          <a:p>
            <a:pPr marL="749300" lvl="0" indent="-317500" algn="l" rtl="0">
              <a:lnSpc>
                <a:spcPct val="115000"/>
              </a:lnSpc>
              <a:spcBef>
                <a:spcPts val="0"/>
              </a:spcBef>
              <a:spcAft>
                <a:spcPts val="0"/>
              </a:spcAft>
              <a:buClr>
                <a:srgbClr val="021B34"/>
              </a:buClr>
              <a:buSzPts val="1400"/>
              <a:buFont typeface="Open Sans"/>
              <a:buAutoNum type="arabicPeriod"/>
            </a:pPr>
            <a:r>
              <a:rPr lang="en-US" sz="1400" b="1" dirty="0">
                <a:solidFill>
                  <a:srgbClr val="021B34"/>
                </a:solidFill>
                <a:highlight>
                  <a:srgbClr val="FFFFFF"/>
                </a:highlight>
                <a:latin typeface="Open Sans"/>
                <a:ea typeface="Open Sans"/>
                <a:cs typeface="Open Sans"/>
                <a:sym typeface="Open Sans"/>
              </a:rPr>
              <a:t>Mean Absolute Error</a:t>
            </a:r>
            <a:r>
              <a:rPr lang="en-US" sz="1400" dirty="0">
                <a:solidFill>
                  <a:srgbClr val="021B34"/>
                </a:solidFill>
                <a:highlight>
                  <a:srgbClr val="FFFFFF"/>
                </a:highlight>
                <a:latin typeface="Open Sans"/>
                <a:ea typeface="Open Sans"/>
                <a:cs typeface="Open Sans"/>
                <a:sym typeface="Open Sans"/>
              </a:rPr>
              <a:t> (MAE), like the RMSE, the MAE measures the prediction error. Mathematically, it is the average absolute difference between observed and predicted outcomes, </a:t>
            </a:r>
            <a:r>
              <a:rPr lang="en-US" sz="1400" dirty="0">
                <a:solidFill>
                  <a:srgbClr val="FC4E07"/>
                </a:solidFill>
                <a:highlight>
                  <a:srgbClr val="FFFFFF"/>
                </a:highlight>
                <a:latin typeface="Open Sans"/>
                <a:ea typeface="Open Sans"/>
                <a:cs typeface="Open Sans"/>
                <a:sym typeface="Open Sans"/>
              </a:rPr>
              <a:t>MAE = mean(abs(</a:t>
            </a:r>
            <a:r>
              <a:rPr lang="en-US" sz="1400" dirty="0" err="1">
                <a:solidFill>
                  <a:srgbClr val="FC4E07"/>
                </a:solidFill>
                <a:highlight>
                  <a:srgbClr val="FFFFFF"/>
                </a:highlight>
                <a:latin typeface="Open Sans"/>
                <a:ea typeface="Open Sans"/>
                <a:cs typeface="Open Sans"/>
                <a:sym typeface="Open Sans"/>
              </a:rPr>
              <a:t>observeds</a:t>
            </a:r>
            <a:r>
              <a:rPr lang="en-US" sz="1400" dirty="0">
                <a:solidFill>
                  <a:srgbClr val="FC4E07"/>
                </a:solidFill>
                <a:highlight>
                  <a:srgbClr val="FFFFFF"/>
                </a:highlight>
                <a:latin typeface="Open Sans"/>
                <a:ea typeface="Open Sans"/>
                <a:cs typeface="Open Sans"/>
                <a:sym typeface="Open Sans"/>
              </a:rPr>
              <a:t> - </a:t>
            </a:r>
            <a:r>
              <a:rPr lang="en-US" sz="1400" dirty="0" err="1">
                <a:solidFill>
                  <a:srgbClr val="FC4E07"/>
                </a:solidFill>
                <a:highlight>
                  <a:srgbClr val="FFFFFF"/>
                </a:highlight>
                <a:latin typeface="Open Sans"/>
                <a:ea typeface="Open Sans"/>
                <a:cs typeface="Open Sans"/>
                <a:sym typeface="Open Sans"/>
              </a:rPr>
              <a:t>predicteds</a:t>
            </a:r>
            <a:r>
              <a:rPr lang="en-US" sz="1400" dirty="0">
                <a:solidFill>
                  <a:srgbClr val="FC4E07"/>
                </a:solidFill>
                <a:highlight>
                  <a:srgbClr val="FFFFFF"/>
                </a:highlight>
                <a:latin typeface="Open Sans"/>
                <a:ea typeface="Open Sans"/>
                <a:cs typeface="Open Sans"/>
                <a:sym typeface="Open Sans"/>
              </a:rPr>
              <a:t>))</a:t>
            </a:r>
            <a:r>
              <a:rPr lang="en-US" sz="1400" dirty="0">
                <a:solidFill>
                  <a:srgbClr val="021B34"/>
                </a:solidFill>
                <a:highlight>
                  <a:srgbClr val="FFFFFF"/>
                </a:highlight>
                <a:latin typeface="Open Sans"/>
                <a:ea typeface="Open Sans"/>
                <a:cs typeface="Open Sans"/>
                <a:sym typeface="Open Sans"/>
              </a:rPr>
              <a:t>. MAE is less sensitive to outliers compared to RMSE.</a:t>
            </a:r>
            <a:endParaRPr sz="1400" dirty="0">
              <a:solidFill>
                <a:srgbClr val="021B34"/>
              </a:solidFill>
              <a:highlight>
                <a:srgbClr val="FFFFFF"/>
              </a:highlight>
              <a:latin typeface="Open Sans"/>
              <a:ea typeface="Open Sans"/>
              <a:cs typeface="Open Sans"/>
              <a:sym typeface="Open Sans"/>
            </a:endParaRPr>
          </a:p>
          <a:p>
            <a:pPr marL="0" lvl="0" indent="0" algn="l" rtl="0">
              <a:lnSpc>
                <a:spcPct val="115000"/>
              </a:lnSpc>
              <a:spcBef>
                <a:spcPts val="1600"/>
              </a:spcBef>
              <a:spcAft>
                <a:spcPts val="0"/>
              </a:spcAft>
              <a:buNone/>
            </a:pPr>
            <a:r>
              <a:rPr lang="en-US" sz="1400" u="sng" dirty="0">
                <a:solidFill>
                  <a:schemeClr val="hlink"/>
                </a:solidFill>
                <a:hlinkClick r:id="rId3"/>
              </a:rPr>
              <a:t>http://www.sthda.com/english/articles/38-regression-model-validation/158-regression-model-accuracy-metrics-r-square-aic-bic-cp-and-more/</a:t>
            </a:r>
            <a:endParaRPr lang="en-US" sz="1400" u="sng" dirty="0">
              <a:solidFill>
                <a:schemeClr val="hlink"/>
              </a:solidFill>
            </a:endParaRPr>
          </a:p>
          <a:p>
            <a:pPr marL="0" lvl="0" indent="0">
              <a:lnSpc>
                <a:spcPct val="115000"/>
              </a:lnSpc>
              <a:spcBef>
                <a:spcPts val="1600"/>
              </a:spcBef>
              <a:buNone/>
            </a:pPr>
            <a:r>
              <a:rPr lang="en-CA" sz="1400" dirty="0"/>
              <a:t>https://</a:t>
            </a:r>
            <a:r>
              <a:rPr lang="en-CA" sz="1400" dirty="0" err="1"/>
              <a:t>www.youtube.com</a:t>
            </a:r>
            <a:r>
              <a:rPr lang="en-CA" sz="1400" dirty="0"/>
              <a:t>/</a:t>
            </a:r>
            <a:r>
              <a:rPr lang="en-CA" sz="1400" dirty="0" err="1"/>
              <a:t>watch?v</a:t>
            </a:r>
            <a:r>
              <a:rPr lang="en-CA" sz="1400" dirty="0"/>
              <a:t>=uJNAl9tovCw</a:t>
            </a:r>
            <a:endParaRPr sz="1400" dirty="0"/>
          </a:p>
          <a:p>
            <a:pPr marL="0" lvl="0" indent="0" algn="l" rtl="0">
              <a:lnSpc>
                <a:spcPct val="115000"/>
              </a:lnSpc>
              <a:spcBef>
                <a:spcPts val="0"/>
              </a:spcBef>
              <a:spcAft>
                <a:spcPts val="0"/>
              </a:spcAft>
              <a:buNone/>
            </a:pPr>
            <a:endParaRPr sz="1400" dirty="0"/>
          </a:p>
        </p:txBody>
      </p:sp>
      <p:sp>
        <p:nvSpPr>
          <p:cNvPr id="198" name="Google Shape;198;p35"/>
          <p:cNvSpPr txBox="1">
            <a:spLocks noGrp="1"/>
          </p:cNvSpPr>
          <p:nvPr>
            <p:ph type="body" idx="2"/>
          </p:nvPr>
        </p:nvSpPr>
        <p:spPr>
          <a:xfrm>
            <a:off x="279850" y="1219200"/>
            <a:ext cx="11430000" cy="1228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1100"/>
              <a:buFont typeface="Arial"/>
              <a:buNone/>
            </a:pPr>
            <a:r>
              <a:rPr lang="en-US" dirty="0"/>
              <a:t>Model Performance Metrics</a:t>
            </a:r>
            <a:endParaRPr dirty="0"/>
          </a:p>
          <a:p>
            <a:pPr marL="0" lvl="0" indent="0" algn="l" rtl="0">
              <a:lnSpc>
                <a:spcPct val="90000"/>
              </a:lnSpc>
              <a:spcBef>
                <a:spcPts val="0"/>
              </a:spcBef>
              <a:spcAft>
                <a:spcPts val="0"/>
              </a:spcAft>
              <a:buClr>
                <a:schemeClr val="accent6"/>
              </a:buClr>
              <a:buSzPts val="1100"/>
              <a:buFont typeface="Arial"/>
              <a:buNone/>
            </a:pPr>
            <a:endParaRPr dirty="0"/>
          </a:p>
          <a:p>
            <a:pPr marL="0" lvl="0" indent="0" algn="l" rtl="0">
              <a:lnSpc>
                <a:spcPct val="90000"/>
              </a:lnSpc>
              <a:spcBef>
                <a:spcPts val="0"/>
              </a:spcBef>
              <a:spcAft>
                <a:spcPts val="0"/>
              </a:spcAft>
              <a:buSzPts val="36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accent6"/>
              </a:buClr>
              <a:buSzPts val="1100"/>
              <a:buFont typeface="Arial"/>
              <a:buNone/>
            </a:pPr>
            <a:r>
              <a:rPr lang="en-US" sz="1400" dirty="0">
                <a:solidFill>
                  <a:srgbClr val="021B34"/>
                </a:solidFill>
                <a:highlight>
                  <a:srgbClr val="FFFFFF"/>
                </a:highlight>
                <a:latin typeface="Open Sans"/>
                <a:ea typeface="Open Sans"/>
                <a:cs typeface="Open Sans"/>
                <a:sym typeface="Open Sans"/>
              </a:rPr>
              <a:t>In regression model, in purpose of classification, the most commonly known evaluation metrics include:</a:t>
            </a:r>
            <a:endParaRPr sz="1400" dirty="0">
              <a:solidFill>
                <a:srgbClr val="021B34"/>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endParaRPr lang="en-CA" sz="1400" dirty="0"/>
          </a:p>
          <a:p>
            <a:pPr marL="0" lvl="0" indent="0" algn="l" rtl="0">
              <a:lnSpc>
                <a:spcPct val="115000"/>
              </a:lnSpc>
              <a:spcBef>
                <a:spcPts val="0"/>
              </a:spcBef>
              <a:spcAft>
                <a:spcPts val="0"/>
              </a:spcAft>
              <a:buNone/>
            </a:pPr>
            <a:r>
              <a:rPr lang="en-CA" sz="1400" dirty="0"/>
              <a:t>Confusion Matrix</a:t>
            </a:r>
          </a:p>
          <a:p>
            <a:pPr marL="0" lvl="0" indent="0" algn="l" rtl="0">
              <a:lnSpc>
                <a:spcPct val="115000"/>
              </a:lnSpc>
              <a:spcBef>
                <a:spcPts val="0"/>
              </a:spcBef>
              <a:spcAft>
                <a:spcPts val="0"/>
              </a:spcAft>
              <a:buNone/>
            </a:pPr>
            <a:r>
              <a:rPr lang="en-CA" sz="1400" dirty="0"/>
              <a:t>Accuracy</a:t>
            </a:r>
          </a:p>
          <a:p>
            <a:pPr marL="0" lvl="0" indent="0" algn="l" rtl="0">
              <a:lnSpc>
                <a:spcPct val="115000"/>
              </a:lnSpc>
              <a:spcBef>
                <a:spcPts val="0"/>
              </a:spcBef>
              <a:spcAft>
                <a:spcPts val="0"/>
              </a:spcAft>
              <a:buNone/>
            </a:pPr>
            <a:r>
              <a:rPr lang="en-CA" sz="1400" dirty="0"/>
              <a:t>Precision </a:t>
            </a:r>
          </a:p>
          <a:p>
            <a:pPr marL="0" lvl="0" indent="0" algn="l" rtl="0">
              <a:lnSpc>
                <a:spcPct val="115000"/>
              </a:lnSpc>
              <a:spcBef>
                <a:spcPts val="0"/>
              </a:spcBef>
              <a:spcAft>
                <a:spcPts val="0"/>
              </a:spcAft>
              <a:buNone/>
            </a:pPr>
            <a:r>
              <a:rPr lang="en-CA" sz="1400" dirty="0"/>
              <a:t>Recall</a:t>
            </a:r>
          </a:p>
          <a:p>
            <a:pPr marL="0" lvl="0" indent="0" algn="l" rtl="0">
              <a:lnSpc>
                <a:spcPct val="115000"/>
              </a:lnSpc>
              <a:spcBef>
                <a:spcPts val="0"/>
              </a:spcBef>
              <a:spcAft>
                <a:spcPts val="0"/>
              </a:spcAft>
              <a:buNone/>
            </a:pPr>
            <a:r>
              <a:rPr lang="en-CA" sz="1400" dirty="0"/>
              <a:t>F1-score</a:t>
            </a:r>
          </a:p>
          <a:p>
            <a:pPr marL="0" lvl="0" indent="0" algn="l" rtl="0">
              <a:lnSpc>
                <a:spcPct val="115000"/>
              </a:lnSpc>
              <a:spcBef>
                <a:spcPts val="0"/>
              </a:spcBef>
              <a:spcAft>
                <a:spcPts val="0"/>
              </a:spcAft>
              <a:buNone/>
            </a:pPr>
            <a:endParaRPr lang="en-CA" sz="1400" dirty="0"/>
          </a:p>
          <a:p>
            <a:pPr marL="0" lvl="0" indent="0" algn="l" rtl="0">
              <a:lnSpc>
                <a:spcPct val="115000"/>
              </a:lnSpc>
              <a:spcBef>
                <a:spcPts val="0"/>
              </a:spcBef>
              <a:spcAft>
                <a:spcPts val="0"/>
              </a:spcAft>
              <a:buNone/>
            </a:pPr>
            <a:r>
              <a:rPr lang="en-CA" sz="1400" dirty="0"/>
              <a:t>All those metrics use for both binary and multiclass ML classification.</a:t>
            </a:r>
          </a:p>
          <a:p>
            <a:pPr marL="0" lvl="0" indent="0" algn="l" rtl="0">
              <a:lnSpc>
                <a:spcPct val="115000"/>
              </a:lnSpc>
              <a:spcBef>
                <a:spcPts val="0"/>
              </a:spcBef>
              <a:spcAft>
                <a:spcPts val="0"/>
              </a:spcAft>
              <a:buNone/>
            </a:pPr>
            <a:endParaRPr sz="1400" dirty="0"/>
          </a:p>
        </p:txBody>
      </p:sp>
      <p:sp>
        <p:nvSpPr>
          <p:cNvPr id="198" name="Google Shape;198;p35"/>
          <p:cNvSpPr txBox="1">
            <a:spLocks noGrp="1"/>
          </p:cNvSpPr>
          <p:nvPr>
            <p:ph type="body" idx="2"/>
          </p:nvPr>
        </p:nvSpPr>
        <p:spPr>
          <a:xfrm>
            <a:off x="279850" y="1219200"/>
            <a:ext cx="11430000" cy="1228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1100"/>
              <a:buFont typeface="Arial"/>
              <a:buNone/>
            </a:pPr>
            <a:r>
              <a:rPr lang="en-US" dirty="0"/>
              <a:t>Model Performance Metrics</a:t>
            </a:r>
            <a:endParaRPr dirty="0"/>
          </a:p>
          <a:p>
            <a:pPr marL="0" lvl="0" indent="0" algn="l" rtl="0">
              <a:lnSpc>
                <a:spcPct val="90000"/>
              </a:lnSpc>
              <a:spcBef>
                <a:spcPts val="0"/>
              </a:spcBef>
              <a:spcAft>
                <a:spcPts val="0"/>
              </a:spcAft>
              <a:buClr>
                <a:schemeClr val="accent6"/>
              </a:buClr>
              <a:buSzPts val="1100"/>
              <a:buFont typeface="Arial"/>
              <a:buNone/>
            </a:pPr>
            <a:endParaRPr dirty="0"/>
          </a:p>
          <a:p>
            <a:pPr marL="0" lvl="0" indent="0" algn="l" rtl="0">
              <a:lnSpc>
                <a:spcPct val="90000"/>
              </a:lnSpc>
              <a:spcBef>
                <a:spcPts val="0"/>
              </a:spcBef>
              <a:spcAft>
                <a:spcPts val="0"/>
              </a:spcAft>
              <a:buSzPts val="3600"/>
              <a:buNone/>
            </a:pPr>
            <a:endParaRPr dirty="0"/>
          </a:p>
        </p:txBody>
      </p:sp>
    </p:spTree>
    <p:extLst>
      <p:ext uri="{BB962C8B-B14F-4D97-AF65-F5344CB8AC3E}">
        <p14:creationId xmlns:p14="http://schemas.microsoft.com/office/powerpoint/2010/main" val="46378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body" idx="1"/>
          </p:nvPr>
        </p:nvSpPr>
        <p:spPr>
          <a:xfrm>
            <a:off x="381000" y="2292936"/>
            <a:ext cx="11430000" cy="3171476"/>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CA" sz="1400" dirty="0"/>
              <a:t>		Predicted labels by a ML model</a:t>
            </a:r>
            <a:endParaRPr sz="1400" dirty="0"/>
          </a:p>
        </p:txBody>
      </p:sp>
      <p:sp>
        <p:nvSpPr>
          <p:cNvPr id="198" name="Google Shape;198;p35"/>
          <p:cNvSpPr txBox="1">
            <a:spLocks noGrp="1"/>
          </p:cNvSpPr>
          <p:nvPr>
            <p:ph type="body" idx="2"/>
          </p:nvPr>
        </p:nvSpPr>
        <p:spPr>
          <a:xfrm>
            <a:off x="279850" y="1219200"/>
            <a:ext cx="11430000" cy="78368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1100"/>
              <a:buFont typeface="Arial"/>
              <a:buNone/>
            </a:pPr>
            <a:r>
              <a:rPr lang="en-CA" dirty="0"/>
              <a:t>Confusion Matrix</a:t>
            </a:r>
            <a:endParaRPr dirty="0"/>
          </a:p>
          <a:p>
            <a:pPr marL="0" lvl="0" indent="0" algn="l" rtl="0">
              <a:lnSpc>
                <a:spcPct val="90000"/>
              </a:lnSpc>
              <a:spcBef>
                <a:spcPts val="0"/>
              </a:spcBef>
              <a:spcAft>
                <a:spcPts val="0"/>
              </a:spcAft>
              <a:buClr>
                <a:schemeClr val="accent6"/>
              </a:buClr>
              <a:buSzPts val="1100"/>
              <a:buFont typeface="Arial"/>
              <a:buNone/>
            </a:pPr>
            <a:endParaRPr dirty="0"/>
          </a:p>
          <a:p>
            <a:pPr marL="0" lvl="0" indent="0" algn="l" rtl="0">
              <a:lnSpc>
                <a:spcPct val="90000"/>
              </a:lnSpc>
              <a:spcBef>
                <a:spcPts val="0"/>
              </a:spcBef>
              <a:spcAft>
                <a:spcPts val="0"/>
              </a:spcAft>
              <a:buSzPts val="3600"/>
              <a:buNone/>
            </a:pPr>
            <a:endParaRPr dirty="0"/>
          </a:p>
        </p:txBody>
      </p:sp>
      <p:graphicFrame>
        <p:nvGraphicFramePr>
          <p:cNvPr id="2" name="Table 2">
            <a:extLst>
              <a:ext uri="{FF2B5EF4-FFF2-40B4-BE49-F238E27FC236}">
                <a16:creationId xmlns:a16="http://schemas.microsoft.com/office/drawing/2014/main" id="{D0B8E529-2323-DF4C-B4D6-DF6FDA6F11CA}"/>
              </a:ext>
            </a:extLst>
          </p:cNvPr>
          <p:cNvGraphicFramePr>
            <a:graphicFrameLocks noGrp="1"/>
          </p:cNvGraphicFramePr>
          <p:nvPr>
            <p:extLst>
              <p:ext uri="{D42A27DB-BD31-4B8C-83A1-F6EECF244321}">
                <p14:modId xmlns:p14="http://schemas.microsoft.com/office/powerpoint/2010/main" val="3062483345"/>
              </p:ext>
            </p:extLst>
          </p:nvPr>
        </p:nvGraphicFramePr>
        <p:xfrm>
          <a:off x="2406886" y="3589719"/>
          <a:ext cx="4718122" cy="1507361"/>
        </p:xfrm>
        <a:graphic>
          <a:graphicData uri="http://schemas.openxmlformats.org/drawingml/2006/table">
            <a:tbl>
              <a:tblPr firstRow="1" bandRow="1">
                <a:tableStyleId>{5C22544A-7EE6-4342-B048-85BDC9FD1C3A}</a:tableStyleId>
              </a:tblPr>
              <a:tblGrid>
                <a:gridCol w="2298679">
                  <a:extLst>
                    <a:ext uri="{9D8B030D-6E8A-4147-A177-3AD203B41FA5}">
                      <a16:colId xmlns:a16="http://schemas.microsoft.com/office/drawing/2014/main" val="1712358777"/>
                    </a:ext>
                  </a:extLst>
                </a:gridCol>
                <a:gridCol w="2419443">
                  <a:extLst>
                    <a:ext uri="{9D8B030D-6E8A-4147-A177-3AD203B41FA5}">
                      <a16:colId xmlns:a16="http://schemas.microsoft.com/office/drawing/2014/main" val="1018953554"/>
                    </a:ext>
                  </a:extLst>
                </a:gridCol>
              </a:tblGrid>
              <a:tr h="780835">
                <a:tc>
                  <a:txBody>
                    <a:bodyPr/>
                    <a:lstStyle/>
                    <a:p>
                      <a:endParaRPr lang="en-US"/>
                    </a:p>
                  </a:txBody>
                  <a:tcPr/>
                </a:tc>
                <a:tc>
                  <a:txBody>
                    <a:bodyPr/>
                    <a:lstStyle/>
                    <a:p>
                      <a:endParaRPr lang="en-US"/>
                    </a:p>
                  </a:txBody>
                  <a:tcPr/>
                </a:tc>
                <a:extLst>
                  <a:ext uri="{0D108BD9-81ED-4DB2-BD59-A6C34878D82A}">
                    <a16:rowId xmlns:a16="http://schemas.microsoft.com/office/drawing/2014/main" val="2073542703"/>
                  </a:ext>
                </a:extLst>
              </a:tr>
              <a:tr h="726526">
                <a:tc>
                  <a:txBody>
                    <a:bodyPr/>
                    <a:lstStyle/>
                    <a:p>
                      <a:endParaRPr lang="en-US"/>
                    </a:p>
                  </a:txBody>
                  <a:tcPr/>
                </a:tc>
                <a:tc>
                  <a:txBody>
                    <a:bodyPr/>
                    <a:lstStyle/>
                    <a:p>
                      <a:endParaRPr lang="en-US" dirty="0"/>
                    </a:p>
                  </a:txBody>
                  <a:tcPr/>
                </a:tc>
                <a:extLst>
                  <a:ext uri="{0D108BD9-81ED-4DB2-BD59-A6C34878D82A}">
                    <a16:rowId xmlns:a16="http://schemas.microsoft.com/office/drawing/2014/main" val="254349818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E24011-0B9E-D240-B9FB-06406AADE5FF}"/>
                  </a:ext>
                </a:extLst>
              </p14:cNvPr>
              <p14:cNvContentPartPr/>
              <p14:nvPr/>
            </p14:nvContentPartPr>
            <p14:xfrm>
              <a:off x="2262547" y="2537163"/>
              <a:ext cx="2496600" cy="24840"/>
            </p14:xfrm>
          </p:contentPart>
        </mc:Choice>
        <mc:Fallback xmlns="">
          <p:pic>
            <p:nvPicPr>
              <p:cNvPr id="6" name="Ink 5">
                <a:extLst>
                  <a:ext uri="{FF2B5EF4-FFF2-40B4-BE49-F238E27FC236}">
                    <a16:creationId xmlns:a16="http://schemas.microsoft.com/office/drawing/2014/main" id="{EEE24011-0B9E-D240-B9FB-06406AADE5FF}"/>
                  </a:ext>
                </a:extLst>
              </p:cNvPr>
              <p:cNvPicPr/>
              <p:nvPr/>
            </p:nvPicPr>
            <p:blipFill>
              <a:blip r:embed="rId4"/>
              <a:stretch>
                <a:fillRect/>
              </a:stretch>
            </p:blipFill>
            <p:spPr>
              <a:xfrm>
                <a:off x="2253547" y="2528163"/>
                <a:ext cx="2514240" cy="42480"/>
              </a:xfrm>
              <a:prstGeom prst="rect">
                <a:avLst/>
              </a:prstGeom>
            </p:spPr>
          </p:pic>
        </mc:Fallback>
      </mc:AlternateContent>
      <p:grpSp>
        <p:nvGrpSpPr>
          <p:cNvPr id="15" name="Group 14">
            <a:extLst>
              <a:ext uri="{FF2B5EF4-FFF2-40B4-BE49-F238E27FC236}">
                <a16:creationId xmlns:a16="http://schemas.microsoft.com/office/drawing/2014/main" id="{ADD16688-123B-D849-A8E3-6B0071A72E17}"/>
              </a:ext>
            </a:extLst>
          </p:cNvPr>
          <p:cNvGrpSpPr/>
          <p:nvPr/>
        </p:nvGrpSpPr>
        <p:grpSpPr>
          <a:xfrm>
            <a:off x="2022067" y="2651283"/>
            <a:ext cx="1528920" cy="912960"/>
            <a:chOff x="2022067" y="2651283"/>
            <a:chExt cx="1528920" cy="91296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84A6E32-F38E-DA4A-AA7B-674A365411D8}"/>
                    </a:ext>
                  </a:extLst>
                </p14:cNvPr>
                <p14:cNvContentPartPr/>
                <p14:nvPr/>
              </p14:nvContentPartPr>
              <p14:xfrm>
                <a:off x="2022067" y="2651283"/>
                <a:ext cx="557640" cy="875520"/>
              </p14:xfrm>
            </p:contentPart>
          </mc:Choice>
          <mc:Fallback xmlns="">
            <p:pic>
              <p:nvPicPr>
                <p:cNvPr id="7" name="Ink 6">
                  <a:extLst>
                    <a:ext uri="{FF2B5EF4-FFF2-40B4-BE49-F238E27FC236}">
                      <a16:creationId xmlns:a16="http://schemas.microsoft.com/office/drawing/2014/main" id="{484A6E32-F38E-DA4A-AA7B-674A365411D8}"/>
                    </a:ext>
                  </a:extLst>
                </p:cNvPr>
                <p:cNvPicPr/>
                <p:nvPr/>
              </p:nvPicPr>
              <p:blipFill>
                <a:blip r:embed="rId6"/>
                <a:stretch>
                  <a:fillRect/>
                </a:stretch>
              </p:blipFill>
              <p:spPr>
                <a:xfrm>
                  <a:off x="2013427" y="2642643"/>
                  <a:ext cx="575280" cy="893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6127BBA-90A0-A84D-8DFB-6B3A4F252A9C}"/>
                    </a:ext>
                  </a:extLst>
                </p14:cNvPr>
                <p14:cNvContentPartPr/>
                <p14:nvPr/>
              </p14:nvContentPartPr>
              <p14:xfrm>
                <a:off x="2469187" y="3473883"/>
                <a:ext cx="174960" cy="90360"/>
              </p14:xfrm>
            </p:contentPart>
          </mc:Choice>
          <mc:Fallback xmlns="">
            <p:pic>
              <p:nvPicPr>
                <p:cNvPr id="8" name="Ink 7">
                  <a:extLst>
                    <a:ext uri="{FF2B5EF4-FFF2-40B4-BE49-F238E27FC236}">
                      <a16:creationId xmlns:a16="http://schemas.microsoft.com/office/drawing/2014/main" id="{86127BBA-90A0-A84D-8DFB-6B3A4F252A9C}"/>
                    </a:ext>
                  </a:extLst>
                </p:cNvPr>
                <p:cNvPicPr/>
                <p:nvPr/>
              </p:nvPicPr>
              <p:blipFill>
                <a:blip r:embed="rId8"/>
                <a:stretch>
                  <a:fillRect/>
                </a:stretch>
              </p:blipFill>
              <p:spPr>
                <a:xfrm>
                  <a:off x="2460547" y="3465243"/>
                  <a:ext cx="192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2D0BCC8F-A8B8-FF4A-B764-6AD7AD3A6263}"/>
                    </a:ext>
                  </a:extLst>
                </p14:cNvPr>
                <p14:cNvContentPartPr/>
                <p14:nvPr/>
              </p14:nvContentPartPr>
              <p14:xfrm>
                <a:off x="2973547" y="3285963"/>
                <a:ext cx="577440" cy="233640"/>
              </p14:xfrm>
            </p:contentPart>
          </mc:Choice>
          <mc:Fallback xmlns="">
            <p:pic>
              <p:nvPicPr>
                <p:cNvPr id="14" name="Ink 13">
                  <a:extLst>
                    <a:ext uri="{FF2B5EF4-FFF2-40B4-BE49-F238E27FC236}">
                      <a16:creationId xmlns:a16="http://schemas.microsoft.com/office/drawing/2014/main" id="{2D0BCC8F-A8B8-FF4A-B764-6AD7AD3A6263}"/>
                    </a:ext>
                  </a:extLst>
                </p:cNvPr>
                <p:cNvPicPr/>
                <p:nvPr/>
              </p:nvPicPr>
              <p:blipFill>
                <a:blip r:embed="rId10"/>
                <a:stretch>
                  <a:fillRect/>
                </a:stretch>
              </p:blipFill>
              <p:spPr>
                <a:xfrm>
                  <a:off x="2964547" y="3276963"/>
                  <a:ext cx="595080" cy="251280"/>
                </a:xfrm>
                <a:prstGeom prst="rect">
                  <a:avLst/>
                </a:prstGeom>
              </p:spPr>
            </p:pic>
          </mc:Fallback>
        </mc:AlternateContent>
      </p:grpSp>
      <p:grpSp>
        <p:nvGrpSpPr>
          <p:cNvPr id="21" name="Group 20">
            <a:extLst>
              <a:ext uri="{FF2B5EF4-FFF2-40B4-BE49-F238E27FC236}">
                <a16:creationId xmlns:a16="http://schemas.microsoft.com/office/drawing/2014/main" id="{69FB8A30-A9F3-254E-AA32-F9B6EFAF0F69}"/>
              </a:ext>
            </a:extLst>
          </p:cNvPr>
          <p:cNvGrpSpPr/>
          <p:nvPr/>
        </p:nvGrpSpPr>
        <p:grpSpPr>
          <a:xfrm>
            <a:off x="5232187" y="3166803"/>
            <a:ext cx="619920" cy="466920"/>
            <a:chOff x="5232187" y="3166803"/>
            <a:chExt cx="619920" cy="466920"/>
          </a:xfrm>
        </p:grpSpPr>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6E211359-3CF3-FA45-92AA-61F5ABD0FD19}"/>
                    </a:ext>
                  </a:extLst>
                </p14:cNvPr>
                <p14:cNvContentPartPr/>
                <p14:nvPr/>
              </p14:nvContentPartPr>
              <p14:xfrm>
                <a:off x="5232187" y="3166803"/>
                <a:ext cx="124560" cy="326520"/>
              </p14:xfrm>
            </p:contentPart>
          </mc:Choice>
          <mc:Fallback xmlns="">
            <p:pic>
              <p:nvPicPr>
                <p:cNvPr id="16" name="Ink 15">
                  <a:extLst>
                    <a:ext uri="{FF2B5EF4-FFF2-40B4-BE49-F238E27FC236}">
                      <a16:creationId xmlns:a16="http://schemas.microsoft.com/office/drawing/2014/main" id="{6E211359-3CF3-FA45-92AA-61F5ABD0FD19}"/>
                    </a:ext>
                  </a:extLst>
                </p:cNvPr>
                <p:cNvPicPr/>
                <p:nvPr/>
              </p:nvPicPr>
              <p:blipFill>
                <a:blip r:embed="rId12"/>
                <a:stretch>
                  <a:fillRect/>
                </a:stretch>
              </p:blipFill>
              <p:spPr>
                <a:xfrm>
                  <a:off x="5223187" y="3158163"/>
                  <a:ext cx="1422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0DFE5A50-6124-C34B-A9DB-7712217E73CF}"/>
                    </a:ext>
                  </a:extLst>
                </p14:cNvPr>
                <p14:cNvContentPartPr/>
                <p14:nvPr/>
              </p14:nvContentPartPr>
              <p14:xfrm>
                <a:off x="5381587" y="3403683"/>
                <a:ext cx="30600" cy="98280"/>
              </p14:xfrm>
            </p:contentPart>
          </mc:Choice>
          <mc:Fallback xmlns="">
            <p:pic>
              <p:nvPicPr>
                <p:cNvPr id="17" name="Ink 16">
                  <a:extLst>
                    <a:ext uri="{FF2B5EF4-FFF2-40B4-BE49-F238E27FC236}">
                      <a16:creationId xmlns:a16="http://schemas.microsoft.com/office/drawing/2014/main" id="{0DFE5A50-6124-C34B-A9DB-7712217E73CF}"/>
                    </a:ext>
                  </a:extLst>
                </p:cNvPr>
                <p:cNvPicPr/>
                <p:nvPr/>
              </p:nvPicPr>
              <p:blipFill>
                <a:blip r:embed="rId14"/>
                <a:stretch>
                  <a:fillRect/>
                </a:stretch>
              </p:blipFill>
              <p:spPr>
                <a:xfrm>
                  <a:off x="5372947" y="3395043"/>
                  <a:ext cx="482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A9C5978E-78A2-4D49-9B13-4C7E80F7C135}"/>
                    </a:ext>
                  </a:extLst>
                </p14:cNvPr>
                <p14:cNvContentPartPr/>
                <p14:nvPr/>
              </p14:nvContentPartPr>
              <p14:xfrm>
                <a:off x="5355307" y="3312603"/>
                <a:ext cx="9360" cy="6120"/>
              </p14:xfrm>
            </p:contentPart>
          </mc:Choice>
          <mc:Fallback xmlns="">
            <p:pic>
              <p:nvPicPr>
                <p:cNvPr id="18" name="Ink 17">
                  <a:extLst>
                    <a:ext uri="{FF2B5EF4-FFF2-40B4-BE49-F238E27FC236}">
                      <a16:creationId xmlns:a16="http://schemas.microsoft.com/office/drawing/2014/main" id="{A9C5978E-78A2-4D49-9B13-4C7E80F7C135}"/>
                    </a:ext>
                  </a:extLst>
                </p:cNvPr>
                <p:cNvPicPr/>
                <p:nvPr/>
              </p:nvPicPr>
              <p:blipFill>
                <a:blip r:embed="rId16"/>
                <a:stretch>
                  <a:fillRect/>
                </a:stretch>
              </p:blipFill>
              <p:spPr>
                <a:xfrm>
                  <a:off x="5346307" y="3303963"/>
                  <a:ext cx="27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177AEE02-CB05-054F-BFB9-159D38C0B00B}"/>
                    </a:ext>
                  </a:extLst>
                </p14:cNvPr>
                <p14:cNvContentPartPr/>
                <p14:nvPr/>
              </p14:nvContentPartPr>
              <p14:xfrm>
                <a:off x="5343427" y="3299643"/>
                <a:ext cx="508680" cy="334080"/>
              </p14:xfrm>
            </p:contentPart>
          </mc:Choice>
          <mc:Fallback xmlns="">
            <p:pic>
              <p:nvPicPr>
                <p:cNvPr id="19" name="Ink 18">
                  <a:extLst>
                    <a:ext uri="{FF2B5EF4-FFF2-40B4-BE49-F238E27FC236}">
                      <a16:creationId xmlns:a16="http://schemas.microsoft.com/office/drawing/2014/main" id="{177AEE02-CB05-054F-BFB9-159D38C0B00B}"/>
                    </a:ext>
                  </a:extLst>
                </p:cNvPr>
                <p:cNvPicPr/>
                <p:nvPr/>
              </p:nvPicPr>
              <p:blipFill>
                <a:blip r:embed="rId18"/>
                <a:stretch>
                  <a:fillRect/>
                </a:stretch>
              </p:blipFill>
              <p:spPr>
                <a:xfrm>
                  <a:off x="5334787" y="3290643"/>
                  <a:ext cx="52632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0D607EF8-4870-D349-9445-3A1525F8726A}"/>
                    </a:ext>
                  </a:extLst>
                </p14:cNvPr>
                <p14:cNvContentPartPr/>
                <p14:nvPr/>
              </p14:nvContentPartPr>
              <p14:xfrm>
                <a:off x="5421907" y="3382803"/>
                <a:ext cx="150840" cy="63720"/>
              </p14:xfrm>
            </p:contentPart>
          </mc:Choice>
          <mc:Fallback xmlns="">
            <p:pic>
              <p:nvPicPr>
                <p:cNvPr id="20" name="Ink 19">
                  <a:extLst>
                    <a:ext uri="{FF2B5EF4-FFF2-40B4-BE49-F238E27FC236}">
                      <a16:creationId xmlns:a16="http://schemas.microsoft.com/office/drawing/2014/main" id="{0D607EF8-4870-D349-9445-3A1525F8726A}"/>
                    </a:ext>
                  </a:extLst>
                </p:cNvPr>
                <p:cNvPicPr/>
                <p:nvPr/>
              </p:nvPicPr>
              <p:blipFill>
                <a:blip r:embed="rId20"/>
                <a:stretch>
                  <a:fillRect/>
                </a:stretch>
              </p:blipFill>
              <p:spPr>
                <a:xfrm>
                  <a:off x="5412907" y="3373803"/>
                  <a:ext cx="168480" cy="81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1A2B85BD-1BB8-AA4B-A6C9-CEC5983BAB4F}"/>
                  </a:ext>
                </a:extLst>
              </p14:cNvPr>
              <p14:cNvContentPartPr/>
              <p14:nvPr/>
            </p14:nvContentPartPr>
            <p14:xfrm>
              <a:off x="2918827" y="6499683"/>
              <a:ext cx="360" cy="360"/>
            </p14:xfrm>
          </p:contentPart>
        </mc:Choice>
        <mc:Fallback xmlns="">
          <p:pic>
            <p:nvPicPr>
              <p:cNvPr id="22" name="Ink 21">
                <a:extLst>
                  <a:ext uri="{FF2B5EF4-FFF2-40B4-BE49-F238E27FC236}">
                    <a16:creationId xmlns:a16="http://schemas.microsoft.com/office/drawing/2014/main" id="{1A2B85BD-1BB8-AA4B-A6C9-CEC5983BAB4F}"/>
                  </a:ext>
                </a:extLst>
              </p:cNvPr>
              <p:cNvPicPr/>
              <p:nvPr/>
            </p:nvPicPr>
            <p:blipFill>
              <a:blip r:embed="rId22"/>
              <a:stretch>
                <a:fillRect/>
              </a:stretch>
            </p:blipFill>
            <p:spPr>
              <a:xfrm>
                <a:off x="2909827" y="6490683"/>
                <a:ext cx="18000" cy="18000"/>
              </a:xfrm>
              <a:prstGeom prst="rect">
                <a:avLst/>
              </a:prstGeom>
            </p:spPr>
          </p:pic>
        </mc:Fallback>
      </mc:AlternateContent>
      <p:sp>
        <p:nvSpPr>
          <p:cNvPr id="25" name="Google Shape;197;p35">
            <a:extLst>
              <a:ext uri="{FF2B5EF4-FFF2-40B4-BE49-F238E27FC236}">
                <a16:creationId xmlns:a16="http://schemas.microsoft.com/office/drawing/2014/main" id="{46D8F036-5872-6B45-8F8A-08D36E403719}"/>
              </a:ext>
            </a:extLst>
          </p:cNvPr>
          <p:cNvSpPr txBox="1">
            <a:spLocks/>
          </p:cNvSpPr>
          <p:nvPr/>
        </p:nvSpPr>
        <p:spPr>
          <a:xfrm>
            <a:off x="279850" y="5272262"/>
            <a:ext cx="1742218" cy="3342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15000"/>
              </a:lnSpc>
              <a:spcBef>
                <a:spcPts val="0"/>
              </a:spcBef>
              <a:buFont typeface="Arial"/>
              <a:buNone/>
            </a:pPr>
            <a:r>
              <a:rPr lang="en-CA" sz="1400" dirty="0"/>
              <a:t>Actual labels</a:t>
            </a:r>
          </a:p>
        </p:txBody>
      </p:sp>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BCFD8146-F1C0-064D-AD36-83817B5AA719}"/>
                  </a:ext>
                </a:extLst>
              </p14:cNvPr>
              <p14:cNvContentPartPr/>
              <p14:nvPr/>
            </p14:nvContentPartPr>
            <p14:xfrm>
              <a:off x="290107" y="4398003"/>
              <a:ext cx="1433520" cy="1198800"/>
            </p14:xfrm>
          </p:contentPart>
        </mc:Choice>
        <mc:Fallback xmlns="">
          <p:pic>
            <p:nvPicPr>
              <p:cNvPr id="24" name="Ink 23">
                <a:extLst>
                  <a:ext uri="{FF2B5EF4-FFF2-40B4-BE49-F238E27FC236}">
                    <a16:creationId xmlns:a16="http://schemas.microsoft.com/office/drawing/2014/main" id="{BCFD8146-F1C0-064D-AD36-83817B5AA719}"/>
                  </a:ext>
                </a:extLst>
              </p:cNvPr>
              <p:cNvPicPr/>
              <p:nvPr/>
            </p:nvPicPr>
            <p:blipFill>
              <a:blip r:embed="rId24"/>
              <a:stretch>
                <a:fillRect/>
              </a:stretch>
            </p:blipFill>
            <p:spPr>
              <a:xfrm>
                <a:off x="281467" y="4389003"/>
                <a:ext cx="1451160" cy="1216440"/>
              </a:xfrm>
              <a:prstGeom prst="rect">
                <a:avLst/>
              </a:prstGeom>
            </p:spPr>
          </p:pic>
        </mc:Fallback>
      </mc:AlternateContent>
      <p:grpSp>
        <p:nvGrpSpPr>
          <p:cNvPr id="29" name="Group 28">
            <a:extLst>
              <a:ext uri="{FF2B5EF4-FFF2-40B4-BE49-F238E27FC236}">
                <a16:creationId xmlns:a16="http://schemas.microsoft.com/office/drawing/2014/main" id="{7AAC8334-1205-6D40-8BB4-58689FEA1AAB}"/>
              </a:ext>
            </a:extLst>
          </p:cNvPr>
          <p:cNvGrpSpPr/>
          <p:nvPr/>
        </p:nvGrpSpPr>
        <p:grpSpPr>
          <a:xfrm>
            <a:off x="1853227" y="3895083"/>
            <a:ext cx="271080" cy="184320"/>
            <a:chOff x="1853227" y="3895083"/>
            <a:chExt cx="271080" cy="184320"/>
          </a:xfrm>
        </p:grpSpPr>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B5098692-F07A-124D-84FD-7607A4A9C5AA}"/>
                    </a:ext>
                  </a:extLst>
                </p14:cNvPr>
                <p14:cNvContentPartPr/>
                <p14:nvPr/>
              </p14:nvContentPartPr>
              <p14:xfrm>
                <a:off x="1853227" y="3895083"/>
                <a:ext cx="2520" cy="184320"/>
              </p14:xfrm>
            </p:contentPart>
          </mc:Choice>
          <mc:Fallback xmlns="">
            <p:pic>
              <p:nvPicPr>
                <p:cNvPr id="26" name="Ink 25">
                  <a:extLst>
                    <a:ext uri="{FF2B5EF4-FFF2-40B4-BE49-F238E27FC236}">
                      <a16:creationId xmlns:a16="http://schemas.microsoft.com/office/drawing/2014/main" id="{B5098692-F07A-124D-84FD-7607A4A9C5AA}"/>
                    </a:ext>
                  </a:extLst>
                </p:cNvPr>
                <p:cNvPicPr/>
                <p:nvPr/>
              </p:nvPicPr>
              <p:blipFill>
                <a:blip r:embed="rId26"/>
                <a:stretch>
                  <a:fillRect/>
                </a:stretch>
              </p:blipFill>
              <p:spPr>
                <a:xfrm>
                  <a:off x="1844587" y="3886083"/>
                  <a:ext cx="201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475A7BBE-8580-284E-B6B5-47F435E72068}"/>
                    </a:ext>
                  </a:extLst>
                </p14:cNvPr>
                <p14:cNvContentPartPr/>
                <p14:nvPr/>
              </p14:nvContentPartPr>
              <p14:xfrm>
                <a:off x="1896067" y="3999843"/>
                <a:ext cx="53640" cy="59400"/>
              </p14:xfrm>
            </p:contentPart>
          </mc:Choice>
          <mc:Fallback xmlns="">
            <p:pic>
              <p:nvPicPr>
                <p:cNvPr id="27" name="Ink 26">
                  <a:extLst>
                    <a:ext uri="{FF2B5EF4-FFF2-40B4-BE49-F238E27FC236}">
                      <a16:creationId xmlns:a16="http://schemas.microsoft.com/office/drawing/2014/main" id="{475A7BBE-8580-284E-B6B5-47F435E72068}"/>
                    </a:ext>
                  </a:extLst>
                </p:cNvPr>
                <p:cNvPicPr/>
                <p:nvPr/>
              </p:nvPicPr>
              <p:blipFill>
                <a:blip r:embed="rId28"/>
                <a:stretch>
                  <a:fillRect/>
                </a:stretch>
              </p:blipFill>
              <p:spPr>
                <a:xfrm>
                  <a:off x="1887427" y="3990843"/>
                  <a:ext cx="712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E56B604E-C4AC-FE45-9E8C-D98A8D9D927D}"/>
                    </a:ext>
                  </a:extLst>
                </p14:cNvPr>
                <p14:cNvContentPartPr/>
                <p14:nvPr/>
              </p14:nvContentPartPr>
              <p14:xfrm>
                <a:off x="1982107" y="3963843"/>
                <a:ext cx="142200" cy="91800"/>
              </p14:xfrm>
            </p:contentPart>
          </mc:Choice>
          <mc:Fallback xmlns="">
            <p:pic>
              <p:nvPicPr>
                <p:cNvPr id="28" name="Ink 27">
                  <a:extLst>
                    <a:ext uri="{FF2B5EF4-FFF2-40B4-BE49-F238E27FC236}">
                      <a16:creationId xmlns:a16="http://schemas.microsoft.com/office/drawing/2014/main" id="{E56B604E-C4AC-FE45-9E8C-D98A8D9D927D}"/>
                    </a:ext>
                  </a:extLst>
                </p:cNvPr>
                <p:cNvPicPr/>
                <p:nvPr/>
              </p:nvPicPr>
              <p:blipFill>
                <a:blip r:embed="rId30"/>
                <a:stretch>
                  <a:fillRect/>
                </a:stretch>
              </p:blipFill>
              <p:spPr>
                <a:xfrm>
                  <a:off x="1973467" y="3954843"/>
                  <a:ext cx="159840" cy="109440"/>
                </a:xfrm>
                <a:prstGeom prst="rect">
                  <a:avLst/>
                </a:prstGeom>
              </p:spPr>
            </p:pic>
          </mc:Fallback>
        </mc:AlternateContent>
      </p:grpSp>
      <p:grpSp>
        <p:nvGrpSpPr>
          <p:cNvPr id="35" name="Group 34">
            <a:extLst>
              <a:ext uri="{FF2B5EF4-FFF2-40B4-BE49-F238E27FC236}">
                <a16:creationId xmlns:a16="http://schemas.microsoft.com/office/drawing/2014/main" id="{B5855B27-81BD-FD4F-A49B-E4004C3BBB3C}"/>
              </a:ext>
            </a:extLst>
          </p:cNvPr>
          <p:cNvGrpSpPr/>
          <p:nvPr/>
        </p:nvGrpSpPr>
        <p:grpSpPr>
          <a:xfrm>
            <a:off x="1823347" y="4476123"/>
            <a:ext cx="435240" cy="564480"/>
            <a:chOff x="1823347" y="4476123"/>
            <a:chExt cx="435240" cy="564480"/>
          </a:xfrm>
        </p:grpSpPr>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5D7D16AD-D296-B145-80B8-7B993D209945}"/>
                    </a:ext>
                  </a:extLst>
                </p14:cNvPr>
                <p14:cNvContentPartPr/>
                <p14:nvPr/>
              </p14:nvContentPartPr>
              <p14:xfrm>
                <a:off x="1823347" y="4476123"/>
                <a:ext cx="127440" cy="309600"/>
              </p14:xfrm>
            </p:contentPart>
          </mc:Choice>
          <mc:Fallback xmlns="">
            <p:pic>
              <p:nvPicPr>
                <p:cNvPr id="30" name="Ink 29">
                  <a:extLst>
                    <a:ext uri="{FF2B5EF4-FFF2-40B4-BE49-F238E27FC236}">
                      <a16:creationId xmlns:a16="http://schemas.microsoft.com/office/drawing/2014/main" id="{5D7D16AD-D296-B145-80B8-7B993D209945}"/>
                    </a:ext>
                  </a:extLst>
                </p:cNvPr>
                <p:cNvPicPr/>
                <p:nvPr/>
              </p:nvPicPr>
              <p:blipFill>
                <a:blip r:embed="rId32"/>
                <a:stretch>
                  <a:fillRect/>
                </a:stretch>
              </p:blipFill>
              <p:spPr>
                <a:xfrm>
                  <a:off x="1814347" y="4467483"/>
                  <a:ext cx="1450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 30">
                  <a:extLst>
                    <a:ext uri="{FF2B5EF4-FFF2-40B4-BE49-F238E27FC236}">
                      <a16:creationId xmlns:a16="http://schemas.microsoft.com/office/drawing/2014/main" id="{1D77A841-5D8C-DC47-B36F-D4C28FED0DEF}"/>
                    </a:ext>
                  </a:extLst>
                </p14:cNvPr>
                <p14:cNvContentPartPr/>
                <p14:nvPr/>
              </p14:nvContentPartPr>
              <p14:xfrm>
                <a:off x="1992187" y="4669443"/>
                <a:ext cx="5400" cy="91800"/>
              </p14:xfrm>
            </p:contentPart>
          </mc:Choice>
          <mc:Fallback xmlns="">
            <p:pic>
              <p:nvPicPr>
                <p:cNvPr id="31" name="Ink 30">
                  <a:extLst>
                    <a:ext uri="{FF2B5EF4-FFF2-40B4-BE49-F238E27FC236}">
                      <a16:creationId xmlns:a16="http://schemas.microsoft.com/office/drawing/2014/main" id="{1D77A841-5D8C-DC47-B36F-D4C28FED0DEF}"/>
                    </a:ext>
                  </a:extLst>
                </p:cNvPr>
                <p:cNvPicPr/>
                <p:nvPr/>
              </p:nvPicPr>
              <p:blipFill>
                <a:blip r:embed="rId34"/>
                <a:stretch>
                  <a:fillRect/>
                </a:stretch>
              </p:blipFill>
              <p:spPr>
                <a:xfrm>
                  <a:off x="1983547" y="4660443"/>
                  <a:ext cx="2304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2" name="Ink 31">
                  <a:extLst>
                    <a:ext uri="{FF2B5EF4-FFF2-40B4-BE49-F238E27FC236}">
                      <a16:creationId xmlns:a16="http://schemas.microsoft.com/office/drawing/2014/main" id="{A0DF9F99-79B9-A146-91CF-BF8E2A200DBC}"/>
                    </a:ext>
                  </a:extLst>
                </p14:cNvPr>
                <p14:cNvContentPartPr/>
                <p14:nvPr/>
              </p14:nvContentPartPr>
              <p14:xfrm>
                <a:off x="1975627" y="4559283"/>
                <a:ext cx="3960" cy="2160"/>
              </p14:xfrm>
            </p:contentPart>
          </mc:Choice>
          <mc:Fallback xmlns="">
            <p:pic>
              <p:nvPicPr>
                <p:cNvPr id="32" name="Ink 31">
                  <a:extLst>
                    <a:ext uri="{FF2B5EF4-FFF2-40B4-BE49-F238E27FC236}">
                      <a16:creationId xmlns:a16="http://schemas.microsoft.com/office/drawing/2014/main" id="{A0DF9F99-79B9-A146-91CF-BF8E2A200DBC}"/>
                    </a:ext>
                  </a:extLst>
                </p:cNvPr>
                <p:cNvPicPr/>
                <p:nvPr/>
              </p:nvPicPr>
              <p:blipFill>
                <a:blip r:embed="rId36"/>
                <a:stretch>
                  <a:fillRect/>
                </a:stretch>
              </p:blipFill>
              <p:spPr>
                <a:xfrm>
                  <a:off x="1966627" y="4550283"/>
                  <a:ext cx="216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 name="Ink 32">
                  <a:extLst>
                    <a:ext uri="{FF2B5EF4-FFF2-40B4-BE49-F238E27FC236}">
                      <a16:creationId xmlns:a16="http://schemas.microsoft.com/office/drawing/2014/main" id="{EE9D09AB-4AE9-4845-A6AF-5EF91891D6B5}"/>
                    </a:ext>
                  </a:extLst>
                </p14:cNvPr>
                <p14:cNvContentPartPr/>
                <p14:nvPr/>
              </p14:nvContentPartPr>
              <p14:xfrm>
                <a:off x="2029987" y="4616163"/>
                <a:ext cx="103320" cy="424440"/>
              </p14:xfrm>
            </p:contentPart>
          </mc:Choice>
          <mc:Fallback xmlns="">
            <p:pic>
              <p:nvPicPr>
                <p:cNvPr id="33" name="Ink 32">
                  <a:extLst>
                    <a:ext uri="{FF2B5EF4-FFF2-40B4-BE49-F238E27FC236}">
                      <a16:creationId xmlns:a16="http://schemas.microsoft.com/office/drawing/2014/main" id="{EE9D09AB-4AE9-4845-A6AF-5EF91891D6B5}"/>
                    </a:ext>
                  </a:extLst>
                </p:cNvPr>
                <p:cNvPicPr/>
                <p:nvPr/>
              </p:nvPicPr>
              <p:blipFill>
                <a:blip r:embed="rId38"/>
                <a:stretch>
                  <a:fillRect/>
                </a:stretch>
              </p:blipFill>
              <p:spPr>
                <a:xfrm>
                  <a:off x="2020987" y="4607163"/>
                  <a:ext cx="12096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A3F2E32A-C9F6-AC45-9733-DCC391575EE1}"/>
                    </a:ext>
                  </a:extLst>
                </p14:cNvPr>
                <p14:cNvContentPartPr/>
                <p14:nvPr/>
              </p14:nvContentPartPr>
              <p14:xfrm>
                <a:off x="2163907" y="4534443"/>
                <a:ext cx="94680" cy="278640"/>
              </p14:xfrm>
            </p:contentPart>
          </mc:Choice>
          <mc:Fallback xmlns="">
            <p:pic>
              <p:nvPicPr>
                <p:cNvPr id="34" name="Ink 33">
                  <a:extLst>
                    <a:ext uri="{FF2B5EF4-FFF2-40B4-BE49-F238E27FC236}">
                      <a16:creationId xmlns:a16="http://schemas.microsoft.com/office/drawing/2014/main" id="{A3F2E32A-C9F6-AC45-9733-DCC391575EE1}"/>
                    </a:ext>
                  </a:extLst>
                </p:cNvPr>
                <p:cNvPicPr/>
                <p:nvPr/>
              </p:nvPicPr>
              <p:blipFill>
                <a:blip r:embed="rId40"/>
                <a:stretch>
                  <a:fillRect/>
                </a:stretch>
              </p:blipFill>
              <p:spPr>
                <a:xfrm>
                  <a:off x="2155267" y="4525803"/>
                  <a:ext cx="112320" cy="296280"/>
                </a:xfrm>
                <a:prstGeom prst="rect">
                  <a:avLst/>
                </a:prstGeom>
              </p:spPr>
            </p:pic>
          </mc:Fallback>
        </mc:AlternateContent>
      </p:grpSp>
    </p:spTree>
    <p:extLst>
      <p:ext uri="{BB962C8B-B14F-4D97-AF65-F5344CB8AC3E}">
        <p14:creationId xmlns:p14="http://schemas.microsoft.com/office/powerpoint/2010/main" val="245496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5"/>
          <p:cNvSpPr txBox="1">
            <a:spLocks noGrp="1"/>
          </p:cNvSpPr>
          <p:nvPr>
            <p:ph type="body" idx="2"/>
          </p:nvPr>
        </p:nvSpPr>
        <p:spPr>
          <a:xfrm>
            <a:off x="279850" y="1219200"/>
            <a:ext cx="11430000" cy="1228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1100"/>
              <a:buFont typeface="Arial"/>
              <a:buNone/>
            </a:pPr>
            <a:r>
              <a:rPr lang="en-CA" dirty="0"/>
              <a:t>Confusion Matrix</a:t>
            </a:r>
            <a:endParaRPr dirty="0"/>
          </a:p>
          <a:p>
            <a:pPr marL="0" lvl="0" indent="0" algn="l" rtl="0">
              <a:lnSpc>
                <a:spcPct val="90000"/>
              </a:lnSpc>
              <a:spcBef>
                <a:spcPts val="0"/>
              </a:spcBef>
              <a:spcAft>
                <a:spcPts val="0"/>
              </a:spcAft>
              <a:buClr>
                <a:schemeClr val="accent6"/>
              </a:buClr>
              <a:buSzPts val="1100"/>
              <a:buFont typeface="Arial"/>
              <a:buNone/>
            </a:pPr>
            <a:endParaRPr dirty="0"/>
          </a:p>
          <a:p>
            <a:pPr marL="0" lvl="0" indent="0" algn="l" rtl="0">
              <a:lnSpc>
                <a:spcPct val="90000"/>
              </a:lnSpc>
              <a:spcBef>
                <a:spcPts val="0"/>
              </a:spcBef>
              <a:spcAft>
                <a:spcPts val="0"/>
              </a:spcAft>
              <a:buSzPts val="3600"/>
              <a:buNone/>
            </a:pPr>
            <a:endParaRPr dirty="0"/>
          </a:p>
        </p:txBody>
      </p:sp>
      <p:pic>
        <p:nvPicPr>
          <p:cNvPr id="1028" name="Picture 4">
            <a:extLst>
              <a:ext uri="{FF2B5EF4-FFF2-40B4-BE49-F238E27FC236}">
                <a16:creationId xmlns:a16="http://schemas.microsoft.com/office/drawing/2014/main" id="{082D78C6-6ABA-384F-BAC9-3DE27B141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5" y="2147298"/>
            <a:ext cx="5745535" cy="4172735"/>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314DD73-B161-664B-A5F1-613E9B0EA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373" y="2323934"/>
            <a:ext cx="5594477" cy="392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48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5"/>
          <p:cNvSpPr txBox="1">
            <a:spLocks noGrp="1"/>
          </p:cNvSpPr>
          <p:nvPr>
            <p:ph type="body" idx="2"/>
          </p:nvPr>
        </p:nvSpPr>
        <p:spPr>
          <a:xfrm>
            <a:off x="279850" y="1219200"/>
            <a:ext cx="9981173" cy="82164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1100"/>
              <a:buFont typeface="Arial"/>
              <a:buNone/>
            </a:pPr>
            <a:r>
              <a:rPr lang="en-US" dirty="0"/>
              <a:t>Model Performance Metrics</a:t>
            </a:r>
            <a:endParaRPr dirty="0"/>
          </a:p>
          <a:p>
            <a:pPr marL="0" lvl="0" indent="0" algn="l" rtl="0">
              <a:lnSpc>
                <a:spcPct val="90000"/>
              </a:lnSpc>
              <a:spcBef>
                <a:spcPts val="0"/>
              </a:spcBef>
              <a:spcAft>
                <a:spcPts val="0"/>
              </a:spcAft>
              <a:buClr>
                <a:schemeClr val="accent6"/>
              </a:buClr>
              <a:buSzPts val="1100"/>
              <a:buFont typeface="Arial"/>
              <a:buNone/>
            </a:pPr>
            <a:endParaRPr dirty="0"/>
          </a:p>
          <a:p>
            <a:pPr marL="0" lvl="0" indent="0" algn="l" rtl="0">
              <a:lnSpc>
                <a:spcPct val="90000"/>
              </a:lnSpc>
              <a:spcBef>
                <a:spcPts val="0"/>
              </a:spcBef>
              <a:spcAft>
                <a:spcPts val="0"/>
              </a:spcAft>
              <a:buSzPts val="3600"/>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C8C309D-FB5D-C549-AB51-8A2D2C171136}"/>
                  </a:ext>
                </a:extLst>
              </p14:cNvPr>
              <p14:cNvContentPartPr/>
              <p14:nvPr/>
            </p14:nvContentPartPr>
            <p14:xfrm>
              <a:off x="2614987" y="4921803"/>
              <a:ext cx="360" cy="360"/>
            </p14:xfrm>
          </p:contentPart>
        </mc:Choice>
        <mc:Fallback xmlns="">
          <p:pic>
            <p:nvPicPr>
              <p:cNvPr id="2" name="Ink 1">
                <a:extLst>
                  <a:ext uri="{FF2B5EF4-FFF2-40B4-BE49-F238E27FC236}">
                    <a16:creationId xmlns:a16="http://schemas.microsoft.com/office/drawing/2014/main" id="{2C8C309D-FB5D-C549-AB51-8A2D2C171136}"/>
                  </a:ext>
                </a:extLst>
              </p:cNvPr>
              <p:cNvPicPr/>
              <p:nvPr/>
            </p:nvPicPr>
            <p:blipFill>
              <a:blip r:embed="rId4"/>
              <a:stretch>
                <a:fillRect/>
              </a:stretch>
            </p:blipFill>
            <p:spPr>
              <a:xfrm>
                <a:off x="2605987" y="4913163"/>
                <a:ext cx="18000" cy="18000"/>
              </a:xfrm>
              <a:prstGeom prst="rect">
                <a:avLst/>
              </a:prstGeom>
            </p:spPr>
          </p:pic>
        </mc:Fallback>
      </mc:AlternateContent>
      <p:pic>
        <p:nvPicPr>
          <p:cNvPr id="3074" name="Picture 2">
            <a:extLst>
              <a:ext uri="{FF2B5EF4-FFF2-40B4-BE49-F238E27FC236}">
                <a16:creationId xmlns:a16="http://schemas.microsoft.com/office/drawing/2014/main" id="{F6871707-47FF-AC46-8FE2-CBC7138C2F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575" y="2407096"/>
            <a:ext cx="7178776" cy="9995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C150C51B-F749-EE4F-92AD-120110AC87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1063" y="3827385"/>
            <a:ext cx="4172924" cy="3030615"/>
          </a:xfrm>
          <a:prstGeom prst="rect">
            <a:avLst/>
          </a:prstGeom>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BAAE35C-F722-0B48-AF46-570B36BBEAA0}"/>
              </a:ext>
            </a:extLst>
          </p:cNvPr>
          <p:cNvSpPr txBox="1"/>
          <p:nvPr/>
        </p:nvSpPr>
        <p:spPr>
          <a:xfrm>
            <a:off x="377575" y="4555549"/>
            <a:ext cx="6097712" cy="523220"/>
          </a:xfrm>
          <a:prstGeom prst="rect">
            <a:avLst/>
          </a:prstGeom>
          <a:noFill/>
        </p:spPr>
        <p:txBody>
          <a:bodyPr wrap="square">
            <a:spAutoFit/>
          </a:bodyPr>
          <a:lstStyle/>
          <a:p>
            <a:r>
              <a:rPr lang="en-CA" sz="1400" spc="-5" dirty="0">
                <a:solidFill>
                  <a:srgbClr val="292929"/>
                </a:solidFill>
                <a:effectLst/>
                <a:latin typeface="Calibri Light" panose="020F0302020204030204" pitchFamily="34" charset="0"/>
                <a:ea typeface="Arial" panose="020B0604020202020204" pitchFamily="34" charset="0"/>
              </a:rPr>
              <a:t>Accuracy may not be a good measure if the dataset is not balanced (both negative and positive classes have different number of data instances). </a:t>
            </a:r>
            <a:endParaRPr lang="en-US" dirty="0"/>
          </a:p>
        </p:txBody>
      </p:sp>
    </p:spTree>
    <p:extLst>
      <p:ext uri="{BB962C8B-B14F-4D97-AF65-F5344CB8AC3E}">
        <p14:creationId xmlns:p14="http://schemas.microsoft.com/office/powerpoint/2010/main" val="409677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CA" sz="1400" dirty="0"/>
              <a:t>Pros and Cons of BGML in compared with other languages to implement an ML application:</a:t>
            </a:r>
          </a:p>
          <a:p>
            <a:pPr marL="342900" lvl="0" indent="-342900" algn="l" rtl="0">
              <a:lnSpc>
                <a:spcPct val="115000"/>
              </a:lnSpc>
              <a:spcBef>
                <a:spcPts val="0"/>
              </a:spcBef>
              <a:spcAft>
                <a:spcPts val="0"/>
              </a:spcAft>
              <a:buFont typeface="+mj-lt"/>
              <a:buAutoNum type="arabicPeriod"/>
            </a:pPr>
            <a:endParaRPr sz="1400" dirty="0"/>
          </a:p>
          <a:p>
            <a:pPr marL="0" lvl="0" indent="0" algn="l" rtl="0">
              <a:lnSpc>
                <a:spcPct val="115000"/>
              </a:lnSpc>
              <a:spcBef>
                <a:spcPts val="0"/>
              </a:spcBef>
              <a:spcAft>
                <a:spcPts val="0"/>
              </a:spcAft>
              <a:buNone/>
            </a:pPr>
            <a:endParaRPr sz="1400" dirty="0"/>
          </a:p>
          <a:p>
            <a:pPr marL="0" lvl="0" indent="0" algn="l" rtl="0">
              <a:lnSpc>
                <a:spcPct val="115000"/>
              </a:lnSpc>
              <a:spcBef>
                <a:spcPts val="0"/>
              </a:spcBef>
              <a:spcAft>
                <a:spcPts val="0"/>
              </a:spcAft>
              <a:buSzPts val="1100"/>
              <a:buNone/>
            </a:pPr>
            <a:endParaRPr sz="1400" dirty="0"/>
          </a:p>
        </p:txBody>
      </p:sp>
      <p:sp>
        <p:nvSpPr>
          <p:cNvPr id="138" name="Google Shape;138;p1"/>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dirty="0"/>
              <a:t>Why or Why not BQML</a:t>
            </a:r>
            <a:endParaRPr dirty="0"/>
          </a:p>
        </p:txBody>
      </p:sp>
      <p:graphicFrame>
        <p:nvGraphicFramePr>
          <p:cNvPr id="2" name="Table 2">
            <a:extLst>
              <a:ext uri="{FF2B5EF4-FFF2-40B4-BE49-F238E27FC236}">
                <a16:creationId xmlns:a16="http://schemas.microsoft.com/office/drawing/2014/main" id="{57F61ED4-E03E-8F4F-BAB0-B3691D005E6B}"/>
              </a:ext>
            </a:extLst>
          </p:cNvPr>
          <p:cNvGraphicFramePr>
            <a:graphicFrameLocks noGrp="1"/>
          </p:cNvGraphicFramePr>
          <p:nvPr>
            <p:extLst>
              <p:ext uri="{D42A27DB-BD31-4B8C-83A1-F6EECF244321}">
                <p14:modId xmlns:p14="http://schemas.microsoft.com/office/powerpoint/2010/main" val="180154731"/>
              </p:ext>
            </p:extLst>
          </p:nvPr>
        </p:nvGraphicFramePr>
        <p:xfrm>
          <a:off x="768279" y="3062174"/>
          <a:ext cx="8986151" cy="2372360"/>
        </p:xfrm>
        <a:graphic>
          <a:graphicData uri="http://schemas.openxmlformats.org/drawingml/2006/table">
            <a:tbl>
              <a:tblPr firstRow="1" bandRow="1">
                <a:tableStyleId>{5C22544A-7EE6-4342-B048-85BDC9FD1C3A}</a:tableStyleId>
              </a:tblPr>
              <a:tblGrid>
                <a:gridCol w="3962087">
                  <a:extLst>
                    <a:ext uri="{9D8B030D-6E8A-4147-A177-3AD203B41FA5}">
                      <a16:colId xmlns:a16="http://schemas.microsoft.com/office/drawing/2014/main" val="2232304190"/>
                    </a:ext>
                  </a:extLst>
                </a:gridCol>
                <a:gridCol w="5024064">
                  <a:extLst>
                    <a:ext uri="{9D8B030D-6E8A-4147-A177-3AD203B41FA5}">
                      <a16:colId xmlns:a16="http://schemas.microsoft.com/office/drawing/2014/main" val="3909971720"/>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426820831"/>
                  </a:ext>
                </a:extLst>
              </a:tr>
              <a:tr h="370840">
                <a:tc>
                  <a:txBody>
                    <a:bodyPr/>
                    <a:lstStyle/>
                    <a:p>
                      <a:r>
                        <a:rPr lang="en-CA" sz="1400" b="0" i="0" u="none" strike="noStrike" cap="none" dirty="0">
                          <a:solidFill>
                            <a:schemeClr val="dk1"/>
                          </a:solidFill>
                          <a:effectLst/>
                          <a:latin typeface="+mn-lt"/>
                          <a:ea typeface="+mn-ea"/>
                          <a:cs typeface="+mn-cs"/>
                          <a:sym typeface="Arial"/>
                        </a:rPr>
                        <a:t>You don’t have to use multiple languages</a:t>
                      </a:r>
                      <a:r>
                        <a:rPr lang="en-CA" dirty="0">
                          <a:effectLst/>
                        </a:rPr>
                        <a:t> to run ML project</a:t>
                      </a:r>
                      <a:endParaRPr lang="en-US" dirty="0"/>
                    </a:p>
                  </a:txBody>
                  <a:tcPr/>
                </a:tc>
                <a:tc>
                  <a:txBody>
                    <a:bodyPr/>
                    <a:lstStyle/>
                    <a:p>
                      <a:r>
                        <a:rPr lang="en-US" dirty="0"/>
                        <a:t>Lack of ML model supports</a:t>
                      </a:r>
                    </a:p>
                  </a:txBody>
                  <a:tcPr/>
                </a:tc>
                <a:extLst>
                  <a:ext uri="{0D108BD9-81ED-4DB2-BD59-A6C34878D82A}">
                    <a16:rowId xmlns:a16="http://schemas.microsoft.com/office/drawing/2014/main" val="3934459519"/>
                  </a:ext>
                </a:extLst>
              </a:tr>
              <a:tr h="370840">
                <a:tc>
                  <a:txBody>
                    <a:bodyPr/>
                    <a:lstStyle/>
                    <a:p>
                      <a:r>
                        <a:rPr lang="en-CA" sz="1400" b="0" i="0" u="none" strike="noStrike" cap="none" dirty="0">
                          <a:solidFill>
                            <a:schemeClr val="dk1"/>
                          </a:solidFill>
                          <a:effectLst/>
                          <a:latin typeface="+mn-lt"/>
                          <a:ea typeface="+mn-ea"/>
                          <a:cs typeface="+mn-cs"/>
                          <a:sym typeface="Arial"/>
                        </a:rPr>
                        <a:t>Easy management of  a ML workflow </a:t>
                      </a:r>
                      <a:endParaRPr lang="en-US" dirty="0"/>
                    </a:p>
                  </a:txBody>
                  <a:tcPr/>
                </a:tc>
                <a:tc>
                  <a:txBody>
                    <a:bodyPr/>
                    <a:lstStyle/>
                    <a:p>
                      <a:r>
                        <a:rPr lang="en-US" dirty="0"/>
                        <a:t>Works like a black box</a:t>
                      </a:r>
                    </a:p>
                  </a:txBody>
                  <a:tcPr/>
                </a:tc>
                <a:extLst>
                  <a:ext uri="{0D108BD9-81ED-4DB2-BD59-A6C34878D82A}">
                    <a16:rowId xmlns:a16="http://schemas.microsoft.com/office/drawing/2014/main" val="4041031327"/>
                  </a:ext>
                </a:extLst>
              </a:tr>
              <a:tr h="370840">
                <a:tc>
                  <a:txBody>
                    <a:bodyPr/>
                    <a:lstStyle/>
                    <a:p>
                      <a:r>
                        <a:rPr lang="en-US" dirty="0"/>
                        <a:t>Easy to test</a:t>
                      </a:r>
                    </a:p>
                  </a:txBody>
                  <a:tcPr/>
                </a:tc>
                <a:tc>
                  <a:txBody>
                    <a:bodyPr/>
                    <a:lstStyle/>
                    <a:p>
                      <a:r>
                        <a:rPr lang="en-US" dirty="0"/>
                        <a:t>Lack of useful ML libraries, like Explainable AI libraries</a:t>
                      </a:r>
                    </a:p>
                  </a:txBody>
                  <a:tcPr/>
                </a:tc>
                <a:extLst>
                  <a:ext uri="{0D108BD9-81ED-4DB2-BD59-A6C34878D82A}">
                    <a16:rowId xmlns:a16="http://schemas.microsoft.com/office/drawing/2014/main" val="80035678"/>
                  </a:ext>
                </a:extLst>
              </a:tr>
              <a:tr h="370840">
                <a:tc>
                  <a:txBody>
                    <a:bodyPr/>
                    <a:lstStyle/>
                    <a:p>
                      <a:r>
                        <a:rPr lang="en-US" dirty="0"/>
                        <a:t>Magically Fast compute engine</a:t>
                      </a:r>
                    </a:p>
                  </a:txBody>
                  <a:tcPr/>
                </a:tc>
                <a:tc>
                  <a:txBody>
                    <a:bodyPr/>
                    <a:lstStyle/>
                    <a:p>
                      <a:endParaRPr lang="en-US" dirty="0"/>
                    </a:p>
                  </a:txBody>
                  <a:tcPr/>
                </a:tc>
                <a:extLst>
                  <a:ext uri="{0D108BD9-81ED-4DB2-BD59-A6C34878D82A}">
                    <a16:rowId xmlns:a16="http://schemas.microsoft.com/office/drawing/2014/main" val="1039365094"/>
                  </a:ext>
                </a:extLst>
              </a:tr>
              <a:tr h="370840">
                <a:tc>
                  <a:txBody>
                    <a:bodyPr/>
                    <a:lstStyle/>
                    <a:p>
                      <a:r>
                        <a:rPr lang="en-US" dirty="0"/>
                        <a:t>Easy management of both store and computing</a:t>
                      </a:r>
                    </a:p>
                  </a:txBody>
                  <a:tcPr/>
                </a:tc>
                <a:tc>
                  <a:txBody>
                    <a:bodyPr/>
                    <a:lstStyle/>
                    <a:p>
                      <a:endParaRPr lang="en-US" dirty="0"/>
                    </a:p>
                  </a:txBody>
                  <a:tcPr/>
                </a:tc>
                <a:extLst>
                  <a:ext uri="{0D108BD9-81ED-4DB2-BD59-A6C34878D82A}">
                    <a16:rowId xmlns:a16="http://schemas.microsoft.com/office/drawing/2014/main" val="97507281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5"/>
          <p:cNvSpPr txBox="1">
            <a:spLocks noGrp="1"/>
          </p:cNvSpPr>
          <p:nvPr>
            <p:ph type="body" idx="2"/>
          </p:nvPr>
        </p:nvSpPr>
        <p:spPr>
          <a:xfrm>
            <a:off x="279850" y="1219200"/>
            <a:ext cx="9981173" cy="82164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1100"/>
              <a:buFont typeface="Arial"/>
              <a:buNone/>
            </a:pPr>
            <a:r>
              <a:rPr lang="en-CA" dirty="0"/>
              <a:t>Precision</a:t>
            </a:r>
            <a:endParaRPr dirty="0"/>
          </a:p>
          <a:p>
            <a:pPr marL="0" lvl="0" indent="0" algn="l" rtl="0">
              <a:lnSpc>
                <a:spcPct val="90000"/>
              </a:lnSpc>
              <a:spcBef>
                <a:spcPts val="0"/>
              </a:spcBef>
              <a:spcAft>
                <a:spcPts val="0"/>
              </a:spcAft>
              <a:buClr>
                <a:schemeClr val="accent6"/>
              </a:buClr>
              <a:buSzPts val="1100"/>
              <a:buFont typeface="Arial"/>
              <a:buNone/>
            </a:pPr>
            <a:endParaRPr dirty="0"/>
          </a:p>
          <a:p>
            <a:pPr marL="0" lvl="0" indent="0" algn="l" rtl="0">
              <a:lnSpc>
                <a:spcPct val="90000"/>
              </a:lnSpc>
              <a:spcBef>
                <a:spcPts val="0"/>
              </a:spcBef>
              <a:spcAft>
                <a:spcPts val="0"/>
              </a:spcAft>
              <a:buSzPts val="3600"/>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C8C309D-FB5D-C549-AB51-8A2D2C171136}"/>
                  </a:ext>
                </a:extLst>
              </p14:cNvPr>
              <p14:cNvContentPartPr/>
              <p14:nvPr/>
            </p14:nvContentPartPr>
            <p14:xfrm>
              <a:off x="2614987" y="4921803"/>
              <a:ext cx="360" cy="360"/>
            </p14:xfrm>
          </p:contentPart>
        </mc:Choice>
        <mc:Fallback xmlns="">
          <p:pic>
            <p:nvPicPr>
              <p:cNvPr id="2" name="Ink 1">
                <a:extLst>
                  <a:ext uri="{FF2B5EF4-FFF2-40B4-BE49-F238E27FC236}">
                    <a16:creationId xmlns:a16="http://schemas.microsoft.com/office/drawing/2014/main" id="{2C8C309D-FB5D-C549-AB51-8A2D2C171136}"/>
                  </a:ext>
                </a:extLst>
              </p:cNvPr>
              <p:cNvPicPr/>
              <p:nvPr/>
            </p:nvPicPr>
            <p:blipFill>
              <a:blip r:embed="rId4"/>
              <a:stretch>
                <a:fillRect/>
              </a:stretch>
            </p:blipFill>
            <p:spPr>
              <a:xfrm>
                <a:off x="2605987" y="4913163"/>
                <a:ext cx="18000" cy="18000"/>
              </a:xfrm>
              <a:prstGeom prst="rect">
                <a:avLst/>
              </a:prstGeom>
            </p:spPr>
          </p:pic>
        </mc:Fallback>
      </mc:AlternateContent>
      <p:pic>
        <p:nvPicPr>
          <p:cNvPr id="8" name="Picture 4">
            <a:extLst>
              <a:ext uri="{FF2B5EF4-FFF2-40B4-BE49-F238E27FC236}">
                <a16:creationId xmlns:a16="http://schemas.microsoft.com/office/drawing/2014/main" id="{C150C51B-F749-EE4F-92AD-120110AC87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392" y="3661311"/>
            <a:ext cx="4401595" cy="3196689"/>
          </a:xfrm>
          <a:prstGeom prst="rect">
            <a:avLst/>
          </a:prstGeom>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BF4CD7A-0C09-0E4C-A58E-A4E3C40CEF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270" y="2413251"/>
            <a:ext cx="5422464" cy="11695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9BB71B9-0A8A-B042-BB05-4B121C51ACDD}"/>
              </a:ext>
            </a:extLst>
          </p:cNvPr>
          <p:cNvSpPr txBox="1"/>
          <p:nvPr/>
        </p:nvSpPr>
        <p:spPr>
          <a:xfrm>
            <a:off x="458270" y="4444749"/>
            <a:ext cx="6189110" cy="1169551"/>
          </a:xfrm>
          <a:prstGeom prst="rect">
            <a:avLst/>
          </a:prstGeom>
          <a:noFill/>
        </p:spPr>
        <p:txBody>
          <a:bodyPr wrap="square">
            <a:spAutoFit/>
          </a:bodyPr>
          <a:lstStyle/>
          <a:p>
            <a:r>
              <a:rPr lang="en-CA" b="1" i="1" dirty="0">
                <a:solidFill>
                  <a:srgbClr val="292929"/>
                </a:solidFill>
                <a:effectLst/>
                <a:latin typeface="Charter" panose="02040503050506020203" pitchFamily="18" charset="0"/>
              </a:rPr>
              <a:t>Precision</a:t>
            </a:r>
            <a:r>
              <a:rPr lang="en-CA" b="0" i="0" dirty="0">
                <a:solidFill>
                  <a:srgbClr val="292929"/>
                </a:solidFill>
                <a:effectLst/>
                <a:latin typeface="charter" panose="02040503050506020203" pitchFamily="18" charset="0"/>
              </a:rPr>
              <a:t> should ideally be 1 for a good classifier. The higher value of precision, the more accurate classifier we will have.</a:t>
            </a:r>
          </a:p>
          <a:p>
            <a:endParaRPr lang="en-CA" b="1" i="1" dirty="0">
              <a:solidFill>
                <a:srgbClr val="292929"/>
              </a:solidFill>
              <a:effectLst/>
              <a:latin typeface="Charter" panose="02040503050506020203" pitchFamily="18" charset="0"/>
            </a:endParaRPr>
          </a:p>
          <a:p>
            <a:r>
              <a:rPr lang="en-CA" b="1" i="1" dirty="0">
                <a:solidFill>
                  <a:srgbClr val="292929"/>
                </a:solidFill>
                <a:effectLst/>
                <a:latin typeface="Charter" panose="02040503050506020203" pitchFamily="18" charset="0"/>
              </a:rPr>
              <a:t>Precision</a:t>
            </a:r>
            <a:r>
              <a:rPr lang="en-CA" b="0" i="0" dirty="0">
                <a:solidFill>
                  <a:srgbClr val="292929"/>
                </a:solidFill>
                <a:effectLst/>
                <a:latin typeface="charter" panose="02040503050506020203" pitchFamily="18" charset="0"/>
              </a:rPr>
              <a:t> becomes 1 only when  </a:t>
            </a:r>
            <a:r>
              <a:rPr lang="en-CA" b="1" i="1" dirty="0">
                <a:solidFill>
                  <a:srgbClr val="292929"/>
                </a:solidFill>
                <a:effectLst/>
                <a:latin typeface="Charter" panose="02040503050506020203" pitchFamily="18" charset="0"/>
              </a:rPr>
              <a:t>FP</a:t>
            </a:r>
            <a:r>
              <a:rPr lang="en-CA" b="0" i="0" dirty="0">
                <a:solidFill>
                  <a:srgbClr val="292929"/>
                </a:solidFill>
                <a:effectLst/>
                <a:latin typeface="charter" panose="02040503050506020203" pitchFamily="18" charset="0"/>
              </a:rPr>
              <a:t> is zero. As </a:t>
            </a:r>
            <a:r>
              <a:rPr lang="en-CA" b="1" i="1" dirty="0">
                <a:solidFill>
                  <a:srgbClr val="292929"/>
                </a:solidFill>
                <a:effectLst/>
                <a:latin typeface="Charter" panose="02040503050506020203" pitchFamily="18" charset="0"/>
              </a:rPr>
              <a:t>FP</a:t>
            </a:r>
            <a:r>
              <a:rPr lang="en-CA" b="0" i="0" dirty="0">
                <a:solidFill>
                  <a:srgbClr val="292929"/>
                </a:solidFill>
                <a:effectLst/>
                <a:latin typeface="charter" panose="02040503050506020203" pitchFamily="18" charset="0"/>
              </a:rPr>
              <a:t> increases the </a:t>
            </a:r>
            <a:r>
              <a:rPr lang="en-CA" b="1" i="1" dirty="0">
                <a:solidFill>
                  <a:srgbClr val="292929"/>
                </a:solidFill>
                <a:effectLst/>
                <a:latin typeface="Charter" panose="02040503050506020203" pitchFamily="18" charset="0"/>
              </a:rPr>
              <a:t>precision</a:t>
            </a:r>
            <a:r>
              <a:rPr lang="en-CA" b="0" i="0" dirty="0">
                <a:solidFill>
                  <a:srgbClr val="292929"/>
                </a:solidFill>
                <a:effectLst/>
                <a:latin typeface="charter" panose="02040503050506020203" pitchFamily="18" charset="0"/>
              </a:rPr>
              <a:t> value decreases</a:t>
            </a:r>
            <a:endParaRPr lang="en-US" dirty="0"/>
          </a:p>
        </p:txBody>
      </p:sp>
    </p:spTree>
    <p:extLst>
      <p:ext uri="{BB962C8B-B14F-4D97-AF65-F5344CB8AC3E}">
        <p14:creationId xmlns:p14="http://schemas.microsoft.com/office/powerpoint/2010/main" val="3666933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5"/>
          <p:cNvSpPr txBox="1">
            <a:spLocks noGrp="1"/>
          </p:cNvSpPr>
          <p:nvPr>
            <p:ph type="body" idx="2"/>
          </p:nvPr>
        </p:nvSpPr>
        <p:spPr>
          <a:xfrm>
            <a:off x="279850" y="1219200"/>
            <a:ext cx="9981173" cy="82164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1100"/>
              <a:buFont typeface="Arial"/>
              <a:buNone/>
            </a:pPr>
            <a:r>
              <a:rPr lang="en-CA" dirty="0"/>
              <a:t>Recall</a:t>
            </a:r>
            <a:endParaRPr dirty="0"/>
          </a:p>
          <a:p>
            <a:pPr marL="0" lvl="0" indent="0" algn="l" rtl="0">
              <a:lnSpc>
                <a:spcPct val="90000"/>
              </a:lnSpc>
              <a:spcBef>
                <a:spcPts val="0"/>
              </a:spcBef>
              <a:spcAft>
                <a:spcPts val="0"/>
              </a:spcAft>
              <a:buClr>
                <a:schemeClr val="accent6"/>
              </a:buClr>
              <a:buSzPts val="1100"/>
              <a:buFont typeface="Arial"/>
              <a:buNone/>
            </a:pPr>
            <a:endParaRPr dirty="0"/>
          </a:p>
          <a:p>
            <a:pPr marL="0" lvl="0" indent="0" algn="l" rtl="0">
              <a:lnSpc>
                <a:spcPct val="90000"/>
              </a:lnSpc>
              <a:spcBef>
                <a:spcPts val="0"/>
              </a:spcBef>
              <a:spcAft>
                <a:spcPts val="0"/>
              </a:spcAft>
              <a:buSzPts val="3600"/>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C8C309D-FB5D-C549-AB51-8A2D2C171136}"/>
                  </a:ext>
                </a:extLst>
              </p14:cNvPr>
              <p14:cNvContentPartPr/>
              <p14:nvPr/>
            </p14:nvContentPartPr>
            <p14:xfrm>
              <a:off x="2614987" y="4921803"/>
              <a:ext cx="360" cy="360"/>
            </p14:xfrm>
          </p:contentPart>
        </mc:Choice>
        <mc:Fallback xmlns="">
          <p:pic>
            <p:nvPicPr>
              <p:cNvPr id="2" name="Ink 1">
                <a:extLst>
                  <a:ext uri="{FF2B5EF4-FFF2-40B4-BE49-F238E27FC236}">
                    <a16:creationId xmlns:a16="http://schemas.microsoft.com/office/drawing/2014/main" id="{2C8C309D-FB5D-C549-AB51-8A2D2C171136}"/>
                  </a:ext>
                </a:extLst>
              </p:cNvPr>
              <p:cNvPicPr/>
              <p:nvPr/>
            </p:nvPicPr>
            <p:blipFill>
              <a:blip r:embed="rId4"/>
              <a:stretch>
                <a:fillRect/>
              </a:stretch>
            </p:blipFill>
            <p:spPr>
              <a:xfrm>
                <a:off x="2605987" y="4913163"/>
                <a:ext cx="18000" cy="18000"/>
              </a:xfrm>
              <a:prstGeom prst="rect">
                <a:avLst/>
              </a:prstGeom>
            </p:spPr>
          </p:pic>
        </mc:Fallback>
      </mc:AlternateContent>
      <p:pic>
        <p:nvPicPr>
          <p:cNvPr id="8" name="Picture 4">
            <a:extLst>
              <a:ext uri="{FF2B5EF4-FFF2-40B4-BE49-F238E27FC236}">
                <a16:creationId xmlns:a16="http://schemas.microsoft.com/office/drawing/2014/main" id="{C150C51B-F749-EE4F-92AD-120110AC87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392" y="3661311"/>
            <a:ext cx="4401595" cy="3196689"/>
          </a:xfrm>
          <a:prstGeom prst="rect">
            <a:avLst/>
          </a:prstGeom>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9BB71B9-0A8A-B042-BB05-4B121C51ACDD}"/>
              </a:ext>
            </a:extLst>
          </p:cNvPr>
          <p:cNvSpPr txBox="1"/>
          <p:nvPr/>
        </p:nvSpPr>
        <p:spPr>
          <a:xfrm>
            <a:off x="458270" y="4444749"/>
            <a:ext cx="6189110" cy="1169551"/>
          </a:xfrm>
          <a:prstGeom prst="rect">
            <a:avLst/>
          </a:prstGeom>
          <a:noFill/>
        </p:spPr>
        <p:txBody>
          <a:bodyPr wrap="square">
            <a:spAutoFit/>
          </a:bodyPr>
          <a:lstStyle/>
          <a:p>
            <a:r>
              <a:rPr lang="en-CA" b="1" i="1" dirty="0"/>
              <a:t>Recall</a:t>
            </a:r>
            <a:r>
              <a:rPr lang="en-CA" dirty="0"/>
              <a:t> should ideally be 1 (high) for a good classifier. </a:t>
            </a:r>
            <a:r>
              <a:rPr lang="en-CA" b="1" i="1" dirty="0"/>
              <a:t>Recall</a:t>
            </a:r>
            <a:r>
              <a:rPr lang="en-CA" dirty="0"/>
              <a:t> becomes 1 only when  </a:t>
            </a:r>
            <a:r>
              <a:rPr lang="en-CA" b="1" i="1" dirty="0"/>
              <a:t>FN</a:t>
            </a:r>
            <a:r>
              <a:rPr lang="en-CA" dirty="0"/>
              <a:t> is zero.</a:t>
            </a:r>
          </a:p>
          <a:p>
            <a:endParaRPr lang="en-CA" b="1" i="1" dirty="0">
              <a:solidFill>
                <a:srgbClr val="292929"/>
              </a:solidFill>
              <a:effectLst/>
              <a:latin typeface="Charter" panose="02040503050506020203" pitchFamily="18" charset="0"/>
            </a:endParaRPr>
          </a:p>
          <a:p>
            <a:r>
              <a:rPr lang="en-CA" dirty="0"/>
              <a:t>So ideally in a good classifier, we want both </a:t>
            </a:r>
            <a:r>
              <a:rPr lang="en-CA" b="1" i="1" dirty="0"/>
              <a:t>precision</a:t>
            </a:r>
            <a:r>
              <a:rPr lang="en-CA" dirty="0"/>
              <a:t> and </a:t>
            </a:r>
            <a:r>
              <a:rPr lang="en-CA" b="1" i="1" dirty="0"/>
              <a:t>recall</a:t>
            </a:r>
            <a:r>
              <a:rPr lang="en-CA" dirty="0"/>
              <a:t> to be one which also means </a:t>
            </a:r>
            <a:r>
              <a:rPr lang="en-CA" b="1" i="1" dirty="0"/>
              <a:t>FP</a:t>
            </a:r>
            <a:r>
              <a:rPr lang="en-CA" dirty="0"/>
              <a:t> and </a:t>
            </a:r>
            <a:r>
              <a:rPr lang="en-CA" b="1" i="1" dirty="0"/>
              <a:t>FN</a:t>
            </a:r>
            <a:r>
              <a:rPr lang="en-CA" dirty="0"/>
              <a:t> are zero.</a:t>
            </a:r>
            <a:endParaRPr lang="en-US" dirty="0"/>
          </a:p>
        </p:txBody>
      </p:sp>
      <p:pic>
        <p:nvPicPr>
          <p:cNvPr id="5122" name="Picture 2">
            <a:extLst>
              <a:ext uri="{FF2B5EF4-FFF2-40B4-BE49-F238E27FC236}">
                <a16:creationId xmlns:a16="http://schemas.microsoft.com/office/drawing/2014/main" id="{55230E09-BF03-934F-8E53-570D155FB0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271" y="2438543"/>
            <a:ext cx="4144552" cy="1044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08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5"/>
          <p:cNvSpPr txBox="1">
            <a:spLocks noGrp="1"/>
          </p:cNvSpPr>
          <p:nvPr>
            <p:ph type="body" idx="2"/>
          </p:nvPr>
        </p:nvSpPr>
        <p:spPr>
          <a:xfrm>
            <a:off x="279850" y="1219200"/>
            <a:ext cx="9981173" cy="82164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1100"/>
              <a:buFont typeface="Arial"/>
              <a:buNone/>
            </a:pPr>
            <a:r>
              <a:rPr lang="en-CA" dirty="0"/>
              <a:t>F1-Score</a:t>
            </a:r>
            <a:endParaRPr dirty="0"/>
          </a:p>
          <a:p>
            <a:pPr marL="0" lvl="0" indent="0" algn="l" rtl="0">
              <a:lnSpc>
                <a:spcPct val="90000"/>
              </a:lnSpc>
              <a:spcBef>
                <a:spcPts val="0"/>
              </a:spcBef>
              <a:spcAft>
                <a:spcPts val="0"/>
              </a:spcAft>
              <a:buClr>
                <a:schemeClr val="accent6"/>
              </a:buClr>
              <a:buSzPts val="1100"/>
              <a:buFont typeface="Arial"/>
              <a:buNone/>
            </a:pPr>
            <a:endParaRPr dirty="0"/>
          </a:p>
          <a:p>
            <a:pPr marL="0" lvl="0" indent="0" algn="l" rtl="0">
              <a:lnSpc>
                <a:spcPct val="90000"/>
              </a:lnSpc>
              <a:spcBef>
                <a:spcPts val="0"/>
              </a:spcBef>
              <a:spcAft>
                <a:spcPts val="0"/>
              </a:spcAft>
              <a:buSzPts val="3600"/>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C8C309D-FB5D-C549-AB51-8A2D2C171136}"/>
                  </a:ext>
                </a:extLst>
              </p14:cNvPr>
              <p14:cNvContentPartPr/>
              <p14:nvPr/>
            </p14:nvContentPartPr>
            <p14:xfrm>
              <a:off x="2614987" y="4921803"/>
              <a:ext cx="360" cy="360"/>
            </p14:xfrm>
          </p:contentPart>
        </mc:Choice>
        <mc:Fallback xmlns="">
          <p:pic>
            <p:nvPicPr>
              <p:cNvPr id="2" name="Ink 1">
                <a:extLst>
                  <a:ext uri="{FF2B5EF4-FFF2-40B4-BE49-F238E27FC236}">
                    <a16:creationId xmlns:a16="http://schemas.microsoft.com/office/drawing/2014/main" id="{2C8C309D-FB5D-C549-AB51-8A2D2C171136}"/>
                  </a:ext>
                </a:extLst>
              </p:cNvPr>
              <p:cNvPicPr/>
              <p:nvPr/>
            </p:nvPicPr>
            <p:blipFill>
              <a:blip r:embed="rId4"/>
              <a:stretch>
                <a:fillRect/>
              </a:stretch>
            </p:blipFill>
            <p:spPr>
              <a:xfrm>
                <a:off x="2605987" y="4913163"/>
                <a:ext cx="18000" cy="18000"/>
              </a:xfrm>
              <a:prstGeom prst="rect">
                <a:avLst/>
              </a:prstGeom>
            </p:spPr>
          </p:pic>
        </mc:Fallback>
      </mc:AlternateContent>
      <p:sp>
        <p:nvSpPr>
          <p:cNvPr id="9" name="TextBox 8">
            <a:extLst>
              <a:ext uri="{FF2B5EF4-FFF2-40B4-BE49-F238E27FC236}">
                <a16:creationId xmlns:a16="http://schemas.microsoft.com/office/drawing/2014/main" id="{F9BB71B9-0A8A-B042-BB05-4B121C51ACDD}"/>
              </a:ext>
            </a:extLst>
          </p:cNvPr>
          <p:cNvSpPr txBox="1"/>
          <p:nvPr/>
        </p:nvSpPr>
        <p:spPr>
          <a:xfrm>
            <a:off x="458270" y="4444749"/>
            <a:ext cx="6189110" cy="954107"/>
          </a:xfrm>
          <a:prstGeom prst="rect">
            <a:avLst/>
          </a:prstGeom>
          <a:noFill/>
        </p:spPr>
        <p:txBody>
          <a:bodyPr wrap="square">
            <a:spAutoFit/>
          </a:bodyPr>
          <a:lstStyle/>
          <a:p>
            <a:r>
              <a:rPr lang="en-CA" b="1" i="1" dirty="0"/>
              <a:t>F1 Score</a:t>
            </a:r>
            <a:r>
              <a:rPr lang="en-CA" dirty="0"/>
              <a:t> becomes 1 only when </a:t>
            </a:r>
            <a:r>
              <a:rPr lang="en-CA" b="1" i="1" dirty="0"/>
              <a:t>precision</a:t>
            </a:r>
            <a:r>
              <a:rPr lang="en-CA" dirty="0"/>
              <a:t> and </a:t>
            </a:r>
            <a:r>
              <a:rPr lang="en-CA" b="1" i="1" dirty="0"/>
              <a:t>recall </a:t>
            </a:r>
            <a:r>
              <a:rPr lang="en-CA" dirty="0"/>
              <a:t>are both 1.</a:t>
            </a:r>
          </a:p>
          <a:p>
            <a:r>
              <a:rPr lang="en-CA" b="1" i="1" dirty="0"/>
              <a:t>F1 score </a:t>
            </a:r>
            <a:r>
              <a:rPr lang="en-CA" dirty="0"/>
              <a:t>becomes high only when both </a:t>
            </a:r>
            <a:r>
              <a:rPr lang="en-CA" b="1" i="1" dirty="0"/>
              <a:t>precision</a:t>
            </a:r>
            <a:r>
              <a:rPr lang="en-CA" dirty="0"/>
              <a:t> and</a:t>
            </a:r>
            <a:r>
              <a:rPr lang="en-CA" b="1" i="1" dirty="0"/>
              <a:t> recall</a:t>
            </a:r>
            <a:r>
              <a:rPr lang="en-CA" dirty="0"/>
              <a:t> are high.</a:t>
            </a:r>
          </a:p>
          <a:p>
            <a:r>
              <a:rPr lang="en-CA" b="1" i="1" dirty="0"/>
              <a:t>F1 score</a:t>
            </a:r>
            <a:r>
              <a:rPr lang="en-CA" dirty="0"/>
              <a:t> is the harmonic mean of </a:t>
            </a:r>
            <a:r>
              <a:rPr lang="en-CA" b="1" i="1" dirty="0"/>
              <a:t>precision</a:t>
            </a:r>
            <a:r>
              <a:rPr lang="en-CA" dirty="0"/>
              <a:t> and </a:t>
            </a:r>
            <a:r>
              <a:rPr lang="en-CA" b="1" i="1" dirty="0"/>
              <a:t>recall</a:t>
            </a:r>
            <a:r>
              <a:rPr lang="en-CA" dirty="0"/>
              <a:t> and is a better measure than </a:t>
            </a:r>
            <a:r>
              <a:rPr lang="en-CA" b="1" i="1" dirty="0"/>
              <a:t>accuracy</a:t>
            </a:r>
            <a:r>
              <a:rPr lang="en-CA" dirty="0"/>
              <a:t>.</a:t>
            </a:r>
          </a:p>
        </p:txBody>
      </p:sp>
      <p:pic>
        <p:nvPicPr>
          <p:cNvPr id="6148" name="Picture 4">
            <a:extLst>
              <a:ext uri="{FF2B5EF4-FFF2-40B4-BE49-F238E27FC236}">
                <a16:creationId xmlns:a16="http://schemas.microsoft.com/office/drawing/2014/main" id="{B560555A-45D1-184B-A23F-C7AB1685B5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523" y="2323191"/>
            <a:ext cx="7271656" cy="10339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2F163396-0165-394C-9DE9-DFB5950C0E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1702" y="4149311"/>
            <a:ext cx="3883632" cy="978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C77CB4BF-B4AC-804C-8E81-11284D95C1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2779" y="5522117"/>
            <a:ext cx="4015629" cy="86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77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6"/>
              </a:buClr>
              <a:buSzPts val="1100"/>
              <a:buFont typeface="Arial"/>
              <a:buNone/>
            </a:pPr>
            <a:r>
              <a:rPr lang="en-US"/>
              <a:t>Model Performance Metrics</a:t>
            </a:r>
            <a:endParaRPr/>
          </a:p>
        </p:txBody>
      </p:sp>
      <p:sp>
        <p:nvSpPr>
          <p:cNvPr id="204" name="Google Shape;204;p36"/>
          <p:cNvSpPr txBox="1"/>
          <p:nvPr/>
        </p:nvSpPr>
        <p:spPr>
          <a:xfrm>
            <a:off x="696450" y="2146100"/>
            <a:ext cx="10799100" cy="4708951"/>
          </a:xfrm>
          <a:prstGeom prst="rect">
            <a:avLst/>
          </a:prstGeom>
          <a:noFill/>
          <a:ln>
            <a:noFill/>
          </a:ln>
        </p:spPr>
        <p:txBody>
          <a:bodyPr spcFirstLastPara="1" wrap="square" lIns="91425" tIns="91425" rIns="91425" bIns="91425" anchor="t" anchorCtr="0">
            <a:spAutoFit/>
          </a:bodyPr>
          <a:lstStyle/>
          <a:p>
            <a:r>
              <a:rPr lang="en-CA" dirty="0"/>
              <a:t>the precision is the fraction of correct positive predictions.</a:t>
            </a:r>
          </a:p>
          <a:p>
            <a:r>
              <a:rPr lang="en-CA" dirty="0"/>
              <a:t>It answers the question: what proportion of predicted positives is truly positive? It is defined</a:t>
            </a:r>
          </a:p>
          <a:p>
            <a:r>
              <a:rPr lang="en-CA" dirty="0"/>
              <a:t>as TP</a:t>
            </a:r>
          </a:p>
          <a:p>
            <a:r>
              <a:rPr lang="en-CA" dirty="0"/>
              <a:t>TP+FP, FP is the number of incorrectly predicted positives (false positives).</a:t>
            </a:r>
          </a:p>
          <a:p>
            <a:endParaRPr lang="en-CA" dirty="0"/>
          </a:p>
          <a:p>
            <a:r>
              <a:rPr lang="en-CA" dirty="0"/>
              <a:t>Recall, on the</a:t>
            </a:r>
          </a:p>
          <a:p>
            <a:r>
              <a:rPr lang="en-CA" dirty="0"/>
              <a:t>other hand, answers the question: what proportion of actual positives is predicted positive?</a:t>
            </a:r>
          </a:p>
          <a:p>
            <a:r>
              <a:rPr lang="en-CA" dirty="0"/>
              <a:t>It is defined as TP</a:t>
            </a:r>
          </a:p>
          <a:p>
            <a:r>
              <a:rPr lang="en-CA" dirty="0"/>
              <a:t>TP+FN , FN is the number of incorrectly predicted negatives (false negatives).</a:t>
            </a:r>
          </a:p>
          <a:p>
            <a:br>
              <a:rPr lang="en-CA" dirty="0"/>
            </a:br>
            <a:endParaRPr lang="en-CA" dirty="0"/>
          </a:p>
          <a:p>
            <a:r>
              <a:rPr lang="en-CA" dirty="0"/>
              <a:t>Accuracy answers the question: what proportion of images — both positive and negative —</a:t>
            </a:r>
          </a:p>
          <a:p>
            <a:r>
              <a:rPr lang="en-CA" dirty="0"/>
              <a:t>were correctly classified? It is defined as TP+TN</a:t>
            </a:r>
          </a:p>
          <a:p>
            <a:r>
              <a:rPr lang="en-CA" dirty="0"/>
              <a:t>TP+FP+TN+FN</a:t>
            </a:r>
          </a:p>
          <a:p>
            <a:endParaRPr lang="en-CA" dirty="0"/>
          </a:p>
          <a:p>
            <a:r>
              <a:rPr lang="en-CA" dirty="0"/>
              <a:t>While both precision and recall are</a:t>
            </a:r>
          </a:p>
          <a:p>
            <a:r>
              <a:rPr lang="en-CA" dirty="0"/>
              <a:t>important, to be able to compare two classifiers, the F1-score is used. It is a way to combine</a:t>
            </a:r>
          </a:p>
          <a:p>
            <a:r>
              <a:rPr lang="en-CA" dirty="0"/>
              <a:t>precision and recall into a single number. It is defined as 2⇥precision⇥recall</a:t>
            </a:r>
          </a:p>
          <a:p>
            <a:r>
              <a:rPr lang="en-CA" dirty="0" err="1"/>
              <a:t>precision+recall</a:t>
            </a:r>
            <a:r>
              <a:rPr lang="en-CA" dirty="0"/>
              <a:t> . F1-score is a</a:t>
            </a:r>
          </a:p>
          <a:p>
            <a:r>
              <a:rPr lang="en-CA" dirty="0"/>
              <a:t>harmonic mean of precision and recall that gives larger weight to lower numbers</a:t>
            </a:r>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7"/>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000"/>
              </a:spcBef>
              <a:spcAft>
                <a:spcPts val="0"/>
              </a:spcAft>
              <a:buNone/>
            </a:pPr>
            <a:r>
              <a:rPr lang="en-US" dirty="0"/>
              <a:t>4 student in a group and solve it</a:t>
            </a:r>
            <a:endParaRPr dirty="0"/>
          </a:p>
          <a:p>
            <a:pPr marL="0" marR="0" lvl="0" indent="0" algn="l" rtl="0">
              <a:lnSpc>
                <a:spcPct val="100000"/>
              </a:lnSpc>
              <a:spcBef>
                <a:spcPts val="1000"/>
              </a:spcBef>
              <a:spcAft>
                <a:spcPts val="0"/>
              </a:spcAft>
              <a:buNone/>
            </a:pPr>
            <a:r>
              <a:rPr lang="en-US" dirty="0"/>
              <a:t>I’ll ask them randomly about the process you did</a:t>
            </a:r>
            <a:endParaRPr dirty="0"/>
          </a:p>
          <a:p>
            <a:pPr marL="457200" marR="0" lvl="0" indent="-368300" algn="l" rtl="0">
              <a:lnSpc>
                <a:spcPct val="100000"/>
              </a:lnSpc>
              <a:spcBef>
                <a:spcPts val="1000"/>
              </a:spcBef>
              <a:spcAft>
                <a:spcPts val="0"/>
              </a:spcAft>
              <a:buSzPts val="2200"/>
              <a:buAutoNum type="arabicParenR"/>
            </a:pPr>
            <a:r>
              <a:rPr lang="en-US" dirty="0"/>
              <a:t>determine if its classification or forecasting problem</a:t>
            </a:r>
            <a:endParaRPr dirty="0"/>
          </a:p>
          <a:p>
            <a:pPr marL="457200" marR="0" lvl="0" indent="-368300" algn="l" rtl="0">
              <a:lnSpc>
                <a:spcPct val="100000"/>
              </a:lnSpc>
              <a:spcBef>
                <a:spcPts val="0"/>
              </a:spcBef>
              <a:spcAft>
                <a:spcPts val="0"/>
              </a:spcAft>
              <a:buSzPts val="2200"/>
              <a:buAutoNum type="arabicParenR"/>
            </a:pPr>
            <a:r>
              <a:rPr lang="en-US" dirty="0"/>
              <a:t>What data preprocessing you have done</a:t>
            </a:r>
            <a:endParaRPr dirty="0"/>
          </a:p>
          <a:p>
            <a:pPr marL="457200" marR="0" lvl="0" indent="-368300" algn="l" rtl="0">
              <a:lnSpc>
                <a:spcPct val="100000"/>
              </a:lnSpc>
              <a:spcBef>
                <a:spcPts val="0"/>
              </a:spcBef>
              <a:spcAft>
                <a:spcPts val="0"/>
              </a:spcAft>
              <a:buSzPts val="2200"/>
              <a:buAutoNum type="arabicParenR"/>
            </a:pPr>
            <a:r>
              <a:rPr lang="en-US" dirty="0"/>
              <a:t>Explain your code</a:t>
            </a:r>
            <a:endParaRPr dirty="0"/>
          </a:p>
          <a:p>
            <a:pPr lvl="0">
              <a:spcBef>
                <a:spcPts val="0"/>
              </a:spcBef>
              <a:buAutoNum type="arabicParenR"/>
            </a:pPr>
            <a:r>
              <a:rPr lang="en-US" dirty="0"/>
              <a:t>Explain how your network work</a:t>
            </a:r>
            <a:br>
              <a:rPr lang="en-US" dirty="0"/>
            </a:br>
            <a:endParaRPr sz="1400" dirty="0"/>
          </a:p>
        </p:txBody>
      </p:sp>
      <p:sp>
        <p:nvSpPr>
          <p:cNvPr id="210" name="Google Shape;210;p37"/>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90000"/>
              </a:lnSpc>
              <a:spcBef>
                <a:spcPts val="1000"/>
              </a:spcBef>
              <a:spcAft>
                <a:spcPts val="0"/>
              </a:spcAft>
              <a:buClr>
                <a:srgbClr val="EE2A3B"/>
              </a:buClr>
              <a:buSzPts val="3600"/>
              <a:buFont typeface="Arial"/>
              <a:buNone/>
            </a:pPr>
            <a:r>
              <a:rPr lang="en-US"/>
              <a:t>Classification example</a:t>
            </a:r>
            <a:endParaRPr/>
          </a:p>
          <a:p>
            <a:pPr marL="457200" marR="0" lvl="0" indent="-228600" algn="l" rtl="0">
              <a:lnSpc>
                <a:spcPct val="90000"/>
              </a:lnSpc>
              <a:spcBef>
                <a:spcPts val="1000"/>
              </a:spcBef>
              <a:spcAft>
                <a:spcPts val="0"/>
              </a:spcAft>
              <a:buClr>
                <a:srgbClr val="EE2A3B"/>
              </a:buClr>
              <a:buSzPts val="3600"/>
              <a:buFont typeface="Arial"/>
              <a:buNone/>
            </a:pPr>
            <a:br>
              <a:rPr lang="en-US"/>
            </a:b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50af27c69_0_1"/>
          <p:cNvSpPr txBox="1">
            <a:spLocks noGrp="1"/>
          </p:cNvSpPr>
          <p:nvPr>
            <p:ph type="body" idx="1"/>
          </p:nvPr>
        </p:nvSpPr>
        <p:spPr>
          <a:xfrm>
            <a:off x="381000" y="2209800"/>
            <a:ext cx="11430000" cy="4267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2200"/>
              <a:buNone/>
            </a:pPr>
            <a:endParaRPr dirty="0"/>
          </a:p>
          <a:p>
            <a:pPr marL="457200" lvl="0" indent="-368300" algn="l" rtl="0">
              <a:lnSpc>
                <a:spcPct val="100000"/>
              </a:lnSpc>
              <a:spcBef>
                <a:spcPts val="0"/>
              </a:spcBef>
              <a:spcAft>
                <a:spcPts val="0"/>
              </a:spcAft>
              <a:buSzPts val="2200"/>
              <a:buAutoNum type="arabicParenR"/>
            </a:pPr>
            <a:r>
              <a:rPr lang="en-US" dirty="0" err="1"/>
              <a:t>Cloud.google.com</a:t>
            </a:r>
            <a:endParaRPr dirty="0"/>
          </a:p>
          <a:p>
            <a:pPr marL="457200" lvl="0" indent="-368300" algn="l" rtl="0">
              <a:lnSpc>
                <a:spcPct val="100000"/>
              </a:lnSpc>
              <a:spcBef>
                <a:spcPts val="0"/>
              </a:spcBef>
              <a:spcAft>
                <a:spcPts val="0"/>
              </a:spcAft>
              <a:buSzPts val="2200"/>
              <a:buAutoNum type="arabicParenR"/>
            </a:pPr>
            <a:r>
              <a:rPr lang="en-US" u="sng" dirty="0">
                <a:solidFill>
                  <a:schemeClr val="hlink"/>
                </a:solidFill>
                <a:hlinkClick r:id="rId3"/>
              </a:rPr>
              <a:t>https://cloud.google.com/bigquery-ml/docs</a:t>
            </a:r>
            <a:endParaRPr dirty="0"/>
          </a:p>
          <a:p>
            <a:pPr marL="457200" lvl="0" indent="-368300" algn="l" rtl="0">
              <a:lnSpc>
                <a:spcPct val="100000"/>
              </a:lnSpc>
              <a:spcBef>
                <a:spcPts val="0"/>
              </a:spcBef>
              <a:spcAft>
                <a:spcPts val="0"/>
              </a:spcAft>
              <a:buSzPts val="2200"/>
              <a:buAutoNum type="arabicParenR"/>
            </a:pPr>
            <a:r>
              <a:rPr lang="en-US" u="sng" dirty="0">
                <a:solidFill>
                  <a:schemeClr val="hlink"/>
                </a:solidFill>
                <a:hlinkClick r:id="rId4"/>
              </a:rPr>
              <a:t>https://cloud.google.com/bigquery-ml/docs/logistic-regression-prediction</a:t>
            </a:r>
            <a:endParaRPr dirty="0"/>
          </a:p>
          <a:p>
            <a:pPr marL="457200" lvl="0" indent="-368300" algn="l" rtl="0">
              <a:lnSpc>
                <a:spcPct val="100000"/>
              </a:lnSpc>
              <a:spcBef>
                <a:spcPts val="0"/>
              </a:spcBef>
              <a:spcAft>
                <a:spcPts val="0"/>
              </a:spcAft>
              <a:buSzPts val="2200"/>
              <a:buAutoNum type="arabicParenR"/>
            </a:pPr>
            <a:r>
              <a:rPr lang="en-US" dirty="0">
                <a:hlinkClick r:id="rId5"/>
              </a:rPr>
              <a:t>https://cloud.google.com/bigquery-ml/docs/reference/standard-sql/bigqueryml-syntax-create-glm#data_split_method</a:t>
            </a:r>
            <a:endParaRPr lang="en-US" dirty="0"/>
          </a:p>
          <a:p>
            <a:pPr lvl="0">
              <a:spcBef>
                <a:spcPts val="0"/>
              </a:spcBef>
              <a:buAutoNum type="arabicParenR"/>
            </a:pPr>
            <a:r>
              <a:rPr lang="en-CA" dirty="0"/>
              <a:t>https://</a:t>
            </a:r>
            <a:r>
              <a:rPr lang="en-CA" dirty="0" err="1"/>
              <a:t>medium.com</a:t>
            </a:r>
            <a:r>
              <a:rPr lang="en-CA" dirty="0"/>
              <a:t>/analytics-</a:t>
            </a:r>
            <a:r>
              <a:rPr lang="en-CA" dirty="0" err="1"/>
              <a:t>vidhya</a:t>
            </a:r>
            <a:r>
              <a:rPr lang="en-CA" dirty="0"/>
              <a:t>/introduction-to-machine-learning-in-google-bigquery-452194ec2bed</a:t>
            </a:r>
            <a:endParaRPr dirty="0"/>
          </a:p>
        </p:txBody>
      </p:sp>
      <p:sp>
        <p:nvSpPr>
          <p:cNvPr id="217" name="Google Shape;217;g1150af27c69_0_1"/>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3600"/>
              <a:buNone/>
            </a:pPr>
            <a:r>
              <a:rPr lang="en-US"/>
              <a:t>Refrences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0"/>
              </a:spcBef>
              <a:spcAft>
                <a:spcPts val="0"/>
              </a:spcAft>
              <a:buSzPts val="1100"/>
              <a:buFont typeface="Calibri"/>
              <a:buAutoNum type="arabicPeriod"/>
            </a:pPr>
            <a:r>
              <a:rPr lang="en-US" sz="1400" dirty="0">
                <a:latin typeface="Calibri Light" panose="020F0302020204030204" pitchFamily="34" charset="0"/>
                <a:cs typeface="Calibri Light" panose="020F0302020204030204" pitchFamily="34" charset="0"/>
              </a:rPr>
              <a:t>A query for start training and creating the saved model</a:t>
            </a:r>
            <a:endParaRPr sz="1400" dirty="0">
              <a:latin typeface="Calibri Light" panose="020F0302020204030204" pitchFamily="34" charset="0"/>
              <a:cs typeface="Calibri Light" panose="020F0302020204030204" pitchFamily="34" charset="0"/>
            </a:endParaRPr>
          </a:p>
          <a:p>
            <a:pPr marL="457200" lvl="0" indent="-298450" algn="l" rtl="0">
              <a:lnSpc>
                <a:spcPct val="115000"/>
              </a:lnSpc>
              <a:spcBef>
                <a:spcPts val="0"/>
              </a:spcBef>
              <a:spcAft>
                <a:spcPts val="0"/>
              </a:spcAft>
              <a:buSzPts val="1100"/>
              <a:buFont typeface="Calibri"/>
              <a:buAutoNum type="arabicPeriod"/>
            </a:pPr>
            <a:r>
              <a:rPr lang="en-US" sz="1400" dirty="0">
                <a:latin typeface="Calibri Light" panose="020F0302020204030204" pitchFamily="34" charset="0"/>
                <a:cs typeface="Calibri Light" panose="020F0302020204030204" pitchFamily="34" charset="0"/>
              </a:rPr>
              <a:t>{CREATE MODEL | CREATE MODEL IF NOT EXISTS | CREATE OR REPLACE MODEL}</a:t>
            </a: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400" dirty="0">
                <a:latin typeface="Calibri Light" panose="020F0302020204030204" pitchFamily="34" charset="0"/>
                <a:cs typeface="Calibri Light" panose="020F0302020204030204" pitchFamily="34" charset="0"/>
              </a:rPr>
              <a:t>3. example :</a:t>
            </a: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400" dirty="0">
                <a:latin typeface="Calibri Light" panose="020F0302020204030204" pitchFamily="34" charset="0"/>
                <a:cs typeface="Calibri Light" panose="020F0302020204030204" pitchFamily="34" charset="0"/>
              </a:rPr>
              <a:t>CREATE 	`the name of dataset and table` </a:t>
            </a: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400" dirty="0">
                <a:latin typeface="Calibri Light" panose="020F0302020204030204" pitchFamily="34" charset="0"/>
                <a:cs typeface="Calibri Light" panose="020F0302020204030204" pitchFamily="34" charset="0"/>
              </a:rPr>
              <a:t>4. In supervised learning we need to  define the label of our dataset to the algorithm,</a:t>
            </a: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400" dirty="0" err="1">
                <a:latin typeface="Calibri Light" panose="020F0302020204030204" pitchFamily="34" charset="0"/>
                <a:cs typeface="Calibri Light" panose="020F0302020204030204" pitchFamily="34" charset="0"/>
              </a:rPr>
              <a:t>input_label_cols</a:t>
            </a:r>
            <a:r>
              <a:rPr lang="en-US" sz="1400" dirty="0">
                <a:latin typeface="Calibri Light" panose="020F0302020204030204" pitchFamily="34" charset="0"/>
                <a:cs typeface="Calibri Light" panose="020F0302020204030204" pitchFamily="34" charset="0"/>
              </a:rPr>
              <a:t>=[‘name of col’]</a:t>
            </a: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400" dirty="0">
                <a:latin typeface="Calibri Light" panose="020F0302020204030204" pitchFamily="34" charset="0"/>
                <a:cs typeface="Calibri Light" panose="020F0302020204030204" pitchFamily="34" charset="0"/>
              </a:rPr>
              <a:t>5. define the features that the trained model would be build based on</a:t>
            </a: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400" dirty="0">
                <a:latin typeface="Calibri Light" panose="020F0302020204030204" pitchFamily="34" charset="0"/>
                <a:cs typeface="Calibri Light" panose="020F0302020204030204" pitchFamily="34" charset="0"/>
              </a:rPr>
              <a:t>SELECT list of features</a:t>
            </a: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400" dirty="0">
                <a:latin typeface="Calibri Light" panose="020F0302020204030204" pitchFamily="34" charset="0"/>
                <a:cs typeface="Calibri Light" panose="020F0302020204030204" pitchFamily="34" charset="0"/>
              </a:rPr>
              <a:t>6. defining the dataset</a:t>
            </a: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400" dirty="0">
                <a:latin typeface="Calibri Light" panose="020F0302020204030204" pitchFamily="34" charset="0"/>
                <a:cs typeface="Calibri Light" panose="020F0302020204030204" pitchFamily="34" charset="0"/>
              </a:rPr>
              <a:t>FROM `</a:t>
            </a:r>
            <a:r>
              <a:rPr lang="en-US" sz="1400" dirty="0" err="1">
                <a:latin typeface="Calibri Light" panose="020F0302020204030204" pitchFamily="34" charset="0"/>
                <a:cs typeface="Calibri Light" panose="020F0302020204030204" pitchFamily="34" charset="0"/>
              </a:rPr>
              <a:t>dataset.table</a:t>
            </a:r>
            <a:r>
              <a:rPr lang="en-US" sz="1400" dirty="0">
                <a:latin typeface="Calibri Light" panose="020F0302020204030204" pitchFamily="34" charset="0"/>
                <a:cs typeface="Calibri Light" panose="020F0302020204030204" pitchFamily="34" charset="0"/>
              </a:rPr>
              <a:t>`</a:t>
            </a: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endParaRPr sz="1400" dirty="0"/>
          </a:p>
          <a:p>
            <a:pPr marL="0" lvl="0" indent="0" algn="l" rtl="0">
              <a:lnSpc>
                <a:spcPct val="115000"/>
              </a:lnSpc>
              <a:spcBef>
                <a:spcPts val="0"/>
              </a:spcBef>
              <a:spcAft>
                <a:spcPts val="0"/>
              </a:spcAft>
              <a:buNone/>
            </a:pPr>
            <a:endParaRPr sz="1400" dirty="0"/>
          </a:p>
          <a:p>
            <a:pPr marL="0" lvl="0" indent="0" algn="l" rtl="0">
              <a:lnSpc>
                <a:spcPct val="115000"/>
              </a:lnSpc>
              <a:spcBef>
                <a:spcPts val="0"/>
              </a:spcBef>
              <a:spcAft>
                <a:spcPts val="0"/>
              </a:spcAft>
              <a:buSzPts val="1100"/>
              <a:buNone/>
            </a:pPr>
            <a:endParaRPr sz="1400" dirty="0"/>
          </a:p>
        </p:txBody>
      </p:sp>
      <p:sp>
        <p:nvSpPr>
          <p:cNvPr id="138" name="Google Shape;138;p1"/>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a:t>Create ML models in BQML</a:t>
            </a:r>
            <a:endParaRPr/>
          </a:p>
        </p:txBody>
      </p:sp>
    </p:spTree>
    <p:extLst>
      <p:ext uri="{BB962C8B-B14F-4D97-AF65-F5344CB8AC3E}">
        <p14:creationId xmlns:p14="http://schemas.microsoft.com/office/powerpoint/2010/main" val="74704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19b5a7cbeb_0_1"/>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[OPTIONS(MODEL_TYPE = { 'LINEAR_REG' | 'LOGISTIC_REG' },</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3"/>
              </a:rPr>
              <a:t>INPUT_LABEL_COLS</a:t>
            </a:r>
            <a:r>
              <a:rPr lang="en-US" sz="1100" dirty="0">
                <a:solidFill>
                  <a:schemeClr val="accent6"/>
                </a:solidFill>
                <a:latin typeface="Calibri Light" panose="020F0302020204030204" pitchFamily="34" charset="0"/>
                <a:cs typeface="Calibri Light" panose="020F0302020204030204" pitchFamily="34" charset="0"/>
              </a:rPr>
              <a:t> = </a:t>
            </a:r>
            <a:r>
              <a:rPr lang="en-US" sz="1100" dirty="0" err="1">
                <a:solidFill>
                  <a:schemeClr val="accent6"/>
                </a:solidFill>
                <a:latin typeface="Calibri Light" panose="020F0302020204030204" pitchFamily="34" charset="0"/>
                <a:cs typeface="Calibri Light" panose="020F0302020204030204" pitchFamily="34" charset="0"/>
              </a:rPr>
              <a:t>string_array</a:t>
            </a:r>
            <a:r>
              <a:rPr lang="en-US" sz="1100" dirty="0">
                <a:solidFill>
                  <a:schemeClr val="accent6"/>
                </a:solidFill>
                <a:latin typeface="Calibri Light" panose="020F0302020204030204" pitchFamily="34" charset="0"/>
                <a:cs typeface="Calibri Light" panose="020F0302020204030204" pitchFamily="34" charset="0"/>
              </a:rPr>
              <a:t>,</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4"/>
              </a:rPr>
              <a:t>OPTIMIZE_STRATEGY</a:t>
            </a:r>
            <a:r>
              <a:rPr lang="en-US" sz="1100" dirty="0">
                <a:solidFill>
                  <a:schemeClr val="accent6"/>
                </a:solidFill>
                <a:latin typeface="Calibri Light" panose="020F0302020204030204" pitchFamily="34" charset="0"/>
                <a:cs typeface="Calibri Light" panose="020F0302020204030204" pitchFamily="34" charset="0"/>
              </a:rPr>
              <a:t> = { 'AUTO_STRATEGY' | 'BATCH_GRADIENT_DESCENT' | 'NORMAL_EQUATION' },</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5">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5"/>
              </a:rPr>
              <a:t>L1_REG</a:t>
            </a:r>
            <a:r>
              <a:rPr lang="en-US" sz="1100" dirty="0">
                <a:solidFill>
                  <a:schemeClr val="accent6"/>
                </a:solidFill>
                <a:latin typeface="Calibri Light" panose="020F0302020204030204" pitchFamily="34" charset="0"/>
                <a:cs typeface="Calibri Light" panose="020F0302020204030204" pitchFamily="34" charset="0"/>
              </a:rPr>
              <a:t> = float64_value,</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6"/>
              </a:rPr>
              <a:t>L2_REG</a:t>
            </a:r>
            <a:r>
              <a:rPr lang="en-US" sz="1100" dirty="0">
                <a:solidFill>
                  <a:schemeClr val="accent6"/>
                </a:solidFill>
                <a:latin typeface="Calibri Light" panose="020F0302020204030204" pitchFamily="34" charset="0"/>
                <a:cs typeface="Calibri Light" panose="020F0302020204030204" pitchFamily="34" charset="0"/>
              </a:rPr>
              <a:t> = float64_value,</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7">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7"/>
              </a:rPr>
              <a:t>MAX_ITERATIONS</a:t>
            </a:r>
            <a:r>
              <a:rPr lang="en-US" sz="1100" dirty="0">
                <a:solidFill>
                  <a:schemeClr val="accent6"/>
                </a:solidFill>
                <a:latin typeface="Calibri Light" panose="020F0302020204030204" pitchFamily="34" charset="0"/>
                <a:cs typeface="Calibri Light" panose="020F0302020204030204" pitchFamily="34" charset="0"/>
              </a:rPr>
              <a:t> = int64_value,</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8">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8"/>
              </a:rPr>
              <a:t>LEARN_RATE_STRATEGY</a:t>
            </a:r>
            <a:r>
              <a:rPr lang="en-US" sz="1100" dirty="0">
                <a:solidFill>
                  <a:schemeClr val="accent6"/>
                </a:solidFill>
                <a:latin typeface="Calibri Light" panose="020F0302020204030204" pitchFamily="34" charset="0"/>
                <a:cs typeface="Calibri Light" panose="020F0302020204030204" pitchFamily="34" charset="0"/>
              </a:rPr>
              <a:t> = { 'LINE_SEARCH' | 'CONSTANT' },</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9"/>
              </a:rPr>
              <a:t>LEARN_RATE</a:t>
            </a:r>
            <a:r>
              <a:rPr lang="en-US" sz="1100" dirty="0">
                <a:solidFill>
                  <a:schemeClr val="accent6"/>
                </a:solidFill>
                <a:latin typeface="Calibri Light" panose="020F0302020204030204" pitchFamily="34" charset="0"/>
                <a:cs typeface="Calibri Light" panose="020F0302020204030204" pitchFamily="34" charset="0"/>
              </a:rPr>
              <a:t> = float64_value,</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0">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0"/>
              </a:rPr>
              <a:t>EARLY_STOP</a:t>
            </a:r>
            <a:r>
              <a:rPr lang="en-US" sz="1100" dirty="0">
                <a:solidFill>
                  <a:schemeClr val="accent6"/>
                </a:solidFill>
                <a:latin typeface="Calibri Light" panose="020F0302020204030204" pitchFamily="34" charset="0"/>
                <a:cs typeface="Calibri Light" panose="020F0302020204030204" pitchFamily="34" charset="0"/>
              </a:rPr>
              <a:t> = { TRUE | FALSE },</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1">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1"/>
              </a:rPr>
              <a:t>MIN_REL_PROGRESS</a:t>
            </a:r>
            <a:r>
              <a:rPr lang="en-US" sz="1100" dirty="0">
                <a:solidFill>
                  <a:schemeClr val="accent6"/>
                </a:solidFill>
                <a:latin typeface="Calibri Light" panose="020F0302020204030204" pitchFamily="34" charset="0"/>
                <a:cs typeface="Calibri Light" panose="020F0302020204030204" pitchFamily="34" charset="0"/>
              </a:rPr>
              <a:t> = float64_value,</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2">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2"/>
              </a:rPr>
              <a:t>DATA_SPLIT_METHOD</a:t>
            </a:r>
            <a:r>
              <a:rPr lang="en-US" sz="1100" dirty="0">
                <a:solidFill>
                  <a:schemeClr val="accent6"/>
                </a:solidFill>
                <a:latin typeface="Calibri Light" panose="020F0302020204030204" pitchFamily="34" charset="0"/>
                <a:cs typeface="Calibri Light" panose="020F0302020204030204" pitchFamily="34" charset="0"/>
              </a:rPr>
              <a:t> = { 'AUTO_SPLIT' | 'RANDOM' | 'CUSTOM' | 'SEQ' | 'NO_SPLIT' },</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3">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3"/>
              </a:rPr>
              <a:t>DATA_SPLIT_EVAL_FRACTION</a:t>
            </a:r>
            <a:r>
              <a:rPr lang="en-US" sz="1100" dirty="0">
                <a:solidFill>
                  <a:schemeClr val="accent6"/>
                </a:solidFill>
                <a:latin typeface="Calibri Light" panose="020F0302020204030204" pitchFamily="34" charset="0"/>
                <a:cs typeface="Calibri Light" panose="020F0302020204030204" pitchFamily="34" charset="0"/>
              </a:rPr>
              <a:t> = float64_value,</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4">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4"/>
              </a:rPr>
              <a:t>DATA_SPLIT_COL</a:t>
            </a:r>
            <a:r>
              <a:rPr lang="en-US" sz="1100" dirty="0">
                <a:solidFill>
                  <a:schemeClr val="accent6"/>
                </a:solidFill>
                <a:latin typeface="Calibri Light" panose="020F0302020204030204" pitchFamily="34" charset="0"/>
                <a:cs typeface="Calibri Light" panose="020F0302020204030204" pitchFamily="34" charset="0"/>
              </a:rPr>
              <a:t> = </a:t>
            </a:r>
            <a:r>
              <a:rPr lang="en-US" sz="1100" dirty="0" err="1">
                <a:solidFill>
                  <a:schemeClr val="accent6"/>
                </a:solidFill>
                <a:latin typeface="Calibri Light" panose="020F0302020204030204" pitchFamily="34" charset="0"/>
                <a:cs typeface="Calibri Light" panose="020F0302020204030204" pitchFamily="34" charset="0"/>
              </a:rPr>
              <a:t>string_value</a:t>
            </a:r>
            <a:r>
              <a:rPr lang="en-US" sz="1100" dirty="0">
                <a:solidFill>
                  <a:schemeClr val="accent6"/>
                </a:solidFill>
                <a:latin typeface="Calibri Light" panose="020F0302020204030204" pitchFamily="34" charset="0"/>
                <a:cs typeface="Calibri Light" panose="020F0302020204030204" pitchFamily="34" charset="0"/>
              </a:rPr>
              <a:t>,</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5">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5"/>
              </a:rPr>
              <a:t>LS_INIT_LEARN_RATE</a:t>
            </a:r>
            <a:r>
              <a:rPr lang="en-US" sz="1100" dirty="0">
                <a:solidFill>
                  <a:schemeClr val="accent6"/>
                </a:solidFill>
                <a:latin typeface="Calibri Light" panose="020F0302020204030204" pitchFamily="34" charset="0"/>
                <a:cs typeface="Calibri Light" panose="020F0302020204030204" pitchFamily="34" charset="0"/>
              </a:rPr>
              <a:t> = float64_value,</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6">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6"/>
              </a:rPr>
              <a:t>WARM_START</a:t>
            </a:r>
            <a:r>
              <a:rPr lang="en-US" sz="1100" dirty="0">
                <a:solidFill>
                  <a:schemeClr val="accent6"/>
                </a:solidFill>
                <a:latin typeface="Calibri Light" panose="020F0302020204030204" pitchFamily="34" charset="0"/>
                <a:cs typeface="Calibri Light" panose="020F0302020204030204" pitchFamily="34" charset="0"/>
              </a:rPr>
              <a:t> = { TRUE | FALSE },</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7">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7"/>
              </a:rPr>
              <a:t>AUTO_CLASS_WEIGHTS</a:t>
            </a:r>
            <a:r>
              <a:rPr lang="en-US" sz="1100" dirty="0">
                <a:solidFill>
                  <a:schemeClr val="accent6"/>
                </a:solidFill>
                <a:latin typeface="Calibri Light" panose="020F0302020204030204" pitchFamily="34" charset="0"/>
                <a:cs typeface="Calibri Light" panose="020F0302020204030204" pitchFamily="34" charset="0"/>
              </a:rPr>
              <a:t> = { TRUE | FALSE },</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8">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8"/>
              </a:rPr>
              <a:t>CLASS_WEIGHTS</a:t>
            </a:r>
            <a:r>
              <a:rPr lang="en-US" sz="1100" dirty="0">
                <a:solidFill>
                  <a:schemeClr val="accent6"/>
                </a:solidFill>
                <a:latin typeface="Calibri Light" panose="020F0302020204030204" pitchFamily="34" charset="0"/>
                <a:cs typeface="Calibri Light" panose="020F0302020204030204" pitchFamily="34" charset="0"/>
              </a:rPr>
              <a:t> = </a:t>
            </a:r>
            <a:r>
              <a:rPr lang="en-US" sz="1100" dirty="0" err="1">
                <a:solidFill>
                  <a:schemeClr val="accent6"/>
                </a:solidFill>
                <a:latin typeface="Calibri Light" panose="020F0302020204030204" pitchFamily="34" charset="0"/>
                <a:cs typeface="Calibri Light" panose="020F0302020204030204" pitchFamily="34" charset="0"/>
              </a:rPr>
              <a:t>struct_array</a:t>
            </a:r>
            <a:r>
              <a:rPr lang="en-US" sz="1100" dirty="0">
                <a:solidFill>
                  <a:schemeClr val="accent6"/>
                </a:solidFill>
                <a:latin typeface="Calibri Light" panose="020F0302020204030204" pitchFamily="34" charset="0"/>
                <a:cs typeface="Calibri Light" panose="020F0302020204030204" pitchFamily="34" charset="0"/>
              </a:rPr>
              <a:t>,</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19">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19"/>
              </a:rPr>
              <a:t>ENABLE_GLOBAL_EXPLAIN</a:t>
            </a:r>
            <a:r>
              <a:rPr lang="en-US" sz="1100" dirty="0">
                <a:solidFill>
                  <a:schemeClr val="accent6"/>
                </a:solidFill>
                <a:latin typeface="Calibri Light" panose="020F0302020204030204" pitchFamily="34" charset="0"/>
                <a:cs typeface="Calibri Light" panose="020F0302020204030204" pitchFamily="34" charset="0"/>
              </a:rPr>
              <a:t> = { TRUE | FALSE },</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20">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20"/>
              </a:rPr>
              <a:t>CALCULATE_P_VALUES</a:t>
            </a:r>
            <a:r>
              <a:rPr lang="en-US" sz="1100" dirty="0">
                <a:solidFill>
                  <a:schemeClr val="accent6"/>
                </a:solidFill>
                <a:latin typeface="Calibri Light" panose="020F0302020204030204" pitchFamily="34" charset="0"/>
                <a:cs typeface="Calibri Light" panose="020F0302020204030204" pitchFamily="34" charset="0"/>
              </a:rPr>
              <a:t> = { TRUE | FALSE },</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100" dirty="0">
                <a:solidFill>
                  <a:schemeClr val="accent6"/>
                </a:solidFill>
                <a:latin typeface="Calibri Light" panose="020F0302020204030204" pitchFamily="34" charset="0"/>
                <a:cs typeface="Calibri Light" panose="020F0302020204030204" pitchFamily="34" charset="0"/>
              </a:rPr>
              <a:t>   </a:t>
            </a:r>
            <a:r>
              <a:rPr lang="en-US" sz="1100" dirty="0">
                <a:solidFill>
                  <a:schemeClr val="accent6"/>
                </a:solidFill>
                <a:uFill>
                  <a:noFill/>
                </a:uFill>
                <a:latin typeface="Calibri Light" panose="020F0302020204030204" pitchFamily="34" charset="0"/>
                <a:cs typeface="Calibri Light" panose="020F0302020204030204" pitchFamily="34" charset="0"/>
                <a:hlinkClick r:id="rId21">
                  <a:extLst>
                    <a:ext uri="{A12FA001-AC4F-418D-AE19-62706E023703}">
                      <ahyp:hlinkClr xmlns:ahyp="http://schemas.microsoft.com/office/drawing/2018/hyperlinkcolor" val="tx"/>
                    </a:ext>
                  </a:extLst>
                </a:hlinkClick>
              </a:rPr>
              <a:t> </a:t>
            </a:r>
            <a:r>
              <a:rPr lang="en-US" sz="1100" u="sng" dirty="0">
                <a:solidFill>
                  <a:schemeClr val="hlink"/>
                </a:solidFill>
                <a:latin typeface="Calibri Light" panose="020F0302020204030204" pitchFamily="34" charset="0"/>
                <a:cs typeface="Calibri Light" panose="020F0302020204030204" pitchFamily="34" charset="0"/>
                <a:hlinkClick r:id="rId21"/>
              </a:rPr>
              <a:t>CATEGORY_ENCODING_METHOD</a:t>
            </a:r>
            <a:r>
              <a:rPr lang="en-US" sz="1100" dirty="0">
                <a:solidFill>
                  <a:schemeClr val="accent6"/>
                </a:solidFill>
                <a:latin typeface="Calibri Light" panose="020F0302020204030204" pitchFamily="34" charset="0"/>
                <a:cs typeface="Calibri Light" panose="020F0302020204030204" pitchFamily="34" charset="0"/>
              </a:rPr>
              <a:t> = { 'ONE_HOT_ENCODING`, 'DUMMY_ENCODING' }</a:t>
            </a:r>
            <a:endParaRPr sz="1100" dirty="0">
              <a:solidFill>
                <a:schemeClr val="accent6"/>
              </a:solidFill>
              <a:latin typeface="Calibri Light" panose="020F0302020204030204" pitchFamily="34" charset="0"/>
              <a:cs typeface="Calibri Light" panose="020F0302020204030204" pitchFamily="34" charset="0"/>
            </a:endParaRPr>
          </a:p>
          <a:p>
            <a:pPr marL="228600" marR="228600" lvl="0" indent="0" algn="l" rtl="0">
              <a:lnSpc>
                <a:spcPct val="115000"/>
              </a:lnSpc>
              <a:spcBef>
                <a:spcPts val="0"/>
              </a:spcBef>
              <a:spcAft>
                <a:spcPts val="0"/>
              </a:spcAft>
              <a:buClr>
                <a:schemeClr val="accent6"/>
              </a:buClr>
              <a:buSzPts val="1100"/>
              <a:buFont typeface="Arial"/>
              <a:buNone/>
            </a:pPr>
            <a:r>
              <a:rPr lang="en-US" sz="1100" dirty="0">
                <a:solidFill>
                  <a:schemeClr val="accent6"/>
                </a:solidFill>
                <a:latin typeface="Calibri Light" panose="020F0302020204030204" pitchFamily="34" charset="0"/>
                <a:cs typeface="Calibri Light" panose="020F0302020204030204" pitchFamily="34" charset="0"/>
              </a:rPr>
              <a:t>)];</a:t>
            </a:r>
            <a:endParaRPr sz="11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endParaRPr sz="1400" dirty="0">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None/>
            </a:pPr>
            <a:endParaRPr sz="1400" dirty="0">
              <a:latin typeface="Calibri Light" panose="020F0302020204030204" pitchFamily="34" charset="0"/>
              <a:cs typeface="Calibri Light" panose="020F0302020204030204" pitchFamily="34" charset="0"/>
            </a:endParaRPr>
          </a:p>
        </p:txBody>
      </p:sp>
      <p:sp>
        <p:nvSpPr>
          <p:cNvPr id="144" name="Google Shape;144;g119b5a7cbeb_0_1"/>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E2A3B"/>
              </a:buClr>
              <a:buSzPts val="3600"/>
              <a:buFont typeface="Arial"/>
              <a:buNone/>
            </a:pPr>
            <a:r>
              <a:rPr lang="en-US"/>
              <a:t>Set Options for the ML models in BQML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accent6"/>
              </a:buClr>
              <a:buSzPts val="1100"/>
              <a:buFont typeface="Arial"/>
              <a:buNone/>
            </a:pP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'LINEAR_REG' Linear regression for forecasting; for example, the sales of an item on a given day. Labels are real-valued: they cannot be +/- infinity or </a:t>
            </a:r>
            <a:r>
              <a:rPr lang="en-US" sz="1200" dirty="0" err="1">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NaN</a:t>
            </a: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a:t>
            </a: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0" lvl="0" indent="0" algn="l" rtl="0">
              <a:lnSpc>
                <a:spcPct val="115000"/>
              </a:lnSpc>
              <a:spcBef>
                <a:spcPts val="1200"/>
              </a:spcBef>
              <a:spcAft>
                <a:spcPts val="0"/>
              </a:spcAft>
              <a:buClr>
                <a:schemeClr val="accent6"/>
              </a:buClr>
              <a:buSzPts val="1100"/>
              <a:buFont typeface="Arial"/>
              <a:buNone/>
            </a:pPr>
            <a:r>
              <a:rPr lang="en-US"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rPr>
              <a:t>'LOGISTIC_REG' Logistic regression for classification; for example, determining whether a customer will make a purchase. This model can be of two types:</a:t>
            </a:r>
            <a:endParaRPr sz="1200" dirty="0">
              <a:solidFill>
                <a:srgbClr val="202124"/>
              </a:solidFill>
              <a:highlight>
                <a:srgbClr val="FFFFFF"/>
              </a:highlight>
              <a:latin typeface="Calibri Light" panose="020F0302020204030204" pitchFamily="34" charset="0"/>
              <a:ea typeface="Roboto"/>
              <a:cs typeface="Calibri Light" panose="020F0302020204030204" pitchFamily="34" charset="0"/>
              <a:sym typeface="Roboto"/>
            </a:endParaRPr>
          </a:p>
          <a:p>
            <a:pPr marL="88900" lvl="0" indent="0" algn="l" rtl="0">
              <a:lnSpc>
                <a:spcPct val="100000"/>
              </a:lnSpc>
              <a:spcBef>
                <a:spcPts val="1200"/>
              </a:spcBef>
              <a:spcAft>
                <a:spcPts val="0"/>
              </a:spcAft>
              <a:buClr>
                <a:schemeClr val="accent6"/>
              </a:buClr>
              <a:buSzPts val="1100"/>
              <a:buFont typeface="Arial"/>
              <a:buNone/>
            </a:pPr>
            <a:r>
              <a:rPr lang="en-US" sz="1400" dirty="0">
                <a:latin typeface="Calibri Light" panose="020F0302020204030204" pitchFamily="34" charset="0"/>
                <a:cs typeface="Calibri Light" panose="020F0302020204030204" pitchFamily="34" charset="0"/>
              </a:rPr>
              <a:t>    MODEL_TYPE = { '</a:t>
            </a:r>
            <a:r>
              <a:rPr lang="en-US" sz="1100" dirty="0">
                <a:latin typeface="Calibri Light" panose="020F0302020204030204" pitchFamily="34" charset="0"/>
                <a:cs typeface="Calibri Light" panose="020F0302020204030204" pitchFamily="34" charset="0"/>
              </a:rPr>
              <a:t>LINEAR_REG' |</a:t>
            </a:r>
            <a:endParaRPr sz="1100" dirty="0">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Clr>
                <a:schemeClr val="accent6"/>
              </a:buClr>
              <a:buSzPts val="1100"/>
              <a:buFont typeface="Arial"/>
              <a:buNone/>
            </a:pPr>
            <a:r>
              <a:rPr lang="en-US" sz="1100" dirty="0">
                <a:latin typeface="Calibri Light" panose="020F0302020204030204" pitchFamily="34" charset="0"/>
                <a:cs typeface="Calibri Light" panose="020F0302020204030204" pitchFamily="34" charset="0"/>
              </a:rPr>
              <a:t>                   'LOGISTIC_REG' |</a:t>
            </a:r>
            <a:endParaRPr sz="1100" dirty="0">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Clr>
                <a:schemeClr val="accent6"/>
              </a:buClr>
              <a:buSzPts val="1100"/>
              <a:buFont typeface="Arial"/>
              <a:buNone/>
            </a:pPr>
            <a:r>
              <a:rPr lang="en-US" sz="1100" dirty="0">
                <a:latin typeface="Calibri Light" panose="020F0302020204030204" pitchFamily="34" charset="0"/>
                <a:cs typeface="Calibri Light" panose="020F0302020204030204" pitchFamily="34" charset="0"/>
              </a:rPr>
              <a:t>                   'KMEANS' |</a:t>
            </a:r>
            <a:endParaRPr sz="1100" dirty="0">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Clr>
                <a:schemeClr val="accent6"/>
              </a:buClr>
              <a:buSzPts val="1100"/>
              <a:buFont typeface="Arial"/>
              <a:buNone/>
            </a:pPr>
            <a:r>
              <a:rPr lang="en-US" sz="1100" dirty="0">
                <a:latin typeface="Calibri Light" panose="020F0302020204030204" pitchFamily="34" charset="0"/>
                <a:cs typeface="Calibri Light" panose="020F0302020204030204" pitchFamily="34" charset="0"/>
              </a:rPr>
              <a:t>                   'MATRIX_FACTORIZATION' |</a:t>
            </a:r>
            <a:endParaRPr sz="1100" dirty="0">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Clr>
                <a:schemeClr val="accent6"/>
              </a:buClr>
              <a:buSzPts val="1100"/>
              <a:buFont typeface="Arial"/>
              <a:buNone/>
            </a:pPr>
            <a:r>
              <a:rPr lang="en-US" sz="1100" dirty="0">
                <a:latin typeface="Calibri Light" panose="020F0302020204030204" pitchFamily="34" charset="0"/>
                <a:cs typeface="Calibri Light" panose="020F0302020204030204" pitchFamily="34" charset="0"/>
              </a:rPr>
              <a:t>                   'PCA' |</a:t>
            </a:r>
            <a:endParaRPr sz="1100" dirty="0">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Clr>
                <a:schemeClr val="accent6"/>
              </a:buClr>
              <a:buSzPts val="1100"/>
              <a:buFont typeface="Arial"/>
              <a:buNone/>
            </a:pPr>
            <a:r>
              <a:rPr lang="en-US" sz="1100" dirty="0">
                <a:latin typeface="Calibri Light" panose="020F0302020204030204" pitchFamily="34" charset="0"/>
                <a:cs typeface="Calibri Light" panose="020F0302020204030204" pitchFamily="34" charset="0"/>
              </a:rPr>
              <a:t>                   'AUTOENCODER' |</a:t>
            </a:r>
            <a:endParaRPr sz="1100" dirty="0">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Clr>
                <a:schemeClr val="accent6"/>
              </a:buClr>
              <a:buSzPts val="1100"/>
              <a:buFont typeface="Arial"/>
              <a:buNone/>
            </a:pPr>
            <a:r>
              <a:rPr lang="en-US" sz="1100" dirty="0">
                <a:latin typeface="Calibri Light" panose="020F0302020204030204" pitchFamily="34" charset="0"/>
                <a:cs typeface="Calibri Light" panose="020F0302020204030204" pitchFamily="34" charset="0"/>
              </a:rPr>
              <a:t>                   'AUTOML_CLASSIFIER' |</a:t>
            </a:r>
            <a:endParaRPr sz="1100" dirty="0">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Clr>
                <a:schemeClr val="accent6"/>
              </a:buClr>
              <a:buSzPts val="1100"/>
              <a:buFont typeface="Arial"/>
              <a:buNone/>
            </a:pPr>
            <a:r>
              <a:rPr lang="en-US" sz="1100" dirty="0">
                <a:latin typeface="Calibri Light" panose="020F0302020204030204" pitchFamily="34" charset="0"/>
                <a:cs typeface="Calibri Light" panose="020F0302020204030204" pitchFamily="34" charset="0"/>
              </a:rPr>
              <a:t>                   'AUTOML_REGRESSOR' |</a:t>
            </a:r>
            <a:endParaRPr sz="1100" dirty="0">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Clr>
                <a:schemeClr val="accent6"/>
              </a:buClr>
              <a:buSzPts val="1100"/>
              <a:buFont typeface="Arial"/>
              <a:buNone/>
            </a:pPr>
            <a:r>
              <a:rPr lang="en-US" sz="1400" dirty="0">
                <a:latin typeface="Calibri Light" panose="020F0302020204030204" pitchFamily="34" charset="0"/>
                <a:cs typeface="Calibri Light" panose="020F0302020204030204" pitchFamily="34" charset="0"/>
              </a:rPr>
              <a:t>                  }</a:t>
            </a:r>
            <a:endParaRPr sz="1400" dirty="0">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SzPts val="2200"/>
              <a:buNone/>
            </a:pPr>
            <a:endParaRPr sz="1400" dirty="0"/>
          </a:p>
        </p:txBody>
      </p:sp>
      <p:sp>
        <p:nvSpPr>
          <p:cNvPr id="150" name="Google Shape;150;p32"/>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a:t>MODEL_TYPE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19b5a7cbeb_0_10"/>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88900" lvl="0" indent="0" algn="l" rtl="0">
              <a:lnSpc>
                <a:spcPct val="100000"/>
              </a:lnSpc>
              <a:spcBef>
                <a:spcPts val="1000"/>
              </a:spcBef>
              <a:spcAft>
                <a:spcPts val="0"/>
              </a:spcAft>
              <a:buSzPts val="2200"/>
              <a:buNone/>
            </a:pPr>
            <a:r>
              <a:rPr lang="en-US" sz="1400" dirty="0">
                <a:solidFill>
                  <a:srgbClr val="202124"/>
                </a:solidFill>
                <a:highlight>
                  <a:srgbClr val="FFFFFF"/>
                </a:highlight>
                <a:latin typeface="Calibri Light" panose="020F0302020204030204" pitchFamily="34" charset="0"/>
                <a:cs typeface="Calibri Light" panose="020F0302020204030204" pitchFamily="34" charset="0"/>
              </a:rPr>
              <a:t>Linear regression is a statistical tool used to help predict future values from past values. It is commonly used as a quantitative way to determine the underlying trend and when prices are overextended.</a:t>
            </a:r>
            <a:endParaRPr sz="1400" dirty="0">
              <a:solidFill>
                <a:srgbClr val="202124"/>
              </a:solidFill>
              <a:highlight>
                <a:srgbClr val="FFFFFF"/>
              </a:highlight>
              <a:latin typeface="Calibri Light" panose="020F0302020204030204" pitchFamily="34" charset="0"/>
              <a:cs typeface="Calibri Light" panose="020F0302020204030204" pitchFamily="34" charset="0"/>
            </a:endParaRPr>
          </a:p>
          <a:p>
            <a:pPr marL="0" lvl="0" indent="0" algn="l" rtl="0">
              <a:lnSpc>
                <a:spcPct val="100000"/>
              </a:lnSpc>
              <a:spcBef>
                <a:spcPts val="1000"/>
              </a:spcBef>
              <a:spcAft>
                <a:spcPts val="0"/>
              </a:spcAft>
              <a:buSzPts val="2200"/>
              <a:buNone/>
            </a:pPr>
            <a:r>
              <a:rPr lang="en-US" sz="1400" dirty="0">
                <a:solidFill>
                  <a:srgbClr val="202124"/>
                </a:solidFill>
                <a:highlight>
                  <a:srgbClr val="FFFFFF"/>
                </a:highlight>
                <a:latin typeface="Calibri Light" panose="020F0302020204030204" pitchFamily="34" charset="0"/>
                <a:cs typeface="Calibri Light" panose="020F0302020204030204" pitchFamily="34" charset="0"/>
              </a:rPr>
              <a:t> The saved model from creating a linear reg model contains the calculated  parameters for each instance in the training dataset.</a:t>
            </a:r>
            <a:endParaRPr sz="1400" dirty="0">
              <a:solidFill>
                <a:srgbClr val="202124"/>
              </a:solidFill>
              <a:highlight>
                <a:srgbClr val="FFFFFF"/>
              </a:highlight>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SzPts val="2200"/>
              <a:buNone/>
            </a:pPr>
            <a:r>
              <a:rPr lang="en-US" sz="1400" dirty="0">
                <a:solidFill>
                  <a:srgbClr val="202124"/>
                </a:solidFill>
                <a:highlight>
                  <a:srgbClr val="FFFFFF"/>
                </a:highlight>
                <a:latin typeface="Calibri Light" panose="020F0302020204030204" pitchFamily="34" charset="0"/>
                <a:cs typeface="Calibri Light" panose="020F0302020204030204" pitchFamily="34" charset="0"/>
              </a:rPr>
              <a:t>https://</a:t>
            </a:r>
            <a:r>
              <a:rPr lang="en-US" sz="1400" dirty="0" err="1">
                <a:solidFill>
                  <a:srgbClr val="202124"/>
                </a:solidFill>
                <a:highlight>
                  <a:srgbClr val="FFFFFF"/>
                </a:highlight>
                <a:latin typeface="Calibri Light" panose="020F0302020204030204" pitchFamily="34" charset="0"/>
                <a:cs typeface="Calibri Light" panose="020F0302020204030204" pitchFamily="34" charset="0"/>
              </a:rPr>
              <a:t>www.youtube.com</a:t>
            </a:r>
            <a:r>
              <a:rPr lang="en-US" sz="1400" dirty="0">
                <a:solidFill>
                  <a:srgbClr val="202124"/>
                </a:solidFill>
                <a:highlight>
                  <a:srgbClr val="FFFFFF"/>
                </a:highlight>
                <a:latin typeface="Calibri Light" panose="020F0302020204030204" pitchFamily="34" charset="0"/>
                <a:cs typeface="Calibri Light" panose="020F0302020204030204" pitchFamily="34" charset="0"/>
              </a:rPr>
              <a:t>/</a:t>
            </a:r>
            <a:r>
              <a:rPr lang="en-US" sz="1400" dirty="0" err="1">
                <a:solidFill>
                  <a:srgbClr val="202124"/>
                </a:solidFill>
                <a:highlight>
                  <a:srgbClr val="FFFFFF"/>
                </a:highlight>
                <a:latin typeface="Calibri Light" panose="020F0302020204030204" pitchFamily="34" charset="0"/>
                <a:cs typeface="Calibri Light" panose="020F0302020204030204" pitchFamily="34" charset="0"/>
              </a:rPr>
              <a:t>watch?v</a:t>
            </a:r>
            <a:r>
              <a:rPr lang="en-US" sz="1400" dirty="0">
                <a:solidFill>
                  <a:srgbClr val="202124"/>
                </a:solidFill>
                <a:highlight>
                  <a:srgbClr val="FFFFFF"/>
                </a:highlight>
                <a:latin typeface="Calibri Light" panose="020F0302020204030204" pitchFamily="34" charset="0"/>
                <a:cs typeface="Calibri Light" panose="020F0302020204030204" pitchFamily="34" charset="0"/>
              </a:rPr>
              <a:t>=dVH4kMcKvEA</a:t>
            </a:r>
            <a:endParaRPr sz="1400" dirty="0">
              <a:solidFill>
                <a:srgbClr val="202124"/>
              </a:solidFill>
              <a:highlight>
                <a:srgbClr val="FFFFFF"/>
              </a:highlight>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SzPts val="2200"/>
              <a:buNone/>
            </a:pPr>
            <a:endParaRPr sz="1400" dirty="0">
              <a:solidFill>
                <a:srgbClr val="202124"/>
              </a:solidFill>
              <a:highlight>
                <a:srgbClr val="FFFFFF"/>
              </a:highlight>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SzPts val="2200"/>
              <a:buNone/>
            </a:pPr>
            <a:r>
              <a:rPr lang="en-US" sz="1400" dirty="0">
                <a:solidFill>
                  <a:srgbClr val="202124"/>
                </a:solidFill>
                <a:highlight>
                  <a:srgbClr val="FFFFFF"/>
                </a:highlight>
                <a:latin typeface="Calibri Light" panose="020F0302020204030204" pitchFamily="34" charset="0"/>
                <a:cs typeface="Calibri Light" panose="020F0302020204030204" pitchFamily="34" charset="0"/>
              </a:rPr>
              <a:t>note: The concept of how linear reg works is just for your general information. </a:t>
            </a:r>
            <a:endParaRPr sz="1400" dirty="0">
              <a:solidFill>
                <a:srgbClr val="202124"/>
              </a:solidFill>
              <a:highlight>
                <a:srgbClr val="FFFFFF"/>
              </a:highlight>
              <a:latin typeface="Calibri Light" panose="020F0302020204030204" pitchFamily="34" charset="0"/>
              <a:cs typeface="Calibri Light" panose="020F0302020204030204" pitchFamily="34" charset="0"/>
            </a:endParaRPr>
          </a:p>
          <a:p>
            <a:pPr marL="88900" lvl="0" indent="0" algn="l" rtl="0">
              <a:lnSpc>
                <a:spcPct val="100000"/>
              </a:lnSpc>
              <a:spcBef>
                <a:spcPts val="1000"/>
              </a:spcBef>
              <a:spcAft>
                <a:spcPts val="0"/>
              </a:spcAft>
              <a:buSzPts val="2200"/>
              <a:buNone/>
            </a:pPr>
            <a:endParaRPr sz="1200" dirty="0">
              <a:solidFill>
                <a:srgbClr val="202124"/>
              </a:solidFill>
              <a:highlight>
                <a:srgbClr val="FFFFFF"/>
              </a:highlight>
            </a:endParaRPr>
          </a:p>
        </p:txBody>
      </p:sp>
      <p:sp>
        <p:nvSpPr>
          <p:cNvPr id="156" name="Google Shape;156;g119b5a7cbeb_0_1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a:t>Linear Regression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19b5a7cbeb_0_19"/>
          <p:cNvSpPr txBox="1">
            <a:spLocks noGrp="1"/>
          </p:cNvSpPr>
          <p:nvPr>
            <p:ph type="body" idx="1"/>
          </p:nvPr>
        </p:nvSpPr>
        <p:spPr>
          <a:xfrm>
            <a:off x="381000" y="2209800"/>
            <a:ext cx="11430000" cy="455059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accent6"/>
              </a:buClr>
              <a:buSzPts val="1100"/>
              <a:buFont typeface="Arial"/>
              <a:buNone/>
            </a:pPr>
            <a:r>
              <a:rPr lang="en-US" sz="1200" dirty="0">
                <a:solidFill>
                  <a:srgbClr val="555555"/>
                </a:solidFill>
                <a:highlight>
                  <a:srgbClr val="FFFFFF"/>
                </a:highlight>
                <a:latin typeface="Calibri Light" panose="020F0302020204030204" pitchFamily="34" charset="0"/>
                <a:cs typeface="Calibri Light" panose="020F0302020204030204" pitchFamily="34" charset="0"/>
              </a:rPr>
              <a:t>Logistic regression models the probability of the default class (e.g. the first class).</a:t>
            </a:r>
            <a:endParaRPr sz="1200" dirty="0">
              <a:solidFill>
                <a:srgbClr val="555555"/>
              </a:solidFill>
              <a:highlight>
                <a:srgbClr val="FFFFFF"/>
              </a:highlight>
              <a:latin typeface="Calibri Light" panose="020F0302020204030204" pitchFamily="34" charset="0"/>
              <a:cs typeface="Calibri Light" panose="020F0302020204030204" pitchFamily="34" charset="0"/>
            </a:endParaRPr>
          </a:p>
          <a:p>
            <a:pPr marL="0" lvl="0" indent="0" algn="l" rtl="0">
              <a:lnSpc>
                <a:spcPct val="150000"/>
              </a:lnSpc>
              <a:spcBef>
                <a:spcPts val="1400"/>
              </a:spcBef>
              <a:spcAft>
                <a:spcPts val="0"/>
              </a:spcAft>
              <a:buClr>
                <a:schemeClr val="accent6"/>
              </a:buClr>
              <a:buSzPts val="1100"/>
              <a:buFont typeface="Arial"/>
              <a:buNone/>
            </a:pPr>
            <a:r>
              <a:rPr lang="en-US" sz="1200" dirty="0">
                <a:solidFill>
                  <a:srgbClr val="555555"/>
                </a:solidFill>
                <a:highlight>
                  <a:srgbClr val="FFFFFF"/>
                </a:highlight>
                <a:latin typeface="Calibri Light" panose="020F0302020204030204" pitchFamily="34" charset="0"/>
                <a:cs typeface="Calibri Light" panose="020F0302020204030204" pitchFamily="34" charset="0"/>
              </a:rPr>
              <a:t>For example, if we are modeling people’s sex as male or female from their height, then the first class could be male and the logistic regression model could be written as the probability of male given a person’s height, or more formally:</a:t>
            </a:r>
            <a:endParaRPr sz="1200" dirty="0">
              <a:solidFill>
                <a:srgbClr val="555555"/>
              </a:solidFill>
              <a:highlight>
                <a:srgbClr val="FFFFFF"/>
              </a:highlight>
              <a:latin typeface="Calibri Light" panose="020F0302020204030204" pitchFamily="34" charset="0"/>
              <a:cs typeface="Calibri Light" panose="020F0302020204030204" pitchFamily="34" charset="0"/>
            </a:endParaRPr>
          </a:p>
          <a:p>
            <a:pPr marL="0" lvl="0" indent="0" algn="ctr" rtl="0">
              <a:lnSpc>
                <a:spcPct val="150000"/>
              </a:lnSpc>
              <a:spcBef>
                <a:spcPts val="1400"/>
              </a:spcBef>
              <a:spcAft>
                <a:spcPts val="0"/>
              </a:spcAft>
              <a:buSzPts val="1100"/>
              <a:buNone/>
            </a:pPr>
            <a:r>
              <a:rPr lang="en-US" sz="1200" dirty="0">
                <a:solidFill>
                  <a:srgbClr val="555555"/>
                </a:solidFill>
                <a:highlight>
                  <a:srgbClr val="FFFFFF"/>
                </a:highlight>
                <a:latin typeface="Calibri Light" panose="020F0302020204030204" pitchFamily="34" charset="0"/>
                <a:cs typeface="Calibri Light" panose="020F0302020204030204" pitchFamily="34" charset="0"/>
              </a:rPr>
              <a:t>P(sex=</a:t>
            </a:r>
            <a:r>
              <a:rPr lang="en-US" sz="1200" dirty="0" err="1">
                <a:solidFill>
                  <a:srgbClr val="555555"/>
                </a:solidFill>
                <a:highlight>
                  <a:srgbClr val="FFFFFF"/>
                </a:highlight>
                <a:latin typeface="Calibri Light" panose="020F0302020204030204" pitchFamily="34" charset="0"/>
                <a:cs typeface="Calibri Light" panose="020F0302020204030204" pitchFamily="34" charset="0"/>
              </a:rPr>
              <a:t>male|height</a:t>
            </a:r>
            <a:r>
              <a:rPr lang="en-US" sz="1200" dirty="0">
                <a:solidFill>
                  <a:srgbClr val="555555"/>
                </a:solidFill>
                <a:highlight>
                  <a:srgbClr val="FFFFFF"/>
                </a:highlight>
                <a:latin typeface="Calibri Light" panose="020F0302020204030204" pitchFamily="34" charset="0"/>
                <a:cs typeface="Calibri Light" panose="020F0302020204030204" pitchFamily="34" charset="0"/>
              </a:rPr>
              <a:t>)</a:t>
            </a:r>
            <a:endParaRPr sz="1200" dirty="0">
              <a:solidFill>
                <a:srgbClr val="555555"/>
              </a:solidFill>
              <a:highlight>
                <a:srgbClr val="FFFFFF"/>
              </a:highlight>
              <a:latin typeface="Calibri Light" panose="020F0302020204030204" pitchFamily="34" charset="0"/>
              <a:cs typeface="Calibri Light" panose="020F0302020204030204" pitchFamily="34" charset="0"/>
            </a:endParaRPr>
          </a:p>
          <a:p>
            <a:pPr marL="457200" lvl="0" indent="-298450" algn="l" rtl="0">
              <a:lnSpc>
                <a:spcPct val="115000"/>
              </a:lnSpc>
              <a:spcBef>
                <a:spcPts val="1400"/>
              </a:spcBef>
              <a:spcAft>
                <a:spcPts val="0"/>
              </a:spcAft>
              <a:buSzPts val="1100"/>
              <a:buAutoNum type="arabicParenR"/>
            </a:pPr>
            <a:r>
              <a:rPr lang="en-US" sz="1200" dirty="0">
                <a:solidFill>
                  <a:srgbClr val="202124"/>
                </a:solidFill>
                <a:highlight>
                  <a:schemeClr val="lt1"/>
                </a:highlight>
                <a:latin typeface="Calibri Light" panose="020F0302020204030204" pitchFamily="34" charset="0"/>
                <a:cs typeface="Calibri Light" panose="020F0302020204030204" pitchFamily="34" charset="0"/>
              </a:rPr>
              <a:t>Linear Regression is used to predict continuous values and Logistic Regression is used to predict discrete values. There is no point of having a decision boundary for a set of continuous set of values. That is why we don't talk about a decision boundary in Linear Regression.</a:t>
            </a:r>
            <a:endParaRPr sz="1200" dirty="0">
              <a:solidFill>
                <a:srgbClr val="202124"/>
              </a:solidFill>
              <a:highlight>
                <a:schemeClr val="lt1"/>
              </a:highlight>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200" dirty="0">
                <a:solidFill>
                  <a:srgbClr val="202124"/>
                </a:solidFill>
                <a:highlight>
                  <a:schemeClr val="lt1"/>
                </a:highlight>
                <a:latin typeface="Calibri Light" panose="020F0302020204030204" pitchFamily="34" charset="0"/>
                <a:cs typeface="Calibri Light" panose="020F0302020204030204" pitchFamily="34" charset="0"/>
              </a:rPr>
              <a:t>the decision boundary is a weight vector which is the second parameters need to be calculated by the logistic reg model.</a:t>
            </a:r>
            <a:endParaRPr sz="1200" dirty="0">
              <a:solidFill>
                <a:srgbClr val="202124"/>
              </a:solidFill>
              <a:highlight>
                <a:schemeClr val="lt1"/>
              </a:highlight>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endParaRPr sz="1200" dirty="0">
              <a:solidFill>
                <a:srgbClr val="202124"/>
              </a:solidFill>
              <a:highlight>
                <a:schemeClr val="lt1"/>
              </a:highlight>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None/>
            </a:pPr>
            <a:r>
              <a:rPr lang="en-US" sz="1200" dirty="0">
                <a:solidFill>
                  <a:srgbClr val="202124"/>
                </a:solidFill>
                <a:highlight>
                  <a:schemeClr val="lt1"/>
                </a:highlight>
                <a:latin typeface="Calibri Light" panose="020F0302020204030204" pitchFamily="34" charset="0"/>
                <a:cs typeface="Calibri Light" panose="020F0302020204030204" pitchFamily="34" charset="0"/>
              </a:rPr>
              <a:t>Can you guess the computation complexity of logistic regression?</a:t>
            </a:r>
            <a:endParaRPr sz="1200" dirty="0">
              <a:solidFill>
                <a:srgbClr val="202124"/>
              </a:solidFill>
              <a:highlight>
                <a:schemeClr val="lt1"/>
              </a:highlight>
              <a:latin typeface="Calibri Light" panose="020F0302020204030204" pitchFamily="34" charset="0"/>
              <a:cs typeface="Calibri Light" panose="020F0302020204030204" pitchFamily="34" charset="0"/>
            </a:endParaRPr>
          </a:p>
          <a:p>
            <a:pPr marL="457200" lvl="0" indent="0" algn="l" rtl="0">
              <a:lnSpc>
                <a:spcPct val="115000"/>
              </a:lnSpc>
              <a:spcBef>
                <a:spcPts val="0"/>
              </a:spcBef>
              <a:spcAft>
                <a:spcPts val="0"/>
              </a:spcAft>
              <a:buNone/>
            </a:pPr>
            <a:endParaRPr sz="1200" dirty="0">
              <a:solidFill>
                <a:srgbClr val="202124"/>
              </a:solidFill>
              <a:highlight>
                <a:schemeClr val="lt1"/>
              </a:highlight>
              <a:latin typeface="Calibri Light" panose="020F0302020204030204" pitchFamily="34" charset="0"/>
              <a:cs typeface="Calibri Light" panose="020F0302020204030204" pitchFamily="34" charset="0"/>
            </a:endParaRPr>
          </a:p>
          <a:p>
            <a:pPr marL="0" lvl="0" indent="0" algn="l" rtl="0">
              <a:lnSpc>
                <a:spcPct val="150000"/>
              </a:lnSpc>
              <a:spcBef>
                <a:spcPts val="0"/>
              </a:spcBef>
              <a:spcAft>
                <a:spcPts val="0"/>
              </a:spcAft>
              <a:buSzPts val="1100"/>
              <a:buNone/>
            </a:pPr>
            <a:r>
              <a:rPr lang="en-US" sz="1200" dirty="0">
                <a:solidFill>
                  <a:srgbClr val="555555"/>
                </a:solidFill>
                <a:highlight>
                  <a:srgbClr val="FFFFFF"/>
                </a:highlight>
                <a:latin typeface="Calibri Light" panose="020F0302020204030204" pitchFamily="34" charset="0"/>
                <a:cs typeface="Calibri Light" panose="020F0302020204030204" pitchFamily="34" charset="0"/>
              </a:rPr>
              <a:t>Read more : </a:t>
            </a:r>
            <a:r>
              <a:rPr lang="en-US" sz="1200" u="sng" dirty="0">
                <a:solidFill>
                  <a:schemeClr val="hlink"/>
                </a:solidFill>
                <a:highlight>
                  <a:srgbClr val="FFFFFF"/>
                </a:highlight>
                <a:latin typeface="Calibri Light" panose="020F0302020204030204" pitchFamily="34" charset="0"/>
                <a:cs typeface="Calibri Light" panose="020F0302020204030204" pitchFamily="34" charset="0"/>
                <a:hlinkClick r:id="rId3"/>
              </a:rPr>
              <a:t>https://machinelearningmastery.com/logistic-regression-for-machine-learning/</a:t>
            </a:r>
            <a:endParaRPr sz="1200" dirty="0">
              <a:solidFill>
                <a:srgbClr val="555555"/>
              </a:solidFill>
              <a:highlight>
                <a:srgbClr val="FFFFFF"/>
              </a:highlight>
              <a:latin typeface="Calibri Light" panose="020F0302020204030204" pitchFamily="34" charset="0"/>
              <a:cs typeface="Calibri Light" panose="020F0302020204030204" pitchFamily="34" charset="0"/>
            </a:endParaRPr>
          </a:p>
          <a:p>
            <a:pPr marL="0" lvl="0" indent="0" algn="l" rtl="0">
              <a:lnSpc>
                <a:spcPct val="150000"/>
              </a:lnSpc>
              <a:spcBef>
                <a:spcPts val="1400"/>
              </a:spcBef>
              <a:spcAft>
                <a:spcPts val="0"/>
              </a:spcAft>
              <a:buSzPts val="1100"/>
              <a:buNone/>
            </a:pPr>
            <a:r>
              <a:rPr lang="en-US" sz="1200" dirty="0">
                <a:solidFill>
                  <a:srgbClr val="555555"/>
                </a:solidFill>
                <a:highlight>
                  <a:srgbClr val="FFFFFF"/>
                </a:highlight>
                <a:latin typeface="Calibri Light" panose="020F0302020204030204" pitchFamily="34" charset="0"/>
                <a:cs typeface="Calibri Light" panose="020F0302020204030204" pitchFamily="34" charset="0"/>
              </a:rPr>
              <a:t>Tutorial : </a:t>
            </a:r>
            <a:r>
              <a:rPr lang="en-US" sz="1200" u="sng" dirty="0">
                <a:solidFill>
                  <a:schemeClr val="hlink"/>
                </a:solidFill>
                <a:highlight>
                  <a:srgbClr val="FFFFFF"/>
                </a:highlight>
                <a:latin typeface="Calibri Light" panose="020F0302020204030204" pitchFamily="34" charset="0"/>
                <a:cs typeface="Calibri Light" panose="020F0302020204030204" pitchFamily="34" charset="0"/>
                <a:hlinkClick r:id="rId4"/>
              </a:rPr>
              <a:t>https://www.youtube.com/watch?v=EVEXFAciqkE</a:t>
            </a:r>
            <a:endParaRPr sz="1200" dirty="0">
              <a:solidFill>
                <a:srgbClr val="555555"/>
              </a:solidFill>
              <a:highlight>
                <a:srgbClr val="FFFFFF"/>
              </a:highlight>
              <a:latin typeface="Calibri Light" panose="020F0302020204030204" pitchFamily="34" charset="0"/>
              <a:cs typeface="Calibri Light" panose="020F0302020204030204" pitchFamily="34" charset="0"/>
            </a:endParaRPr>
          </a:p>
          <a:p>
            <a:pPr marL="0" lvl="0" indent="0" algn="l" rtl="0">
              <a:lnSpc>
                <a:spcPct val="150000"/>
              </a:lnSpc>
              <a:spcBef>
                <a:spcPts val="1400"/>
              </a:spcBef>
              <a:spcAft>
                <a:spcPts val="0"/>
              </a:spcAft>
              <a:buSzPts val="1100"/>
              <a:buNone/>
            </a:pPr>
            <a:r>
              <a:rPr lang="en-US" sz="1200" dirty="0">
                <a:solidFill>
                  <a:srgbClr val="555555"/>
                </a:solidFill>
                <a:highlight>
                  <a:srgbClr val="FFFFFF"/>
                </a:highlight>
                <a:latin typeface="Calibri Light" panose="020F0302020204030204" pitchFamily="34" charset="0"/>
                <a:cs typeface="Calibri Light" panose="020F0302020204030204" pitchFamily="34" charset="0"/>
              </a:rPr>
              <a:t>logistic vs linear regression</a:t>
            </a:r>
            <a:endParaRPr sz="1200" dirty="0">
              <a:solidFill>
                <a:srgbClr val="555555"/>
              </a:solidFill>
              <a:highlight>
                <a:srgbClr val="FFFFFF"/>
              </a:highlight>
              <a:latin typeface="Calibri Light" panose="020F0302020204030204" pitchFamily="34" charset="0"/>
              <a:cs typeface="Calibri Light" panose="020F0302020204030204" pitchFamily="34" charset="0"/>
            </a:endParaRPr>
          </a:p>
          <a:p>
            <a:pPr marL="0" lvl="0" indent="0" algn="l" rtl="0">
              <a:lnSpc>
                <a:spcPct val="150000"/>
              </a:lnSpc>
              <a:spcBef>
                <a:spcPts val="1400"/>
              </a:spcBef>
              <a:spcAft>
                <a:spcPts val="0"/>
              </a:spcAft>
              <a:buSzPts val="1100"/>
              <a:buNone/>
            </a:pPr>
            <a:r>
              <a:rPr lang="en-US" sz="1200" u="sng" dirty="0">
                <a:solidFill>
                  <a:schemeClr val="hlink"/>
                </a:solidFill>
                <a:highlight>
                  <a:srgbClr val="FFFFFF"/>
                </a:highlight>
                <a:latin typeface="Calibri Light" panose="020F0302020204030204" pitchFamily="34" charset="0"/>
                <a:cs typeface="Calibri Light" panose="020F0302020204030204" pitchFamily="34" charset="0"/>
                <a:hlinkClick r:id="rId5"/>
              </a:rPr>
              <a:t>https://www.youtube.com/watch?v=OCwZyYH14uw</a:t>
            </a:r>
            <a:r>
              <a:rPr lang="en-US" sz="1200" dirty="0">
                <a:solidFill>
                  <a:srgbClr val="555555"/>
                </a:solidFill>
                <a:highlight>
                  <a:srgbClr val="FFFFFF"/>
                </a:highlight>
                <a:latin typeface="Calibri Light" panose="020F0302020204030204" pitchFamily="34" charset="0"/>
                <a:cs typeface="Calibri Light" panose="020F0302020204030204" pitchFamily="34" charset="0"/>
              </a:rPr>
              <a:t> , </a:t>
            </a:r>
            <a:r>
              <a:rPr lang="en-US" sz="1200" u="sng" dirty="0">
                <a:solidFill>
                  <a:schemeClr val="hlink"/>
                </a:solidFill>
                <a:highlight>
                  <a:srgbClr val="FFFFFF"/>
                </a:highlight>
                <a:latin typeface="Calibri Light" panose="020F0302020204030204" pitchFamily="34" charset="0"/>
                <a:cs typeface="Calibri Light" panose="020F0302020204030204" pitchFamily="34" charset="0"/>
                <a:hlinkClick r:id="rId6"/>
              </a:rPr>
              <a:t>https://www.youtube.com/watch?v=yIYKR4sgzI8</a:t>
            </a:r>
            <a:endParaRPr sz="1200" dirty="0">
              <a:solidFill>
                <a:srgbClr val="555555"/>
              </a:solidFill>
              <a:highlight>
                <a:srgbClr val="FFFFFF"/>
              </a:highlight>
              <a:latin typeface="Calibri Light" panose="020F0302020204030204" pitchFamily="34" charset="0"/>
              <a:cs typeface="Calibri Light" panose="020F0302020204030204" pitchFamily="34" charset="0"/>
            </a:endParaRPr>
          </a:p>
          <a:p>
            <a:pPr marL="0" lvl="0" indent="0" algn="l" rtl="0">
              <a:lnSpc>
                <a:spcPct val="150000"/>
              </a:lnSpc>
              <a:spcBef>
                <a:spcPts val="1400"/>
              </a:spcBef>
              <a:spcAft>
                <a:spcPts val="0"/>
              </a:spcAft>
              <a:buSzPts val="1100"/>
              <a:buNone/>
            </a:pPr>
            <a:endParaRPr sz="1150" dirty="0">
              <a:solidFill>
                <a:srgbClr val="555555"/>
              </a:solidFill>
              <a:highlight>
                <a:srgbClr val="FFFFFF"/>
              </a:highlight>
            </a:endParaRPr>
          </a:p>
          <a:p>
            <a:pPr marL="0" lvl="0" indent="0" algn="l" rtl="0">
              <a:lnSpc>
                <a:spcPct val="150000"/>
              </a:lnSpc>
              <a:spcBef>
                <a:spcPts val="1400"/>
              </a:spcBef>
              <a:spcAft>
                <a:spcPts val="0"/>
              </a:spcAft>
              <a:buSzPts val="1100"/>
              <a:buNone/>
            </a:pPr>
            <a:endParaRPr sz="1150" dirty="0">
              <a:solidFill>
                <a:srgbClr val="555555"/>
              </a:solidFill>
              <a:highlight>
                <a:srgbClr val="FFFFFF"/>
              </a:highlight>
            </a:endParaRPr>
          </a:p>
          <a:p>
            <a:pPr marL="0" lvl="0" indent="0" algn="ctr" rtl="0">
              <a:lnSpc>
                <a:spcPct val="150000"/>
              </a:lnSpc>
              <a:spcBef>
                <a:spcPts val="1400"/>
              </a:spcBef>
              <a:spcAft>
                <a:spcPts val="0"/>
              </a:spcAft>
              <a:buClr>
                <a:schemeClr val="accent6"/>
              </a:buClr>
              <a:buSzPts val="1100"/>
              <a:buFont typeface="Arial"/>
              <a:buNone/>
            </a:pPr>
            <a:endParaRPr sz="1150" dirty="0">
              <a:solidFill>
                <a:srgbClr val="555555"/>
              </a:solidFill>
              <a:highlight>
                <a:srgbClr val="FFFFFF"/>
              </a:highlight>
            </a:endParaRPr>
          </a:p>
          <a:p>
            <a:pPr marL="88900" lvl="0" indent="0" algn="l" rtl="0">
              <a:lnSpc>
                <a:spcPct val="100000"/>
              </a:lnSpc>
              <a:spcBef>
                <a:spcPts val="1400"/>
              </a:spcBef>
              <a:spcAft>
                <a:spcPts val="0"/>
              </a:spcAft>
              <a:buSzPts val="2200"/>
              <a:buNone/>
            </a:pPr>
            <a:endParaRPr sz="1200" dirty="0">
              <a:solidFill>
                <a:srgbClr val="202124"/>
              </a:solidFill>
              <a:highlight>
                <a:srgbClr val="FFFFFF"/>
              </a:highlight>
            </a:endParaRPr>
          </a:p>
        </p:txBody>
      </p:sp>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a:t>Logistic Regression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158750" lvl="0" indent="0" algn="l" rtl="0">
              <a:lnSpc>
                <a:spcPct val="115000"/>
              </a:lnSpc>
              <a:spcBef>
                <a:spcPts val="0"/>
              </a:spcBef>
              <a:spcAft>
                <a:spcPts val="0"/>
              </a:spcAft>
              <a:buSzPts val="1100"/>
              <a:buNone/>
            </a:pPr>
            <a:r>
              <a:rPr lang="en-US" sz="1200" u="sng" dirty="0">
                <a:solidFill>
                  <a:schemeClr val="tx1"/>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https://www.youtube.com/watch?v=8LRT2gjHNVc&amp;t=4s</a:t>
            </a:r>
            <a:endParaRPr sz="1200" dirty="0">
              <a:solidFill>
                <a:schemeClr val="tx1"/>
              </a:solidFill>
              <a:latin typeface="Calibri Light" panose="020F0302020204030204" pitchFamily="34" charset="0"/>
              <a:cs typeface="Calibri Light" panose="020F0302020204030204" pitchFamily="34" charset="0"/>
            </a:endParaRPr>
          </a:p>
          <a:p>
            <a:pPr marL="88900" lvl="0" indent="0" algn="l" rtl="0">
              <a:lnSpc>
                <a:spcPct val="115000"/>
              </a:lnSpc>
              <a:spcBef>
                <a:spcPts val="0"/>
              </a:spcBef>
              <a:spcAft>
                <a:spcPts val="0"/>
              </a:spcAft>
              <a:buSzPts val="2200"/>
              <a:buNone/>
            </a:pPr>
            <a:r>
              <a:rPr lang="en-US" sz="1200" u="sng" dirty="0">
                <a:solidFill>
                  <a:srgbClr val="ED2A3A"/>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https://www.youtube.com/watch?v=J1dk2Ib11cM&amp;t=</a:t>
            </a:r>
            <a:r>
              <a:rPr lang="en-US" sz="1200" u="sng" dirty="0">
                <a:solidFill>
                  <a:schemeClr val="tx1"/>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337s</a:t>
            </a:r>
            <a:endParaRPr lang="en-US" sz="1200" u="sng" dirty="0">
              <a:solidFill>
                <a:schemeClr val="tx1"/>
              </a:solidFill>
              <a:latin typeface="Calibri Light" panose="020F0302020204030204" pitchFamily="34" charset="0"/>
              <a:cs typeface="Calibri Light" panose="020F0302020204030204" pitchFamily="34" charset="0"/>
            </a:endParaRPr>
          </a:p>
          <a:p>
            <a:pPr marL="88900" lvl="0" indent="0" algn="l" rtl="0">
              <a:lnSpc>
                <a:spcPct val="115000"/>
              </a:lnSpc>
              <a:spcBef>
                <a:spcPts val="0"/>
              </a:spcBef>
              <a:spcAft>
                <a:spcPts val="0"/>
              </a:spcAft>
              <a:buSzPts val="2200"/>
              <a:buNone/>
            </a:pPr>
            <a:endParaRPr lang="en-US" sz="1200" u="sng" dirty="0">
              <a:solidFill>
                <a:schemeClr val="tx1"/>
              </a:solidFill>
              <a:latin typeface="Calibri Light" panose="020F0302020204030204" pitchFamily="34" charset="0"/>
              <a:cs typeface="Calibri Light" panose="020F0302020204030204" pitchFamily="34" charset="0"/>
            </a:endParaRP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rPr>
              <a:t>{</a:t>
            </a:r>
            <a:r>
              <a:rPr lang="en-CA" sz="1200" dirty="0">
                <a:solidFill>
                  <a:schemeClr val="tx1"/>
                </a:solidFill>
                <a:latin typeface="Calibri Light" panose="020F0302020204030204" pitchFamily="34" charset="0"/>
                <a:cs typeface="Calibri Light" panose="020F0302020204030204" pitchFamily="34" charset="0"/>
                <a:hlinkClick r:id="rId5">
                  <a:extLst>
                    <a:ext uri="{A12FA001-AC4F-418D-AE19-62706E023703}">
                      <ahyp:hlinkClr xmlns:ahyp="http://schemas.microsoft.com/office/drawing/2018/hyperlinkcolor" val="tx"/>
                    </a:ext>
                  </a:extLst>
                </a:hlinkClick>
              </a:rPr>
              <a:t>CREATE MODEL</a:t>
            </a:r>
            <a:r>
              <a:rPr lang="en-CA" sz="1200" dirty="0">
                <a:solidFill>
                  <a:schemeClr val="tx1"/>
                </a:solidFill>
                <a:latin typeface="Calibri Light" panose="020F0302020204030204" pitchFamily="34" charset="0"/>
                <a:cs typeface="Calibri Light" panose="020F0302020204030204" pitchFamily="34" charset="0"/>
              </a:rPr>
              <a:t> | </a:t>
            </a:r>
            <a:r>
              <a:rPr lang="en-CA" sz="1200" dirty="0">
                <a:solidFill>
                  <a:schemeClr val="tx1"/>
                </a:solidFill>
                <a:latin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CREATE MODEL IF NOT EXISTS</a:t>
            </a:r>
            <a:r>
              <a:rPr lang="en-CA" sz="1200" dirty="0">
                <a:solidFill>
                  <a:schemeClr val="tx1"/>
                </a:solidFill>
                <a:latin typeface="Calibri Light" panose="020F0302020204030204" pitchFamily="34" charset="0"/>
                <a:cs typeface="Calibri Light" panose="020F0302020204030204" pitchFamily="34" charset="0"/>
              </a:rPr>
              <a:t> | </a:t>
            </a:r>
            <a:r>
              <a:rPr lang="en-CA" sz="1200" dirty="0">
                <a:solidFill>
                  <a:schemeClr val="tx1"/>
                </a:solidFill>
                <a:latin typeface="Calibri Light" panose="020F0302020204030204" pitchFamily="34" charset="0"/>
                <a:cs typeface="Calibri Light" panose="020F0302020204030204" pitchFamily="34" charset="0"/>
                <a:hlinkClick r:id="rId7">
                  <a:extLst>
                    <a:ext uri="{A12FA001-AC4F-418D-AE19-62706E023703}">
                      <ahyp:hlinkClr xmlns:ahyp="http://schemas.microsoft.com/office/drawing/2018/hyperlinkcolor" val="tx"/>
                    </a:ext>
                  </a:extLst>
                </a:hlinkClick>
              </a:rPr>
              <a:t>CREATE OR REPLACE MODEL</a:t>
            </a:r>
            <a:r>
              <a:rPr lang="en-CA" sz="1200" dirty="0">
                <a:solidFill>
                  <a:schemeClr val="tx1"/>
                </a:solidFill>
                <a:latin typeface="Calibri Light" panose="020F0302020204030204" pitchFamily="34" charset="0"/>
                <a:cs typeface="Calibri Light" panose="020F0302020204030204" pitchFamily="34" charset="0"/>
              </a:rPr>
              <a:t>} </a:t>
            </a:r>
            <a:r>
              <a:rPr lang="en-CA" sz="1200" dirty="0">
                <a:solidFill>
                  <a:schemeClr val="tx1"/>
                </a:solidFill>
                <a:latin typeface="Calibri Light" panose="020F0302020204030204" pitchFamily="34" charset="0"/>
                <a:cs typeface="Calibri Light" panose="020F0302020204030204" pitchFamily="34" charset="0"/>
                <a:hlinkClick r:id="rId8">
                  <a:extLst>
                    <a:ext uri="{A12FA001-AC4F-418D-AE19-62706E023703}">
                      <ahyp:hlinkClr xmlns:ahyp="http://schemas.microsoft.com/office/drawing/2018/hyperlinkcolor" val="tx"/>
                    </a:ext>
                  </a:extLst>
                </a:hlinkClick>
              </a:rPr>
              <a:t>model_name</a:t>
            </a:r>
            <a:r>
              <a:rPr lang="en-CA" sz="1200" dirty="0">
                <a:solidFill>
                  <a:schemeClr val="tx1"/>
                </a:solidFill>
                <a:latin typeface="Calibri Light" panose="020F0302020204030204" pitchFamily="34" charset="0"/>
                <a:cs typeface="Calibri Light" panose="020F0302020204030204" pitchFamily="34" charset="0"/>
              </a:rPr>
              <a:t> </a:t>
            </a:r>
          </a:p>
          <a:p>
            <a:pPr marL="88900" lvl="0" indent="0">
              <a:lnSpc>
                <a:spcPct val="115000"/>
              </a:lnSpc>
              <a:spcBef>
                <a:spcPts val="0"/>
              </a:spcBef>
              <a:buNone/>
            </a:pPr>
            <a:endParaRPr lang="en-CA" sz="1200" dirty="0">
              <a:solidFill>
                <a:schemeClr val="tx1"/>
              </a:solidFill>
              <a:latin typeface="Calibri Light" panose="020F0302020204030204" pitchFamily="34" charset="0"/>
              <a:cs typeface="Calibri Light" panose="020F0302020204030204" pitchFamily="34" charset="0"/>
            </a:endParaRP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rPr>
              <a:t>OPTIONS(MODEL_TYPE = 'MATRIX_FACTORIZATION</a:t>
            </a:r>
            <a:r>
              <a:rPr lang="en-CA" sz="1200" dirty="0">
                <a:solidFill>
                  <a:schemeClr val="tx1"/>
                </a:solid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a:t>
            </a:r>
            <a:r>
              <a:rPr lang="en-CA" sz="1200" dirty="0">
                <a:solidFill>
                  <a:schemeClr val="tx1"/>
                </a:solidFill>
                <a:latin typeface="Calibri Light" panose="020F0302020204030204" pitchFamily="34" charset="0"/>
                <a:cs typeface="Calibri Light" panose="020F0302020204030204" pitchFamily="34" charset="0"/>
              </a:rPr>
              <a:t> </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FEEDBACK_TYPE</a:t>
            </a:r>
            <a:r>
              <a:rPr lang="en-CA" sz="1200" dirty="0">
                <a:solidFill>
                  <a:schemeClr val="tx1"/>
                </a:solidFill>
                <a:latin typeface="Calibri Light" panose="020F0302020204030204" pitchFamily="34" charset="0"/>
                <a:cs typeface="Calibri Light" panose="020F0302020204030204" pitchFamily="34" charset="0"/>
              </a:rPr>
              <a:t> = {'EXPLICIT' | 'IMPLICIT</a:t>
            </a:r>
            <a:r>
              <a:rPr lang="en-CA" sz="1200" dirty="0">
                <a:solidFill>
                  <a:schemeClr val="tx1"/>
                </a:solidFill>
                <a:latin typeface="Calibri Light" panose="020F0302020204030204" pitchFamily="34" charset="0"/>
                <a:cs typeface="Calibri Light" panose="020F0302020204030204" pitchFamily="34" charset="0"/>
                <a:hlinkClick r:id="rId10">
                  <a:extLst>
                    <a:ext uri="{A12FA001-AC4F-418D-AE19-62706E023703}">
                      <ahyp:hlinkClr xmlns:ahyp="http://schemas.microsoft.com/office/drawing/2018/hyperlinkcolor" val="tx"/>
                    </a:ext>
                  </a:extLst>
                </a:hlinkClick>
              </a:rPr>
              <a:t>’</a:t>
            </a:r>
            <a:r>
              <a:rPr lang="en-CA" sz="1200" dirty="0">
                <a:solidFill>
                  <a:schemeClr val="tx1"/>
                </a:solidFill>
                <a:latin typeface="Calibri Light" panose="020F0302020204030204" pitchFamily="34" charset="0"/>
                <a:cs typeface="Calibri Light" panose="020F0302020204030204" pitchFamily="34" charset="0"/>
              </a:rPr>
              <a:t>}, </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hlinkClick r:id="rId10">
                  <a:extLst>
                    <a:ext uri="{A12FA001-AC4F-418D-AE19-62706E023703}">
                      <ahyp:hlinkClr xmlns:ahyp="http://schemas.microsoft.com/office/drawing/2018/hyperlinkcolor" val="tx"/>
                    </a:ext>
                  </a:extLst>
                </a:hlinkClick>
              </a:rPr>
              <a:t>NUM_FACTORS</a:t>
            </a:r>
            <a:r>
              <a:rPr lang="en-CA" sz="1200" dirty="0">
                <a:solidFill>
                  <a:schemeClr val="tx1"/>
                </a:solidFill>
                <a:latin typeface="Calibri Light" panose="020F0302020204030204" pitchFamily="34" charset="0"/>
                <a:cs typeface="Calibri Light" panose="020F0302020204030204" pitchFamily="34" charset="0"/>
              </a:rPr>
              <a:t> = int64_value, </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hlinkClick r:id="rId11">
                  <a:extLst>
                    <a:ext uri="{A12FA001-AC4F-418D-AE19-62706E023703}">
                      <ahyp:hlinkClr xmlns:ahyp="http://schemas.microsoft.com/office/drawing/2018/hyperlinkcolor" val="tx"/>
                    </a:ext>
                  </a:extLst>
                </a:hlinkClick>
              </a:rPr>
              <a:t>USER_COL</a:t>
            </a:r>
            <a:r>
              <a:rPr lang="en-CA" sz="1200" dirty="0">
                <a:solidFill>
                  <a:schemeClr val="tx1"/>
                </a:solidFill>
                <a:latin typeface="Calibri Light" panose="020F0302020204030204" pitchFamily="34" charset="0"/>
                <a:cs typeface="Calibri Light" panose="020F0302020204030204" pitchFamily="34" charset="0"/>
              </a:rPr>
              <a:t> = </a:t>
            </a:r>
            <a:r>
              <a:rPr lang="en-CA" sz="1200" dirty="0" err="1">
                <a:solidFill>
                  <a:schemeClr val="tx1"/>
                </a:solidFill>
                <a:latin typeface="Calibri Light" panose="020F0302020204030204" pitchFamily="34" charset="0"/>
                <a:cs typeface="Calibri Light" panose="020F0302020204030204" pitchFamily="34" charset="0"/>
              </a:rPr>
              <a:t>string_value</a:t>
            </a:r>
            <a:r>
              <a:rPr lang="en-CA" sz="1200" dirty="0">
                <a:solidFill>
                  <a:schemeClr val="tx1"/>
                </a:solidFill>
                <a:latin typeface="Calibri Light" panose="020F0302020204030204" pitchFamily="34" charset="0"/>
                <a:cs typeface="Calibri Light" panose="020F0302020204030204" pitchFamily="34" charset="0"/>
              </a:rPr>
              <a:t>,</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rPr>
              <a:t> </a:t>
            </a:r>
            <a:r>
              <a:rPr lang="en-CA" sz="1200" dirty="0">
                <a:solidFill>
                  <a:schemeClr val="tx1"/>
                </a:solidFill>
                <a:latin typeface="Calibri Light" panose="020F0302020204030204" pitchFamily="34" charset="0"/>
                <a:cs typeface="Calibri Light" panose="020F0302020204030204" pitchFamily="34" charset="0"/>
                <a:hlinkClick r:id="rId12">
                  <a:extLst>
                    <a:ext uri="{A12FA001-AC4F-418D-AE19-62706E023703}">
                      <ahyp:hlinkClr xmlns:ahyp="http://schemas.microsoft.com/office/drawing/2018/hyperlinkcolor" val="tx"/>
                    </a:ext>
                  </a:extLst>
                </a:hlinkClick>
              </a:rPr>
              <a:t>ITEM_COL</a:t>
            </a:r>
            <a:r>
              <a:rPr lang="en-CA" sz="1200" dirty="0">
                <a:solidFill>
                  <a:schemeClr val="tx1"/>
                </a:solidFill>
                <a:latin typeface="Calibri Light" panose="020F0302020204030204" pitchFamily="34" charset="0"/>
                <a:cs typeface="Calibri Light" panose="020F0302020204030204" pitchFamily="34" charset="0"/>
              </a:rPr>
              <a:t> = </a:t>
            </a:r>
            <a:r>
              <a:rPr lang="en-CA" sz="1200" dirty="0" err="1">
                <a:solidFill>
                  <a:schemeClr val="tx1"/>
                </a:solidFill>
                <a:latin typeface="Calibri Light" panose="020F0302020204030204" pitchFamily="34" charset="0"/>
                <a:cs typeface="Calibri Light" panose="020F0302020204030204" pitchFamily="34" charset="0"/>
              </a:rPr>
              <a:t>string_value</a:t>
            </a:r>
            <a:r>
              <a:rPr lang="en-CA" sz="1200" dirty="0">
                <a:solidFill>
                  <a:schemeClr val="tx1"/>
                </a:solidFill>
                <a:latin typeface="Calibri Light" panose="020F0302020204030204" pitchFamily="34" charset="0"/>
                <a:cs typeface="Calibri Light" panose="020F0302020204030204" pitchFamily="34" charset="0"/>
              </a:rPr>
              <a:t>, </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hlinkClick r:id="rId13">
                  <a:extLst>
                    <a:ext uri="{A12FA001-AC4F-418D-AE19-62706E023703}">
                      <ahyp:hlinkClr xmlns:ahyp="http://schemas.microsoft.com/office/drawing/2018/hyperlinkcolor" val="tx"/>
                    </a:ext>
                  </a:extLst>
                </a:hlinkClick>
              </a:rPr>
              <a:t>RATING_COL</a:t>
            </a:r>
            <a:r>
              <a:rPr lang="en-CA" sz="1200" dirty="0">
                <a:solidFill>
                  <a:schemeClr val="tx1"/>
                </a:solidFill>
                <a:latin typeface="Calibri Light" panose="020F0302020204030204" pitchFamily="34" charset="0"/>
                <a:cs typeface="Calibri Light" panose="020F0302020204030204" pitchFamily="34" charset="0"/>
              </a:rPr>
              <a:t> = </a:t>
            </a:r>
            <a:r>
              <a:rPr lang="en-CA" sz="1200" dirty="0" err="1">
                <a:solidFill>
                  <a:schemeClr val="tx1"/>
                </a:solidFill>
                <a:latin typeface="Calibri Light" panose="020F0302020204030204" pitchFamily="34" charset="0"/>
                <a:cs typeface="Calibri Light" panose="020F0302020204030204" pitchFamily="34" charset="0"/>
              </a:rPr>
              <a:t>string_value</a:t>
            </a:r>
            <a:r>
              <a:rPr lang="en-CA" sz="1200" dirty="0">
                <a:solidFill>
                  <a:schemeClr val="tx1"/>
                </a:solidFill>
                <a:latin typeface="Calibri Light" panose="020F0302020204030204" pitchFamily="34" charset="0"/>
                <a:cs typeface="Calibri Light" panose="020F0302020204030204" pitchFamily="34" charset="0"/>
              </a:rPr>
              <a:t>,</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rPr>
              <a:t> </a:t>
            </a:r>
            <a:r>
              <a:rPr lang="en-CA" sz="1200" dirty="0">
                <a:solidFill>
                  <a:schemeClr val="tx1"/>
                </a:solidFill>
                <a:latin typeface="Calibri Light" panose="020F0302020204030204" pitchFamily="34" charset="0"/>
                <a:cs typeface="Calibri Light" panose="020F0302020204030204" pitchFamily="34" charset="0"/>
                <a:hlinkClick r:id="rId14">
                  <a:extLst>
                    <a:ext uri="{A12FA001-AC4F-418D-AE19-62706E023703}">
                      <ahyp:hlinkClr xmlns:ahyp="http://schemas.microsoft.com/office/drawing/2018/hyperlinkcolor" val="tx"/>
                    </a:ext>
                  </a:extLst>
                </a:hlinkClick>
              </a:rPr>
              <a:t>WALS_ALPHA</a:t>
            </a:r>
            <a:r>
              <a:rPr lang="en-CA" sz="1200" dirty="0">
                <a:solidFill>
                  <a:schemeClr val="tx1"/>
                </a:solidFill>
                <a:latin typeface="Calibri Light" panose="020F0302020204030204" pitchFamily="34" charset="0"/>
                <a:cs typeface="Calibri Light" panose="020F0302020204030204" pitchFamily="34" charset="0"/>
              </a:rPr>
              <a:t> = float64_value, </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hlinkClick r:id="rId15">
                  <a:extLst>
                    <a:ext uri="{A12FA001-AC4F-418D-AE19-62706E023703}">
                      <ahyp:hlinkClr xmlns:ahyp="http://schemas.microsoft.com/office/drawing/2018/hyperlinkcolor" val="tx"/>
                    </a:ext>
                  </a:extLst>
                </a:hlinkClick>
              </a:rPr>
              <a:t>L2_REG</a:t>
            </a:r>
            <a:r>
              <a:rPr lang="en-CA" sz="1200" dirty="0">
                <a:solidFill>
                  <a:schemeClr val="tx1"/>
                </a:solidFill>
                <a:latin typeface="Calibri Light" panose="020F0302020204030204" pitchFamily="34" charset="0"/>
                <a:cs typeface="Calibri Light" panose="020F0302020204030204" pitchFamily="34" charset="0"/>
              </a:rPr>
              <a:t> = float64_value,</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rPr>
              <a:t> </a:t>
            </a:r>
            <a:r>
              <a:rPr lang="en-CA" sz="1200" dirty="0">
                <a:solidFill>
                  <a:schemeClr val="tx1"/>
                </a:solidFill>
                <a:latin typeface="Calibri Light" panose="020F0302020204030204" pitchFamily="34" charset="0"/>
                <a:cs typeface="Calibri Light" panose="020F0302020204030204" pitchFamily="34" charset="0"/>
                <a:hlinkClick r:id="rId16">
                  <a:extLst>
                    <a:ext uri="{A12FA001-AC4F-418D-AE19-62706E023703}">
                      <ahyp:hlinkClr xmlns:ahyp="http://schemas.microsoft.com/office/drawing/2018/hyperlinkcolor" val="tx"/>
                    </a:ext>
                  </a:extLst>
                </a:hlinkClick>
              </a:rPr>
              <a:t>MAX_ITERATIONS</a:t>
            </a:r>
            <a:r>
              <a:rPr lang="en-CA" sz="1200" dirty="0">
                <a:solidFill>
                  <a:schemeClr val="tx1"/>
                </a:solidFill>
                <a:latin typeface="Calibri Light" panose="020F0302020204030204" pitchFamily="34" charset="0"/>
                <a:cs typeface="Calibri Light" panose="020F0302020204030204" pitchFamily="34" charset="0"/>
              </a:rPr>
              <a:t> = int64_value, </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hlinkClick r:id="rId17">
                  <a:extLst>
                    <a:ext uri="{A12FA001-AC4F-418D-AE19-62706E023703}">
                      <ahyp:hlinkClr xmlns:ahyp="http://schemas.microsoft.com/office/drawing/2018/hyperlinkcolor" val="tx"/>
                    </a:ext>
                  </a:extLst>
                </a:hlinkClick>
              </a:rPr>
              <a:t>EARLY_STOP</a:t>
            </a:r>
            <a:r>
              <a:rPr lang="en-CA" sz="1200" dirty="0">
                <a:solidFill>
                  <a:schemeClr val="tx1"/>
                </a:solidFill>
                <a:latin typeface="Calibri Light" panose="020F0302020204030204" pitchFamily="34" charset="0"/>
                <a:cs typeface="Calibri Light" panose="020F0302020204030204" pitchFamily="34" charset="0"/>
              </a:rPr>
              <a:t> = { TRUE | FALSE }, </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hlinkClick r:id="rId18">
                  <a:extLst>
                    <a:ext uri="{A12FA001-AC4F-418D-AE19-62706E023703}">
                      <ahyp:hlinkClr xmlns:ahyp="http://schemas.microsoft.com/office/drawing/2018/hyperlinkcolor" val="tx"/>
                    </a:ext>
                  </a:extLst>
                </a:hlinkClick>
              </a:rPr>
              <a:t>MIN_REL_PROGRESS</a:t>
            </a:r>
            <a:r>
              <a:rPr lang="en-CA" sz="1200" dirty="0">
                <a:solidFill>
                  <a:schemeClr val="tx1"/>
                </a:solidFill>
                <a:latin typeface="Calibri Light" panose="020F0302020204030204" pitchFamily="34" charset="0"/>
                <a:cs typeface="Calibri Light" panose="020F0302020204030204" pitchFamily="34" charset="0"/>
              </a:rPr>
              <a:t> = float64_value, </a:t>
            </a:r>
          </a:p>
          <a:p>
            <a:pPr marL="88900" lvl="0" indent="0">
              <a:lnSpc>
                <a:spcPct val="115000"/>
              </a:lnSpc>
              <a:spcBef>
                <a:spcPts val="0"/>
              </a:spcBef>
              <a:buNone/>
            </a:pPr>
            <a:r>
              <a:rPr lang="en-CA" sz="1200" dirty="0">
                <a:solidFill>
                  <a:schemeClr val="tx1"/>
                </a:solidFill>
                <a:latin typeface="Calibri Light" panose="020F0302020204030204" pitchFamily="34" charset="0"/>
                <a:cs typeface="Calibri Light" panose="020F0302020204030204" pitchFamily="34" charset="0"/>
                <a:hlinkClick r:id="rId19">
                  <a:extLst>
                    <a:ext uri="{A12FA001-AC4F-418D-AE19-62706E023703}">
                      <ahyp:hlinkClr xmlns:ahyp="http://schemas.microsoft.com/office/drawing/2018/hyperlinkcolor" val="tx"/>
                    </a:ext>
                  </a:extLst>
                </a:hlinkClick>
              </a:rPr>
              <a:t>DATA_SPLIT_METHOD</a:t>
            </a:r>
            <a:r>
              <a:rPr lang="en-CA" sz="1200" dirty="0">
                <a:solidFill>
                  <a:schemeClr val="tx1"/>
                </a:solidFill>
                <a:latin typeface="Calibri Light" panose="020F0302020204030204" pitchFamily="34" charset="0"/>
                <a:cs typeface="Calibri Light" panose="020F0302020204030204" pitchFamily="34" charset="0"/>
              </a:rPr>
              <a:t> = { 'AUTO_SPLIT' | 'RANDOM' | 'CUSTOM' | 'SEQ' | 'NO_SPLIT' }, </a:t>
            </a:r>
            <a:r>
              <a:rPr lang="en-CA" sz="1200" dirty="0">
                <a:solidFill>
                  <a:schemeClr val="tx1"/>
                </a:solidFill>
                <a:latin typeface="Calibri Light" panose="020F0302020204030204" pitchFamily="34" charset="0"/>
                <a:cs typeface="Calibri Light" panose="020F0302020204030204" pitchFamily="34" charset="0"/>
                <a:hlinkClick r:id="rId20">
                  <a:extLst>
                    <a:ext uri="{A12FA001-AC4F-418D-AE19-62706E023703}">
                      <ahyp:hlinkClr xmlns:ahyp="http://schemas.microsoft.com/office/drawing/2018/hyperlinkcolor" val="tx"/>
                    </a:ext>
                  </a:extLst>
                </a:hlinkClick>
              </a:rPr>
              <a:t>DATA_SPLIT_EVAL_FRACTION</a:t>
            </a:r>
            <a:r>
              <a:rPr lang="en-CA" sz="1200" dirty="0">
                <a:solidFill>
                  <a:schemeClr val="tx1"/>
                </a:solidFill>
                <a:latin typeface="Calibri Light" panose="020F0302020204030204" pitchFamily="34" charset="0"/>
                <a:cs typeface="Calibri Light" panose="020F0302020204030204" pitchFamily="34" charset="0"/>
              </a:rPr>
              <a:t> = float64_value, </a:t>
            </a:r>
            <a:r>
              <a:rPr lang="en-CA" sz="1200" dirty="0">
                <a:solidFill>
                  <a:schemeClr val="tx1"/>
                </a:solidFill>
                <a:latin typeface="Calibri Light" panose="020F0302020204030204" pitchFamily="34" charset="0"/>
                <a:cs typeface="Calibri Light" panose="020F0302020204030204" pitchFamily="34" charset="0"/>
                <a:hlinkClick r:id="rId21">
                  <a:extLst>
                    <a:ext uri="{A12FA001-AC4F-418D-AE19-62706E023703}">
                      <ahyp:hlinkClr xmlns:ahyp="http://schemas.microsoft.com/office/drawing/2018/hyperlinkcolor" val="tx"/>
                    </a:ext>
                  </a:extLst>
                </a:hlinkClick>
              </a:rPr>
              <a:t>DATA_SPLIT_COL</a:t>
            </a:r>
            <a:r>
              <a:rPr lang="en-CA" sz="1200" dirty="0">
                <a:solidFill>
                  <a:schemeClr val="tx1"/>
                </a:solidFill>
                <a:latin typeface="Calibri Light" panose="020F0302020204030204" pitchFamily="34" charset="0"/>
                <a:cs typeface="Calibri Light" panose="020F0302020204030204" pitchFamily="34" charset="0"/>
              </a:rPr>
              <a:t> = </a:t>
            </a:r>
            <a:r>
              <a:rPr lang="en-CA" sz="1200" dirty="0" err="1">
                <a:solidFill>
                  <a:schemeClr val="tx1"/>
                </a:solidFill>
                <a:latin typeface="Calibri Light" panose="020F0302020204030204" pitchFamily="34" charset="0"/>
                <a:cs typeface="Calibri Light" panose="020F0302020204030204" pitchFamily="34" charset="0"/>
              </a:rPr>
              <a:t>string_value</a:t>
            </a:r>
            <a:r>
              <a:rPr lang="en-CA" sz="1200" dirty="0">
                <a:solidFill>
                  <a:schemeClr val="tx1"/>
                </a:solidFill>
                <a:latin typeface="Calibri Light" panose="020F0302020204030204" pitchFamily="34" charset="0"/>
                <a:cs typeface="Calibri Light" panose="020F0302020204030204" pitchFamily="34" charset="0"/>
              </a:rPr>
              <a:t>) AS </a:t>
            </a:r>
            <a:r>
              <a:rPr lang="en-CA" sz="1200" dirty="0">
                <a:solidFill>
                  <a:schemeClr val="tx1"/>
                </a:solidFill>
                <a:latin typeface="Calibri Light" panose="020F0302020204030204" pitchFamily="34" charset="0"/>
                <a:cs typeface="Calibri Light" panose="020F0302020204030204" pitchFamily="34" charset="0"/>
                <a:hlinkClick r:id="rId22">
                  <a:extLst>
                    <a:ext uri="{A12FA001-AC4F-418D-AE19-62706E023703}">
                      <ahyp:hlinkClr xmlns:ahyp="http://schemas.microsoft.com/office/drawing/2018/hyperlinkcolor" val="tx"/>
                    </a:ext>
                  </a:extLst>
                </a:hlinkClick>
              </a:rPr>
              <a:t>query_statement</a:t>
            </a:r>
            <a:endParaRPr lang="en-CA" sz="1200" dirty="0">
              <a:solidFill>
                <a:schemeClr val="tx1"/>
              </a:solidFill>
              <a:latin typeface="Calibri Light" panose="020F0302020204030204" pitchFamily="34" charset="0"/>
              <a:cs typeface="Calibri Light" panose="020F0302020204030204" pitchFamily="34" charset="0"/>
            </a:endParaRPr>
          </a:p>
          <a:p>
            <a:pPr marL="88900" lvl="0" indent="0">
              <a:lnSpc>
                <a:spcPct val="115000"/>
              </a:lnSpc>
              <a:spcBef>
                <a:spcPts val="0"/>
              </a:spcBef>
              <a:buNone/>
            </a:pPr>
            <a:endParaRPr lang="en-CA" sz="1200" i="1" dirty="0">
              <a:solidFill>
                <a:schemeClr val="tx1"/>
              </a:solidFill>
            </a:endParaRPr>
          </a:p>
        </p:txBody>
      </p:sp>
      <p:sp>
        <p:nvSpPr>
          <p:cNvPr id="168" name="Google Shape;168;p33"/>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a:t>Matrix Factorization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accent6"/>
              </a:buClr>
              <a:buSzPts val="1100"/>
              <a:buFont typeface="Arial"/>
              <a:buNone/>
            </a:pPr>
            <a:r>
              <a:rPr lang="en-US" sz="1400" dirty="0">
                <a:solidFill>
                  <a:schemeClr val="accent6"/>
                </a:solidFill>
                <a:uFill>
                  <a:noFill/>
                </a:u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 </a:t>
            </a:r>
            <a:r>
              <a:rPr lang="en-US" sz="1400" u="sng" dirty="0">
                <a:solidFill>
                  <a:schemeClr val="accent1"/>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L1_REG</a:t>
            </a:r>
            <a:r>
              <a:rPr lang="en-US" sz="1400" dirty="0">
                <a:solidFill>
                  <a:schemeClr val="accent6"/>
                </a:solidFill>
                <a:latin typeface="Calibri Light" panose="020F0302020204030204" pitchFamily="34" charset="0"/>
                <a:cs typeface="Calibri Light" panose="020F0302020204030204" pitchFamily="34" charset="0"/>
              </a:rPr>
              <a:t> = float64_value,</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Clr>
                <a:schemeClr val="accent6"/>
              </a:buClr>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 </a:t>
            </a:r>
            <a:r>
              <a:rPr lang="en-US" sz="1400" u="sng" dirty="0">
                <a:solidFill>
                  <a:schemeClr val="accent1"/>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L2_REG</a:t>
            </a:r>
            <a:r>
              <a:rPr lang="en-US" sz="1400" dirty="0">
                <a:solidFill>
                  <a:schemeClr val="accent6"/>
                </a:solidFill>
                <a:latin typeface="Calibri Light" panose="020F0302020204030204" pitchFamily="34" charset="0"/>
                <a:cs typeface="Calibri Light" panose="020F0302020204030204" pitchFamily="34" charset="0"/>
              </a:rPr>
              <a:t> = float64_value,</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Clr>
                <a:schemeClr val="accent6"/>
              </a:buClr>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 </a:t>
            </a:r>
            <a:r>
              <a:rPr lang="en-US" sz="1400" u="sng" dirty="0">
                <a:solidFill>
                  <a:schemeClr val="accent1"/>
                </a:solidFill>
                <a:latin typeface="Calibri Light" panose="020F0302020204030204" pitchFamily="34" charset="0"/>
                <a:cs typeface="Calibri Light" panose="020F0302020204030204" pitchFamily="34" charset="0"/>
                <a:hlinkClick r:id="rId5">
                  <a:extLst>
                    <a:ext uri="{A12FA001-AC4F-418D-AE19-62706E023703}">
                      <ahyp:hlinkClr xmlns:ahyp="http://schemas.microsoft.com/office/drawing/2018/hyperlinkcolor" val="tx"/>
                    </a:ext>
                  </a:extLst>
                </a:hlinkClick>
              </a:rPr>
              <a:t>MAX_ITERATIONS</a:t>
            </a:r>
            <a:r>
              <a:rPr lang="en-US" sz="1400" dirty="0">
                <a:solidFill>
                  <a:schemeClr val="accent6"/>
                </a:solidFill>
                <a:latin typeface="Calibri Light" panose="020F0302020204030204" pitchFamily="34" charset="0"/>
                <a:cs typeface="Calibri Light" panose="020F0302020204030204" pitchFamily="34" charset="0"/>
              </a:rPr>
              <a:t> = int64_value,</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Clr>
                <a:schemeClr val="accent6"/>
              </a:buClr>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 </a:t>
            </a:r>
            <a:r>
              <a:rPr lang="en-US" sz="1400" u="sng" dirty="0">
                <a:solidFill>
                  <a:schemeClr val="accent1"/>
                </a:solidFill>
                <a:latin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LEARN_RATE_STRATEGY</a:t>
            </a:r>
            <a:r>
              <a:rPr lang="en-US" sz="1400" dirty="0">
                <a:solidFill>
                  <a:schemeClr val="accent6"/>
                </a:solidFill>
                <a:latin typeface="Calibri Light" panose="020F0302020204030204" pitchFamily="34" charset="0"/>
                <a:cs typeface="Calibri Light" panose="020F0302020204030204" pitchFamily="34" charset="0"/>
              </a:rPr>
              <a:t> = { 'LINE_SEARCH' | 'CONSTANT' },</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Clr>
                <a:schemeClr val="accent6"/>
              </a:buClr>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 </a:t>
            </a:r>
            <a:r>
              <a:rPr lang="en-US" sz="1400" dirty="0">
                <a:solidFill>
                  <a:schemeClr val="accent6"/>
                </a:solidFill>
                <a:uFill>
                  <a:noFill/>
                </a:uFill>
                <a:latin typeface="Calibri Light" panose="020F0302020204030204" pitchFamily="34" charset="0"/>
                <a:cs typeface="Calibri Light" panose="020F0302020204030204" pitchFamily="34" charset="0"/>
                <a:hlinkClick r:id="rId7">
                  <a:extLst>
                    <a:ext uri="{A12FA001-AC4F-418D-AE19-62706E023703}">
                      <ahyp:hlinkClr xmlns:ahyp="http://schemas.microsoft.com/office/drawing/2018/hyperlinkcolor" val="tx"/>
                    </a:ext>
                  </a:extLst>
                </a:hlinkClick>
              </a:rPr>
              <a:t> </a:t>
            </a:r>
            <a:r>
              <a:rPr lang="en-US" sz="1400" u="sng" dirty="0">
                <a:solidFill>
                  <a:schemeClr val="accent1"/>
                </a:solidFill>
                <a:latin typeface="Calibri Light" panose="020F0302020204030204" pitchFamily="34" charset="0"/>
                <a:cs typeface="Calibri Light" panose="020F0302020204030204" pitchFamily="34" charset="0"/>
                <a:hlinkClick r:id="rId7">
                  <a:extLst>
                    <a:ext uri="{A12FA001-AC4F-418D-AE19-62706E023703}">
                      <ahyp:hlinkClr xmlns:ahyp="http://schemas.microsoft.com/office/drawing/2018/hyperlinkcolor" val="tx"/>
                    </a:ext>
                  </a:extLst>
                </a:hlinkClick>
              </a:rPr>
              <a:t>LEARN_RATE</a:t>
            </a:r>
            <a:r>
              <a:rPr lang="en-US" sz="1400" dirty="0">
                <a:solidFill>
                  <a:schemeClr val="accent6"/>
                </a:solidFill>
                <a:latin typeface="Calibri Light" panose="020F0302020204030204" pitchFamily="34" charset="0"/>
                <a:cs typeface="Calibri Light" panose="020F0302020204030204" pitchFamily="34" charset="0"/>
              </a:rPr>
              <a:t> = float64_value,</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  </a:t>
            </a:r>
            <a:r>
              <a:rPr lang="en-US" sz="1400" u="sng" dirty="0">
                <a:solidFill>
                  <a:schemeClr val="accent1"/>
                </a:solidFill>
                <a:latin typeface="Calibri Light" panose="020F0302020204030204" pitchFamily="34" charset="0"/>
                <a:cs typeface="Calibri Light" panose="020F0302020204030204" pitchFamily="34" charset="0"/>
                <a:hlinkClick r:id="rId8">
                  <a:extLst>
                    <a:ext uri="{A12FA001-AC4F-418D-AE19-62706E023703}">
                      <ahyp:hlinkClr xmlns:ahyp="http://schemas.microsoft.com/office/drawing/2018/hyperlinkcolor" val="tx"/>
                    </a:ext>
                  </a:extLst>
                </a:hlinkClick>
              </a:rPr>
              <a:t>EARLY_STOP</a:t>
            </a:r>
            <a:r>
              <a:rPr lang="en-US" sz="1400" dirty="0">
                <a:solidFill>
                  <a:schemeClr val="accent6"/>
                </a:solidFill>
                <a:latin typeface="Calibri Light" panose="020F0302020204030204" pitchFamily="34" charset="0"/>
                <a:cs typeface="Calibri Light" panose="020F0302020204030204" pitchFamily="34" charset="0"/>
              </a:rPr>
              <a:t> = { TRUE | FALSE },</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Explain them one by one in one sentence</a:t>
            </a:r>
            <a:endParaRPr sz="1400" dirty="0">
              <a:solidFill>
                <a:schemeClr val="accent6"/>
              </a:solidFill>
              <a:latin typeface="Calibri Light" panose="020F0302020204030204" pitchFamily="34" charset="0"/>
              <a:cs typeface="Calibri Light" panose="020F0302020204030204" pitchFamily="34" charset="0"/>
            </a:endParaRPr>
          </a:p>
          <a:p>
            <a:pPr marL="0" lvl="0" indent="0" algn="l" rtl="0">
              <a:lnSpc>
                <a:spcPct val="115000"/>
              </a:lnSpc>
              <a:spcBef>
                <a:spcPts val="0"/>
              </a:spcBef>
              <a:spcAft>
                <a:spcPts val="0"/>
              </a:spcAft>
              <a:buClr>
                <a:schemeClr val="accent6"/>
              </a:buClr>
              <a:buSzPts val="1100"/>
              <a:buFont typeface="Arial"/>
              <a:buNone/>
            </a:pPr>
            <a:r>
              <a:rPr lang="en-US" sz="1400" dirty="0">
                <a:solidFill>
                  <a:schemeClr val="accent6"/>
                </a:solidFill>
                <a:latin typeface="Calibri Light" panose="020F0302020204030204" pitchFamily="34" charset="0"/>
                <a:cs typeface="Calibri Light" panose="020F0302020204030204" pitchFamily="34" charset="0"/>
              </a:rPr>
              <a:t>in ML course you will be learned more about the parameters then you can set the learning option with more confident</a:t>
            </a:r>
            <a:endParaRPr sz="1400" dirty="0">
              <a:solidFill>
                <a:schemeClr val="accent6"/>
              </a:solidFill>
              <a:latin typeface="Calibri Light" panose="020F0302020204030204" pitchFamily="34" charset="0"/>
              <a:cs typeface="Calibri Light" panose="020F0302020204030204" pitchFamily="34" charset="0"/>
            </a:endParaRPr>
          </a:p>
          <a:p>
            <a:pPr marL="457200" lvl="0" indent="-228600" algn="l" rtl="0">
              <a:lnSpc>
                <a:spcPct val="115000"/>
              </a:lnSpc>
              <a:spcBef>
                <a:spcPts val="0"/>
              </a:spcBef>
              <a:spcAft>
                <a:spcPts val="0"/>
              </a:spcAft>
              <a:buSzPts val="1100"/>
              <a:buFont typeface="Calibri"/>
              <a:buNone/>
            </a:pPr>
            <a:endParaRPr sz="1400" dirty="0"/>
          </a:p>
        </p:txBody>
      </p:sp>
      <p:sp>
        <p:nvSpPr>
          <p:cNvPr id="174" name="Google Shape;174;p34"/>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a:t>Set learning options</a:t>
            </a:r>
            <a:endParaRPr/>
          </a:p>
        </p:txBody>
      </p:sp>
    </p:spTree>
  </p:cSld>
  <p:clrMapOvr>
    <a:masterClrMapping/>
  </p:clrMapOvr>
</p:sld>
</file>

<file path=ppt/theme/theme1.xml><?xml version="1.0" encoding="utf-8"?>
<a:theme xmlns:a="http://schemas.openxmlformats.org/drawingml/2006/main" name="Title Slide">
  <a:themeElements>
    <a:clrScheme name="UWinnipeg PPT 1">
      <a:dk1>
        <a:srgbClr val="5E5E5E"/>
      </a:dk1>
      <a:lt1>
        <a:srgbClr val="FFFFFF"/>
      </a:lt1>
      <a:dk2>
        <a:srgbClr val="5E5E5E"/>
      </a:dk2>
      <a:lt2>
        <a:srgbClr val="EAEAEA"/>
      </a:lt2>
      <a:accent1>
        <a:srgbClr val="ED2A3A"/>
      </a:accent1>
      <a:accent2>
        <a:srgbClr val="EAEAEA"/>
      </a:accent2>
      <a:accent3>
        <a:srgbClr val="C0C0C0"/>
      </a:accent3>
      <a:accent4>
        <a:srgbClr val="929292"/>
      </a:accent4>
      <a:accent5>
        <a:srgbClr val="5E5E5E"/>
      </a:accent5>
      <a:accent6>
        <a:srgbClr val="000000"/>
      </a:accent6>
      <a:hlink>
        <a:srgbClr val="ED2A3A"/>
      </a:hlink>
      <a:folHlink>
        <a:srgbClr val="8081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s">
  <a:themeElements>
    <a:clrScheme name="UWinnipeg PPT 1">
      <a:dk1>
        <a:srgbClr val="5E5E5E"/>
      </a:dk1>
      <a:lt1>
        <a:srgbClr val="FFFFFF"/>
      </a:lt1>
      <a:dk2>
        <a:srgbClr val="5E5E5E"/>
      </a:dk2>
      <a:lt2>
        <a:srgbClr val="EAEAEA"/>
      </a:lt2>
      <a:accent1>
        <a:srgbClr val="ED2A3A"/>
      </a:accent1>
      <a:accent2>
        <a:srgbClr val="EAEAEA"/>
      </a:accent2>
      <a:accent3>
        <a:srgbClr val="C0C0C0"/>
      </a:accent3>
      <a:accent4>
        <a:srgbClr val="929292"/>
      </a:accent4>
      <a:accent5>
        <a:srgbClr val="5E5E5E"/>
      </a:accent5>
      <a:accent6>
        <a:srgbClr val="000000"/>
      </a:accent6>
      <a:hlink>
        <a:srgbClr val="ED2A3A"/>
      </a:hlink>
      <a:folHlink>
        <a:srgbClr val="8081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2664</Words>
  <Application>Microsoft Macintosh PowerPoint</Application>
  <PresentationFormat>Widescreen</PresentationFormat>
  <Paragraphs>243</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Open Sans</vt:lpstr>
      <vt:lpstr>Calibri Light</vt:lpstr>
      <vt:lpstr>Roboto</vt:lpstr>
      <vt:lpstr>Charter</vt:lpstr>
      <vt:lpstr>Calibri</vt:lpstr>
      <vt:lpstr>Charter</vt:lpstr>
      <vt:lpstr>Title Slide</vt:lpstr>
      <vt:lpstr>Content Slides</vt:lpstr>
      <vt:lpstr>Big Data Platforms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Platforms</dc:title>
  <dc:creator>UofW</dc:creator>
  <cp:lastModifiedBy>Microsoft Office User</cp:lastModifiedBy>
  <cp:revision>9</cp:revision>
  <dcterms:created xsi:type="dcterms:W3CDTF">2013-12-10T16:40:41Z</dcterms:created>
  <dcterms:modified xsi:type="dcterms:W3CDTF">2022-03-16T15:46:34Z</dcterms:modified>
</cp:coreProperties>
</file>