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65" r:id="rId5"/>
    <p:sldId id="266" r:id="rId6"/>
    <p:sldId id="267" r:id="rId7"/>
    <p:sldId id="270" r:id="rId8"/>
    <p:sldId id="271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26" y="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2714" y="1270488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ooper Black" panose="0208090404030B020404" pitchFamily="18" charset="0"/>
              </a:rPr>
              <a:t>Angry Birds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3937" y="4660129"/>
            <a:ext cx="7746275" cy="219787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Sugirtha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Nagesu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Mahtab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Abbasigaravand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Ehsan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Bavandsavadkoohi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Maryam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Naji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15394" y="3774388"/>
            <a:ext cx="4023360" cy="76944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4400" b="1" dirty="0"/>
              <a:t>CSS Project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005" y="-143710"/>
            <a:ext cx="4876800" cy="324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01292" y="665186"/>
            <a:ext cx="5747657" cy="132556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Georgia" panose="02040502050405020303" pitchFamily="18" charset="0"/>
              </a:rPr>
              <a:t>Game</a:t>
            </a: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Georgia" panose="02040502050405020303" pitchFamily="18" charset="0"/>
              </a:rPr>
              <a:t>Description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281" y="77357"/>
            <a:ext cx="1632994" cy="16329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22281" y="1990749"/>
            <a:ext cx="9274628" cy="415498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br>
              <a:rPr lang="en-US" sz="2400" dirty="0"/>
            </a:br>
            <a:r>
              <a:rPr lang="en-US" sz="2400" dirty="0"/>
              <a:t>- The inspiration behind this game was primarily from Angry Birds. </a:t>
            </a:r>
          </a:p>
          <a:p>
            <a:r>
              <a:rPr lang="en-US" sz="2400" dirty="0"/>
              <a:t>- There are 8 birds in total and they will be moving in different frames, thus the players’ primary goal is to catch them by simply clicking on them.</a:t>
            </a:r>
          </a:p>
          <a:p>
            <a:r>
              <a:rPr lang="en-US" sz="2400" dirty="0"/>
              <a:t>- Each time a bird is eliminated, the score will increase and the bird will disappear. </a:t>
            </a:r>
          </a:p>
          <a:p>
            <a:r>
              <a:rPr lang="en-US" sz="2400" dirty="0"/>
              <a:t>- Players are encouraged to continue the game up until they have caught all the birds.</a:t>
            </a:r>
          </a:p>
          <a:p>
            <a:r>
              <a:rPr lang="en-US" sz="2400" dirty="0"/>
              <a:t>- We have utilized Transitions and Animations in designing this game and implemented many elements and attributes.</a:t>
            </a:r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5208612" y="801557"/>
            <a:ext cx="2341517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Georgia" panose="02040502050405020303" pitchFamily="18" charset="0"/>
              </a:rPr>
              <a:t>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65541" y="2482875"/>
            <a:ext cx="4203648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3600" dirty="0">
                <a:latin typeface="Georgia" panose="02040502050405020303" pitchFamily="18" charset="0"/>
              </a:rPr>
              <a:t>Second Page</a:t>
            </a:r>
          </a:p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(Game-Index.html)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8969" y="2482875"/>
            <a:ext cx="312964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3600" dirty="0">
                <a:latin typeface="Georgia" panose="02040502050405020303" pitchFamily="18" charset="0"/>
              </a:rPr>
              <a:t>       First page</a:t>
            </a:r>
          </a:p>
          <a:p>
            <a:pPr algn="ctr"/>
            <a:r>
              <a:rPr lang="en-US" sz="3600" dirty="0">
                <a:latin typeface="Georgia" panose="02040502050405020303" pitchFamily="18" charset="0"/>
              </a:rPr>
              <a:t>  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(Index.html)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777">
            <a:off x="4371718" y="392312"/>
            <a:ext cx="956898" cy="95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7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1498" y="2201582"/>
            <a:ext cx="9666514" cy="440120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000" b="1" dirty="0"/>
              <a:t>&lt;body&gt;</a:t>
            </a:r>
          </a:p>
          <a:p>
            <a:r>
              <a:rPr lang="en-US" sz="2000" b="1" dirty="0"/>
              <a:t>  &lt;section&gt;</a:t>
            </a:r>
          </a:p>
          <a:p>
            <a:r>
              <a:rPr lang="en-US" sz="2000" b="1" dirty="0"/>
              <a:t>   &lt;div class="container"&gt;</a:t>
            </a:r>
          </a:p>
          <a:p>
            <a:r>
              <a:rPr lang="en-US" sz="2000" b="1" dirty="0"/>
              <a:t>     &lt;div class="sun"&gt;</a:t>
            </a:r>
          </a:p>
          <a:p>
            <a:r>
              <a:rPr lang="en-US" sz="2000" b="1" dirty="0"/>
              <a:t>        &lt;a </a:t>
            </a:r>
            <a:r>
              <a:rPr lang="en-US" sz="2000" b="1" dirty="0" err="1"/>
              <a:t>href</a:t>
            </a:r>
            <a:r>
              <a:rPr lang="en-US" sz="2000" b="1" dirty="0"/>
              <a:t>="game_index.html"&gt;</a:t>
            </a:r>
          </a:p>
          <a:p>
            <a:r>
              <a:rPr lang="en-US" sz="2000" b="1" dirty="0"/>
              <a:t>           &lt;</a:t>
            </a:r>
            <a:r>
              <a:rPr lang="en-US" sz="2000" b="1" dirty="0" err="1"/>
              <a:t>img</a:t>
            </a:r>
            <a:r>
              <a:rPr lang="en-US" sz="2000" b="1" dirty="0"/>
              <a:t> id="sun" </a:t>
            </a:r>
            <a:r>
              <a:rPr lang="en-US" sz="2000" b="1" dirty="0" err="1"/>
              <a:t>src</a:t>
            </a:r>
            <a:r>
              <a:rPr lang="en-US" sz="2000" b="1" dirty="0"/>
              <a:t>="images/5.png“alt="bird" title="sun"&gt;</a:t>
            </a:r>
          </a:p>
          <a:p>
            <a:r>
              <a:rPr lang="en-US" sz="2000" b="1" dirty="0"/>
              <a:t>        &lt;/a&gt;</a:t>
            </a:r>
          </a:p>
          <a:p>
            <a:r>
              <a:rPr lang="en-US" sz="2000" b="1" dirty="0"/>
              <a:t>      &lt;/div&gt;</a:t>
            </a:r>
          </a:p>
          <a:p>
            <a:r>
              <a:rPr lang="en-US" sz="2000" b="1" dirty="0"/>
              <a:t>     &lt;/div&gt;</a:t>
            </a:r>
          </a:p>
          <a:p>
            <a:r>
              <a:rPr lang="en-US" sz="2000" b="1" dirty="0"/>
              <a:t>    &lt;/section&gt;</a:t>
            </a:r>
          </a:p>
          <a:p>
            <a:r>
              <a:rPr lang="en-US" sz="2000" b="1" dirty="0"/>
              <a:t>   &lt;footer&gt; </a:t>
            </a:r>
          </a:p>
          <a:p>
            <a:r>
              <a:rPr lang="en-US" sz="2000" b="1" dirty="0"/>
              <a:t>  &lt;div&gt; &lt;h1&gt;Click to Start&lt;/h1&gt;&lt;/div&gt;</a:t>
            </a:r>
          </a:p>
          <a:p>
            <a:r>
              <a:rPr lang="en-US" sz="2000" b="1" dirty="0"/>
              <a:t> &lt;/footer&gt;</a:t>
            </a:r>
          </a:p>
          <a:p>
            <a:r>
              <a:rPr lang="en-US" sz="2000" b="1" dirty="0"/>
              <a:t>&lt;/body&gt;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08341" y="474428"/>
            <a:ext cx="4121259" cy="11387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    </a:t>
            </a:r>
            <a:r>
              <a:rPr lang="en-US" sz="4000" dirty="0">
                <a:solidFill>
                  <a:srgbClr val="C00000"/>
                </a:solidFill>
                <a:latin typeface="Georgia" panose="02040502050405020303" pitchFamily="18" charset="0"/>
              </a:rPr>
              <a:t>First page</a:t>
            </a:r>
          </a:p>
          <a:p>
            <a:pPr algn="ctr"/>
            <a:r>
              <a:rPr lang="en-US" sz="2800" dirty="0">
                <a:latin typeface="Georgia" panose="02040502050405020303" pitchFamily="18" charset="0"/>
              </a:rPr>
              <a:t>    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(Index.html)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708" y="474428"/>
            <a:ext cx="934691" cy="92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6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5347" y="323724"/>
            <a:ext cx="3398312" cy="11387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Georgia" panose="02040502050405020303" pitchFamily="18" charset="0"/>
              </a:rPr>
              <a:t>Second Page</a:t>
            </a:r>
          </a:p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(Game-Index.html)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19969">
            <a:off x="3743684" y="-13063"/>
            <a:ext cx="1136469" cy="11364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1749262" y="1585805"/>
            <a:ext cx="11434353" cy="526297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b="1" dirty="0"/>
              <a:t>&lt;body&gt;</a:t>
            </a:r>
          </a:p>
          <a:p>
            <a:r>
              <a:rPr lang="en-US" sz="1400" b="1" dirty="0"/>
              <a:t>   &lt;header&gt; &lt;h1&gt;Angry Birds&lt;/h1&gt;&lt;/header&gt;</a:t>
            </a:r>
          </a:p>
          <a:p>
            <a:r>
              <a:rPr lang="en-US" sz="1400" b="1" dirty="0"/>
              <a:t>    &lt;div&gt;  &lt;table class="custom"&gt;</a:t>
            </a:r>
          </a:p>
          <a:p>
            <a:r>
              <a:rPr lang="en-US" sz="1400" b="1" dirty="0"/>
              <a:t>      &lt;</a:t>
            </a:r>
            <a:r>
              <a:rPr lang="en-US" sz="1400" b="1" dirty="0" err="1"/>
              <a:t>tbody</a:t>
            </a:r>
            <a:r>
              <a:rPr lang="en-US" sz="1400" b="1" dirty="0"/>
              <a:t>&gt;</a:t>
            </a:r>
          </a:p>
          <a:p>
            <a:r>
              <a:rPr lang="en-US" sz="1400" b="1" dirty="0"/>
              <a:t>        &lt;</a:t>
            </a:r>
            <a:r>
              <a:rPr lang="en-US" sz="1400" b="1" dirty="0" err="1"/>
              <a:t>tr</a:t>
            </a:r>
            <a:r>
              <a:rPr lang="en-US" sz="1400" b="1" dirty="0"/>
              <a:t>&gt;</a:t>
            </a:r>
          </a:p>
          <a:p>
            <a:r>
              <a:rPr lang="en-US" sz="1400" b="1" dirty="0"/>
              <a:t>          &lt;td&gt;  &lt;div class="square_1 "&gt;&lt;input type="checkbox"  class="bird" id="id_1"&gt;&lt;label for="id_1"&gt;&lt;/label&gt;&lt;/div&gt;&lt;/td&gt;</a:t>
            </a:r>
          </a:p>
          <a:p>
            <a:r>
              <a:rPr lang="en-US" sz="1400" b="1" dirty="0"/>
              <a:t>          &lt;td&gt;&lt;div class="square_2 "&gt;&lt;input type="checkbox" class="bird" id="id_2"&gt;&lt;label for="id_2"&gt;&lt;/label&gt;&lt;/div&gt; &lt;/td&gt;</a:t>
            </a:r>
          </a:p>
          <a:p>
            <a:r>
              <a:rPr lang="en-US" sz="1400" b="1" dirty="0"/>
              <a:t>          &lt;td&gt;&lt;div class="square_3 "&gt;&lt;input type="checkbox" class="bird" id="id_3"&gt;&lt;label for="id_3"&gt;&lt;/label&gt;&lt;/div&gt;&lt;/td&gt;</a:t>
            </a:r>
          </a:p>
          <a:p>
            <a:r>
              <a:rPr lang="en-US" sz="1400" b="1" dirty="0"/>
              <a:t>          &lt;td&gt;&lt;div class="square_4 "&gt;&lt;input type="checkbox" class="bird" id="id_4"&gt;&lt;label for="id_4"&gt;&lt;/label&gt;&lt;/div&gt;  &lt;/td&gt;</a:t>
            </a:r>
          </a:p>
          <a:p>
            <a:r>
              <a:rPr lang="en-US" sz="1400" b="1" dirty="0"/>
              <a:t>        &lt;/</a:t>
            </a:r>
            <a:r>
              <a:rPr lang="en-US" sz="1400" b="1" dirty="0" err="1"/>
              <a:t>tr</a:t>
            </a:r>
            <a:r>
              <a:rPr lang="en-US" sz="1400" b="1" dirty="0"/>
              <a:t>&gt;</a:t>
            </a:r>
          </a:p>
          <a:p>
            <a:r>
              <a:rPr lang="en-US" sz="1400" b="1" dirty="0"/>
              <a:t>        &lt;</a:t>
            </a:r>
            <a:r>
              <a:rPr lang="en-US" sz="1400" b="1" dirty="0" err="1"/>
              <a:t>tr</a:t>
            </a:r>
            <a:r>
              <a:rPr lang="en-US" sz="1400" b="1" dirty="0"/>
              <a:t>&gt;</a:t>
            </a:r>
          </a:p>
          <a:p>
            <a:r>
              <a:rPr lang="en-US" sz="1400" b="1" dirty="0"/>
              <a:t>         &lt;td&gt; &lt;div class="square_6 "&gt;&lt;input type="checkbox" class="bird" id="id_6"&gt;&lt;label for="id_6"&gt;&lt;/label&gt;&lt;/div&gt;&lt;/td&gt;</a:t>
            </a:r>
          </a:p>
          <a:p>
            <a:r>
              <a:rPr lang="en-US" sz="1400" b="1" dirty="0"/>
              <a:t>          &lt;td&gt;&lt;div class="square_7 "&gt;&lt;input type="checkbox" class="bird" id="id_7"&gt;&lt;label for="id_7"&gt;&lt;/label&gt;&lt;/div&gt;&lt;/td&gt;</a:t>
            </a:r>
          </a:p>
          <a:p>
            <a:r>
              <a:rPr lang="en-US" sz="1400" b="1" dirty="0"/>
              <a:t>          &lt;td&gt;&lt;div class="square_8 "&gt;&lt;input type="checkbox" class="bird" id="id_8"&gt;&lt;label for="id_8"&gt;&lt;/label&gt;&lt;/div&gt;&lt;/td&gt;</a:t>
            </a:r>
          </a:p>
          <a:p>
            <a:r>
              <a:rPr lang="en-US" sz="1400" b="1" dirty="0"/>
              <a:t>          &lt;td&gt;&lt;div class="square_9 "&gt;&lt;input type="checkbox" class="bird" id="id_9"&gt;&lt;label for="id_9"&gt;&lt;/label&gt;&lt;/div&gt;&lt;/td&gt;</a:t>
            </a:r>
          </a:p>
          <a:p>
            <a:r>
              <a:rPr lang="en-US" sz="1400" b="1" dirty="0"/>
              <a:t>        &lt;/</a:t>
            </a:r>
            <a:r>
              <a:rPr lang="en-US" sz="1400" b="1" dirty="0" err="1"/>
              <a:t>tr</a:t>
            </a:r>
            <a:r>
              <a:rPr lang="en-US" sz="1400" b="1" dirty="0"/>
              <a:t>&gt;</a:t>
            </a:r>
          </a:p>
          <a:p>
            <a:r>
              <a:rPr lang="en-US" sz="1400" b="1" dirty="0"/>
              <a:t>        &lt;</a:t>
            </a:r>
            <a:r>
              <a:rPr lang="en-US" sz="1400" b="1" dirty="0" err="1"/>
              <a:t>tr</a:t>
            </a:r>
            <a:r>
              <a:rPr lang="en-US" sz="1400" b="1" dirty="0"/>
              <a:t>&gt;</a:t>
            </a:r>
          </a:p>
          <a:p>
            <a:r>
              <a:rPr lang="en-US" sz="1400" b="1" dirty="0"/>
              <a:t>            &lt;td </a:t>
            </a:r>
            <a:r>
              <a:rPr lang="en-US" sz="1400" b="1" dirty="0" err="1"/>
              <a:t>colspan</a:t>
            </a:r>
            <a:r>
              <a:rPr lang="en-US" sz="1400" b="1" dirty="0"/>
              <a:t>="4"&gt; &lt;/td&gt;  </a:t>
            </a:r>
          </a:p>
          <a:p>
            <a:r>
              <a:rPr lang="en-US" sz="1400" b="1" dirty="0"/>
              <a:t>       &lt;/</a:t>
            </a:r>
            <a:r>
              <a:rPr lang="en-US" sz="1400" b="1" dirty="0" err="1"/>
              <a:t>tr</a:t>
            </a:r>
            <a:r>
              <a:rPr lang="en-US" sz="1400" b="1" dirty="0"/>
              <a:t>&gt;</a:t>
            </a:r>
          </a:p>
          <a:p>
            <a:r>
              <a:rPr lang="en-US" sz="1400" b="1" dirty="0"/>
              <a:t>       &lt;/</a:t>
            </a:r>
            <a:r>
              <a:rPr lang="en-US" sz="1400" b="1" dirty="0" err="1"/>
              <a:t>tbody</a:t>
            </a:r>
            <a:r>
              <a:rPr lang="en-US" sz="1400" b="1" dirty="0"/>
              <a:t>&gt;</a:t>
            </a:r>
          </a:p>
          <a:p>
            <a:r>
              <a:rPr lang="en-US" sz="1400" b="1" dirty="0"/>
              <a:t>      &lt;/table&gt;</a:t>
            </a:r>
          </a:p>
          <a:p>
            <a:r>
              <a:rPr lang="en-US" sz="1400" b="1" dirty="0"/>
              <a:t>     &lt;/div&gt;</a:t>
            </a:r>
          </a:p>
          <a:p>
            <a:r>
              <a:rPr lang="en-US" sz="1400" b="1" dirty="0"/>
              <a:t>    &lt;div class="score"&gt;&lt;/div&gt;</a:t>
            </a:r>
          </a:p>
          <a:p>
            <a:r>
              <a:rPr lang="en-US" sz="1400" b="1" dirty="0"/>
              <a:t> &lt;/body&gt;</a:t>
            </a:r>
          </a:p>
        </p:txBody>
      </p:sp>
    </p:spTree>
    <p:extLst>
      <p:ext uri="{BB962C8B-B14F-4D97-AF65-F5344CB8AC3E}">
        <p14:creationId xmlns:p14="http://schemas.microsoft.com/office/powerpoint/2010/main" val="280209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158740" y="-143693"/>
            <a:ext cx="1607820" cy="1325563"/>
          </a:xfrm>
        </p:spPr>
        <p:txBody>
          <a:bodyPr>
            <a:normAutofit/>
          </a:bodyPr>
          <a:lstStyle/>
          <a:p>
            <a:r>
              <a:rPr lang="en-US" sz="60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css</a:t>
            </a:r>
            <a:endParaRPr lang="en-US" sz="60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2309" y="1241389"/>
            <a:ext cx="2155372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Animation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33897" y="1283864"/>
            <a:ext cx="2155372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Transition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36151">
            <a:off x="4205608" y="-63354"/>
            <a:ext cx="1089298" cy="10126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320" y="85098"/>
            <a:ext cx="867979" cy="8679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96217" y="1889760"/>
            <a:ext cx="3897086" cy="286232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div .sun {</a:t>
            </a:r>
          </a:p>
          <a:p>
            <a:r>
              <a:rPr lang="en-US" b="1" dirty="0"/>
              <a:t>  transition: transform ease;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div .</a:t>
            </a:r>
            <a:r>
              <a:rPr lang="en-US" b="1" dirty="0" err="1"/>
              <a:t>sun:hover</a:t>
            </a:r>
            <a:r>
              <a:rPr lang="en-US" b="1" dirty="0"/>
              <a:t>{</a:t>
            </a:r>
          </a:p>
          <a:p>
            <a:r>
              <a:rPr lang="en-US" b="1" dirty="0"/>
              <a:t>    transform: scale(5);</a:t>
            </a:r>
          </a:p>
          <a:p>
            <a:r>
              <a:rPr lang="en-US" b="1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89246" y="1820242"/>
            <a:ext cx="5858321" cy="563231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US" dirty="0"/>
          </a:p>
          <a:p>
            <a:r>
              <a:rPr lang="en-US" b="1" dirty="0"/>
              <a:t>div.square_1 {</a:t>
            </a:r>
          </a:p>
          <a:p>
            <a:r>
              <a:rPr lang="en-US" b="1" dirty="0"/>
              <a:t>    position :relative;</a:t>
            </a:r>
          </a:p>
          <a:p>
            <a:r>
              <a:rPr lang="en-US" b="1" dirty="0"/>
              <a:t>    animation: s_1 0.7s infinite;</a:t>
            </a:r>
          </a:p>
          <a:p>
            <a:r>
              <a:rPr lang="en-US" b="1" dirty="0"/>
              <a:t>@</a:t>
            </a:r>
            <a:r>
              <a:rPr lang="en-US" b="1" dirty="0" err="1"/>
              <a:t>keyframes</a:t>
            </a:r>
            <a:r>
              <a:rPr lang="en-US" b="1" dirty="0"/>
              <a:t> s_1 {</a:t>
            </a:r>
          </a:p>
          <a:p>
            <a:r>
              <a:rPr lang="en-US" b="1" dirty="0"/>
              <a:t>    from {top: -60px;}</a:t>
            </a:r>
          </a:p>
          <a:p>
            <a:r>
              <a:rPr lang="en-US" b="1" dirty="0"/>
              <a:t>    to {top: 25px;}</a:t>
            </a:r>
          </a:p>
          <a:p>
            <a:endParaRPr lang="en-US" b="1" dirty="0"/>
          </a:p>
          <a:p>
            <a:r>
              <a:rPr lang="en-US" b="1" dirty="0"/>
              <a:t>div.square_2 {</a:t>
            </a:r>
          </a:p>
          <a:p>
            <a:r>
              <a:rPr lang="en-US" b="1" dirty="0"/>
              <a:t>    position: relative;</a:t>
            </a:r>
          </a:p>
          <a:p>
            <a:r>
              <a:rPr lang="en-US" b="1" dirty="0"/>
              <a:t>    animation: s_2 1.9s infinite;}</a:t>
            </a:r>
          </a:p>
          <a:p>
            <a:r>
              <a:rPr lang="en-US" b="1" dirty="0"/>
              <a:t>@</a:t>
            </a:r>
            <a:r>
              <a:rPr lang="en-US" b="1" dirty="0" err="1"/>
              <a:t>keyframes</a:t>
            </a:r>
            <a:r>
              <a:rPr lang="en-US" b="1" dirty="0"/>
              <a:t> s_2 {</a:t>
            </a:r>
          </a:p>
          <a:p>
            <a:r>
              <a:rPr lang="en-US" b="1" dirty="0"/>
              <a:t>    0%   {top: -50px; left: -50px; }</a:t>
            </a:r>
          </a:p>
          <a:p>
            <a:r>
              <a:rPr lang="en-US" b="1" dirty="0"/>
              <a:t>    25%  {top: -50px; left:35px; }</a:t>
            </a:r>
          </a:p>
          <a:p>
            <a:r>
              <a:rPr lang="en-US" b="1" dirty="0"/>
              <a:t>    50%  {top: 35px; left: 35px; }</a:t>
            </a:r>
          </a:p>
          <a:p>
            <a:r>
              <a:rPr lang="en-US" b="1" dirty="0"/>
              <a:t>    75%  {top: 35px; left: -50px; }</a:t>
            </a:r>
          </a:p>
          <a:p>
            <a:r>
              <a:rPr lang="en-US" b="1" dirty="0"/>
              <a:t>    100% {top: -50px; left: -50px; }</a:t>
            </a:r>
          </a:p>
          <a:p>
            <a:r>
              <a:rPr lang="en-US" b="1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568" y="2604759"/>
            <a:ext cx="6756762" cy="1325563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C00000"/>
                </a:solidFill>
                <a:latin typeface="Georgia" panose="02040502050405020303" pitchFamily="18" charset="0"/>
              </a:rPr>
              <a:t>Let the Game Begin!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6452">
            <a:off x="2449507" y="1238859"/>
            <a:ext cx="1325660" cy="185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7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E8493412-85DD-4641-9E8A-937B29FD6AA2}" vid="{77E91E09-5010-404D-ADF4-B79FA46D7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a4f35948-e619-41b3-aa29-22878b09cfd2"/>
    <ds:schemaRef ds:uri="http://purl.org/dc/elements/1.1/"/>
    <ds:schemaRef ds:uri="40262f94-9f35-4ac3-9a90-690165a166b7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130</TotalTime>
  <Words>723</Words>
  <Application>Microsoft Office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</vt:lpstr>
      <vt:lpstr>Cooper Black</vt:lpstr>
      <vt:lpstr>Georgia</vt:lpstr>
      <vt:lpstr>Cloud skipper design template</vt:lpstr>
      <vt:lpstr>Angry Birds Game</vt:lpstr>
      <vt:lpstr>Game Description</vt:lpstr>
      <vt:lpstr>HTML</vt:lpstr>
      <vt:lpstr>PowerPoint Presentation</vt:lpstr>
      <vt:lpstr>PowerPoint Presentation</vt:lpstr>
      <vt:lpstr>css</vt:lpstr>
      <vt:lpstr>Let the Game Begin!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Birds Game</dc:title>
  <dc:creator>Afshin</dc:creator>
  <cp:lastModifiedBy>Shuga</cp:lastModifiedBy>
  <cp:revision>22</cp:revision>
  <dcterms:created xsi:type="dcterms:W3CDTF">2018-05-29T00:45:27Z</dcterms:created>
  <dcterms:modified xsi:type="dcterms:W3CDTF">2018-05-29T03:01:23Z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