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7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9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Adidas Power BI Sales Analysis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Empowering data-driven decision-making for strategic growth and competitiveness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86" y="118628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Through this Power BI analysis, Adidas seeks to enable leadership with actionable insights that drive strategic growth, efficiency, and competitiveness in the global sports industry.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Deeper understanding of sales performance and key influencing factors</a:t>
            </a:r>
          </a:p>
          <a:p>
            <a:pPr marL="0" indent="0">
              <a:buNone/>
            </a:pPr>
            <a:r>
              <a:rPr dirty="0"/>
              <a:t>• Recognition of high- and low-performing geographical markets</a:t>
            </a:r>
          </a:p>
          <a:p>
            <a:pPr marL="0" indent="0">
              <a:buNone/>
            </a:pPr>
            <a:r>
              <a:rPr dirty="0"/>
              <a:t>• Insights into product performance supporting inventory and marketing strategies</a:t>
            </a:r>
          </a:p>
          <a:p>
            <a:pPr marL="0" indent="0">
              <a:buNone/>
            </a:pPr>
            <a:r>
              <a:rPr dirty="0"/>
              <a:t>• Data-backed pricing and margin optimization for enhanced profitability</a:t>
            </a:r>
          </a:p>
          <a:p>
            <a:pPr marL="0" indent="0">
              <a:buNone/>
            </a:pPr>
            <a:r>
              <a:rPr dirty="0"/>
              <a:t>• Actionable guidance to improve overall sales and profit across all dimensions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Adidas requires a comprehensive sales analysis to understand key trends, regional performance, and product-level insights. Using Power BI, the company aims to visualize and interpret sales data to support informed strategic and operational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Requirements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Power BI visuals are designed to present Adidas sales data across multiple dimensions to uncover insights and performance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Total Sales by Month (Area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 monthly sales distribution to identify seasonal trends and peak sales periods, supporting better forecasting and resource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Total Sales by State (Filled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Visualizes total sales geographically across all states, helping to pinpoint high-performing and underperforming areas for targeted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Total Sales by Region (Donut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Illustrates the share of total sales contributed by each region, highlighting regional strengths and opportunities for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Total Sales by Product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Analyzes sales performance across Adidas product categories, aiding in inventory planning, product development, and marketing focus.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Total Sales by Retailer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Depicts the contribution of each retailer to overall sales, helping identify key partners and areas for potential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308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Adidas Power BI Sales Analysis Overview</vt:lpstr>
      <vt:lpstr>Business Requirements</vt:lpstr>
      <vt:lpstr>Problem Statement</vt:lpstr>
      <vt:lpstr>Chart Requirements Overview</vt:lpstr>
      <vt:lpstr>1. Total Sales by Month (Area Chart)</vt:lpstr>
      <vt:lpstr>2. Total Sales by State (Filled Map)</vt:lpstr>
      <vt:lpstr>3. Total Sales by Region (Donut Chart)</vt:lpstr>
      <vt:lpstr>4. Total Sales by Product (Bar Chart)</vt:lpstr>
      <vt:lpstr>5. Total Sales by Retailer (Bar Chart)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Mary Ann Gomez</dc:creator>
  <cp:keywords/>
  <dc:description>generated using python-pptx</dc:description>
  <cp:lastModifiedBy>Mary Ann Gomez</cp:lastModifiedBy>
  <cp:revision>2</cp:revision>
  <dcterms:created xsi:type="dcterms:W3CDTF">2013-01-27T09:14:16Z</dcterms:created>
  <dcterms:modified xsi:type="dcterms:W3CDTF">2025-10-29T19:59:08Z</dcterms:modified>
  <cp:category/>
</cp:coreProperties>
</file>