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5"/>
  </p:notesMasterIdLst>
  <p:sldIdLst>
    <p:sldId id="256" r:id="rId2"/>
    <p:sldId id="316" r:id="rId3"/>
    <p:sldId id="263" r:id="rId4"/>
    <p:sldId id="259" r:id="rId5"/>
    <p:sldId id="309" r:id="rId6"/>
    <p:sldId id="301" r:id="rId7"/>
    <p:sldId id="308" r:id="rId8"/>
    <p:sldId id="305" r:id="rId9"/>
    <p:sldId id="307" r:id="rId10"/>
    <p:sldId id="300" r:id="rId11"/>
    <p:sldId id="273" r:id="rId12"/>
    <p:sldId id="317" r:id="rId13"/>
    <p:sldId id="318" r:id="rId14"/>
    <p:sldId id="302" r:id="rId15"/>
    <p:sldId id="303" r:id="rId16"/>
    <p:sldId id="311" r:id="rId17"/>
    <p:sldId id="323" r:id="rId18"/>
    <p:sldId id="314" r:id="rId19"/>
    <p:sldId id="277" r:id="rId20"/>
    <p:sldId id="320" r:id="rId21"/>
    <p:sldId id="319" r:id="rId22"/>
    <p:sldId id="322" r:id="rId23"/>
    <p:sldId id="268" r:id="rId24"/>
  </p:sldIdLst>
  <p:sldSz cx="9144000" cy="5143500" type="screen16x9"/>
  <p:notesSz cx="6858000" cy="9144000"/>
  <p:embeddedFontLst>
    <p:embeddedFont>
      <p:font typeface="Advent Pro Medium" panose="020B0604020202020204" charset="0"/>
      <p:regular r:id="rId26"/>
      <p:bold r:id="rId27"/>
      <p:italic r:id="rId28"/>
      <p:boldItalic r:id="rId29"/>
    </p:embeddedFont>
    <p:embeddedFont>
      <p:font typeface="Advent Pro SemiBold" panose="020B0604020202020204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Fira Sans Condensed Medium" panose="020B0603050000020004" pitchFamily="34" charset="0"/>
      <p:regular r:id="rId38"/>
      <p:bold r:id="rId39"/>
      <p:italic r:id="rId40"/>
      <p:boldItalic r:id="rId41"/>
    </p:embeddedFont>
    <p:embeddedFont>
      <p:font typeface="Fira Sans Extra Condensed Medium" panose="020B0604020202020204" charset="0"/>
      <p:regular r:id="rId42"/>
      <p:bold r:id="rId43"/>
      <p:italic r:id="rId44"/>
      <p:boldItalic r:id="rId45"/>
    </p:embeddedFont>
    <p:embeddedFont>
      <p:font typeface="Livvic Light" pitchFamily="2" charset="0"/>
      <p:regular r:id="rId46"/>
      <p:italic r:id="rId47"/>
    </p:embeddedFont>
    <p:embeddedFont>
      <p:font typeface="Maven Pro" panose="020B0604020202020204" charset="0"/>
      <p:regular r:id="rId48"/>
      <p:bold r:id="rId49"/>
    </p:embeddedFont>
    <p:embeddedFont>
      <p:font typeface="Nunito Light" pitchFamily="2" charset="0"/>
      <p:regular r:id="rId50"/>
      <p:italic r:id="rId51"/>
    </p:embeddedFont>
    <p:embeddedFont>
      <p:font typeface="Share Tech" panose="020B0604020202020204" charset="0"/>
      <p:regular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42D19F-F3CA-4C15-BDB7-47B31BC4ECC3}">
  <a:tblStyle styleId="{0442D19F-F3CA-4C15-BDB7-47B31BC4EC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9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font" Target="fonts/font22.fntdata"/><Relationship Id="rId50" Type="http://schemas.openxmlformats.org/officeDocument/2006/relationships/font" Target="fonts/font25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52" Type="http://schemas.openxmlformats.org/officeDocument/2006/relationships/font" Target="fonts/font2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font" Target="fonts/font23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20" Type="http://schemas.openxmlformats.org/officeDocument/2006/relationships/slide" Target="slides/slide19.xml"/><Relationship Id="rId41" Type="http://schemas.openxmlformats.org/officeDocument/2006/relationships/font" Target="fonts/font16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094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6c52a2e8d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6c52a2e8d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083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6c52a2e8d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6c52a2e8d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116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079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064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176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541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790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6c60e245bf_1_3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6c60e245bf_1_3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1678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6c60e245bf_1_3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6c60e245bf_1_3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7130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2892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6c52a2e8d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6c52a2e8d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5406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925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493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991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1565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056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62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3178564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E2 NIM GANJIL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09600" y="907753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STRUKTUR DATA </a:t>
            </a:r>
            <a:r>
              <a:rPr lang="en" dirty="0">
                <a:solidFill>
                  <a:schemeClr val="accent2"/>
                </a:solidFill>
              </a:rPr>
              <a:t>QUEUE</a:t>
            </a:r>
            <a:r>
              <a:rPr lang="en" dirty="0"/>
              <a:t> 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235972" y="2392075"/>
            <a:ext cx="4479926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OPERASI DASAR PADA QUEUE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4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99079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2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OPERASI DASAR PADA QUEUE</a:t>
            </a:r>
          </a:p>
        </p:txBody>
      </p:sp>
      <p:sp>
        <p:nvSpPr>
          <p:cNvPr id="1167" name="Google Shape;1167;p42"/>
          <p:cNvSpPr txBox="1">
            <a:spLocks noGrp="1"/>
          </p:cNvSpPr>
          <p:nvPr>
            <p:ph type="subTitle" idx="1"/>
          </p:nvPr>
        </p:nvSpPr>
        <p:spPr>
          <a:xfrm>
            <a:off x="390525" y="1643751"/>
            <a:ext cx="2662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Enqueue: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queue.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ditempatkan</a:t>
            </a:r>
            <a:r>
              <a:rPr lang="en-US" dirty="0"/>
              <a:t> pada </a:t>
            </a:r>
            <a:r>
              <a:rPr lang="en-US" dirty="0" err="1"/>
              <a:t>akhir</a:t>
            </a:r>
            <a:r>
              <a:rPr lang="en-US" dirty="0"/>
              <a:t> (</a:t>
            </a:r>
            <a:r>
              <a:rPr lang="en-US" i="1" dirty="0"/>
              <a:t>tail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queue.</a:t>
            </a:r>
            <a:endParaRPr dirty="0"/>
          </a:p>
        </p:txBody>
      </p:sp>
      <p:sp>
        <p:nvSpPr>
          <p:cNvPr id="1168" name="Google Shape;1168;p42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Front: Me-</a:t>
            </a:r>
            <a:r>
              <a:rPr lang="en-US" i="1" dirty="0"/>
              <a:t>return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paling </a:t>
            </a:r>
            <a:r>
              <a:rPr lang="en-US" dirty="0" err="1"/>
              <a:t>awal</a:t>
            </a:r>
            <a:r>
              <a:rPr lang="en-US" dirty="0"/>
              <a:t> (</a:t>
            </a:r>
            <a:r>
              <a:rPr lang="en-US" i="1" dirty="0"/>
              <a:t>head) pada queue </a:t>
            </a:r>
            <a:r>
              <a:rPr lang="en-US" i="1" dirty="0" err="1"/>
              <a:t>tanpa</a:t>
            </a:r>
            <a:r>
              <a:rPr lang="en-US" i="1" dirty="0"/>
              <a:t> </a:t>
            </a:r>
            <a:r>
              <a:rPr lang="en-US" dirty="0" err="1"/>
              <a:t>menghapusnya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170" name="Google Shape;1170;p42"/>
          <p:cNvSpPr txBox="1">
            <a:spLocks noGrp="1"/>
          </p:cNvSpPr>
          <p:nvPr>
            <p:ph type="subTitle" idx="5"/>
          </p:nvPr>
        </p:nvSpPr>
        <p:spPr>
          <a:xfrm>
            <a:off x="61765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IsEmpty</a:t>
            </a:r>
            <a:r>
              <a:rPr lang="en-US" dirty="0"/>
              <a:t>: Me-</a:t>
            </a:r>
            <a:r>
              <a:rPr lang="en-US" i="1" dirty="0"/>
              <a:t>return </a:t>
            </a:r>
            <a:r>
              <a:rPr lang="en-US" dirty="0"/>
              <a:t>true </a:t>
            </a:r>
            <a:r>
              <a:rPr lang="en-US" dirty="0" err="1"/>
              <a:t>jika</a:t>
            </a:r>
            <a:r>
              <a:rPr lang="en-US" dirty="0"/>
              <a:t> queue </a:t>
            </a:r>
            <a:r>
              <a:rPr lang="en-US" dirty="0" err="1"/>
              <a:t>kosong</a:t>
            </a:r>
            <a:r>
              <a:rPr lang="en-US" dirty="0"/>
              <a:t> dan false </a:t>
            </a:r>
            <a:r>
              <a:rPr lang="en-US" dirty="0" err="1"/>
              <a:t>jika</a:t>
            </a:r>
            <a:r>
              <a:rPr lang="en-US" dirty="0"/>
              <a:t> queue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172" name="Google Shape;1172;p42"/>
          <p:cNvSpPr txBox="1">
            <a:spLocks noGrp="1"/>
          </p:cNvSpPr>
          <p:nvPr>
            <p:ph type="subTitle" idx="8"/>
          </p:nvPr>
        </p:nvSpPr>
        <p:spPr>
          <a:xfrm>
            <a:off x="300000" y="3455218"/>
            <a:ext cx="306715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Dequeue: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paling </a:t>
            </a:r>
            <a:r>
              <a:rPr lang="en-US" dirty="0" err="1"/>
              <a:t>awal</a:t>
            </a:r>
            <a:r>
              <a:rPr lang="en-US" dirty="0"/>
              <a:t> (</a:t>
            </a:r>
            <a:r>
              <a:rPr lang="en-US" i="1" dirty="0"/>
              <a:t>head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queue dan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.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dequeue,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queue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174" name="Google Shape;1174;p42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Rear: </a:t>
            </a:r>
            <a:r>
              <a:rPr lang="en-US" dirty="0"/>
              <a:t>Me-</a:t>
            </a:r>
            <a:r>
              <a:rPr lang="en-US" i="1" dirty="0"/>
              <a:t>return</a:t>
            </a:r>
            <a:r>
              <a:rPr lang="pt-BR" dirty="0"/>
              <a:t> elemen terakhir (</a:t>
            </a:r>
            <a:r>
              <a:rPr lang="pt-BR" i="1" dirty="0"/>
              <a:t>tail</a:t>
            </a:r>
            <a:r>
              <a:rPr lang="pt-BR" dirty="0"/>
              <a:t>) pada queue tanpa menghapusnya.</a:t>
            </a:r>
            <a:endParaRPr lang="en-US" dirty="0"/>
          </a:p>
        </p:txBody>
      </p:sp>
      <p:sp>
        <p:nvSpPr>
          <p:cNvPr id="1176" name="Google Shape;1176;p42"/>
          <p:cNvSpPr txBox="1">
            <a:spLocks noGrp="1"/>
          </p:cNvSpPr>
          <p:nvPr>
            <p:ph type="subTitle" idx="15"/>
          </p:nvPr>
        </p:nvSpPr>
        <p:spPr>
          <a:xfrm>
            <a:off x="61765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IsFull</a:t>
            </a:r>
            <a:r>
              <a:rPr lang="en-US" dirty="0"/>
              <a:t>: Me-</a:t>
            </a:r>
            <a:r>
              <a:rPr lang="en-US" i="1" dirty="0"/>
              <a:t>return </a:t>
            </a:r>
            <a:r>
              <a:rPr lang="en-US" dirty="0"/>
              <a:t>true </a:t>
            </a:r>
            <a:r>
              <a:rPr lang="en-US" dirty="0" err="1"/>
              <a:t>jika</a:t>
            </a:r>
            <a:r>
              <a:rPr lang="en-US" dirty="0"/>
              <a:t> queue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dan false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 pada queue.</a:t>
            </a:r>
            <a:endParaRPr dirty="0"/>
          </a:p>
        </p:txBody>
      </p:sp>
      <p:sp>
        <p:nvSpPr>
          <p:cNvPr id="1177" name="Google Shape;1177;p42"/>
          <p:cNvSpPr/>
          <p:nvPr/>
        </p:nvSpPr>
        <p:spPr>
          <a:xfrm>
            <a:off x="1625825" y="3005284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</a:t>
            </a:r>
            <a:endParaRPr dirty="0"/>
          </a:p>
        </p:txBody>
      </p:sp>
      <p:sp>
        <p:nvSpPr>
          <p:cNvPr id="1178" name="Google Shape;1178;p42"/>
          <p:cNvSpPr/>
          <p:nvPr/>
        </p:nvSpPr>
        <p:spPr>
          <a:xfrm>
            <a:off x="4361163" y="3005284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</a:t>
            </a:r>
            <a:endParaRPr dirty="0"/>
          </a:p>
        </p:txBody>
      </p:sp>
      <p:sp>
        <p:nvSpPr>
          <p:cNvPr id="1179" name="Google Shape;1179;p42"/>
          <p:cNvSpPr/>
          <p:nvPr/>
        </p:nvSpPr>
        <p:spPr>
          <a:xfrm>
            <a:off x="7104124" y="3005284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</a:t>
            </a:r>
            <a:endParaRPr dirty="0"/>
          </a:p>
        </p:txBody>
      </p:sp>
      <p:sp>
        <p:nvSpPr>
          <p:cNvPr id="1180" name="Google Shape;1180;p42"/>
          <p:cNvSpPr/>
          <p:nvPr/>
        </p:nvSpPr>
        <p:spPr>
          <a:xfrm>
            <a:off x="1625825" y="1163242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endParaRPr dirty="0"/>
          </a:p>
        </p:txBody>
      </p:sp>
      <p:sp>
        <p:nvSpPr>
          <p:cNvPr id="1181" name="Google Shape;1181;p42"/>
          <p:cNvSpPr/>
          <p:nvPr/>
        </p:nvSpPr>
        <p:spPr>
          <a:xfrm>
            <a:off x="4361163" y="1163242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/>
          </a:p>
        </p:txBody>
      </p:sp>
      <p:sp>
        <p:nvSpPr>
          <p:cNvPr id="1182" name="Google Shape;1182;p42"/>
          <p:cNvSpPr/>
          <p:nvPr/>
        </p:nvSpPr>
        <p:spPr>
          <a:xfrm>
            <a:off x="7104124" y="1163242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</a:t>
            </a:r>
            <a:endParaRPr dirty="0"/>
          </a:p>
        </p:txBody>
      </p:sp>
      <p:cxnSp>
        <p:nvCxnSpPr>
          <p:cNvPr id="1183" name="Google Shape;1183;p42"/>
          <p:cNvCxnSpPr>
            <a:stCxn id="1180" idx="3"/>
            <a:endCxn id="1178" idx="1"/>
          </p:cNvCxnSpPr>
          <p:nvPr/>
        </p:nvCxnSpPr>
        <p:spPr>
          <a:xfrm>
            <a:off x="2041325" y="1370992"/>
            <a:ext cx="2319900" cy="18420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4" name="Google Shape;1184;p42"/>
          <p:cNvCxnSpPr>
            <a:stCxn id="1178" idx="3"/>
            <a:endCxn id="1182" idx="1"/>
          </p:cNvCxnSpPr>
          <p:nvPr/>
        </p:nvCxnSpPr>
        <p:spPr>
          <a:xfrm rot="10800000" flipH="1">
            <a:off x="4776663" y="1371034"/>
            <a:ext cx="2327400" cy="18420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914400" y="2392075"/>
            <a:ext cx="4801498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FUNGSI DAN PENERAPAN QUEUE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5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99193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2"/>
          <p:cNvSpPr txBox="1">
            <a:spLocks noGrp="1"/>
          </p:cNvSpPr>
          <p:nvPr>
            <p:ph type="ctrTitle" idx="6"/>
          </p:nvPr>
        </p:nvSpPr>
        <p:spPr>
          <a:xfrm>
            <a:off x="618824" y="411675"/>
            <a:ext cx="493615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FUNGSI DAN PENERAPAN QUEUE</a:t>
            </a:r>
          </a:p>
        </p:txBody>
      </p:sp>
      <p:sp>
        <p:nvSpPr>
          <p:cNvPr id="1167" name="Google Shape;1167;p42"/>
          <p:cNvSpPr txBox="1">
            <a:spLocks noGrp="1"/>
          </p:cNvSpPr>
          <p:nvPr>
            <p:ph type="subTitle" idx="1"/>
          </p:nvPr>
        </p:nvSpPr>
        <p:spPr>
          <a:xfrm>
            <a:off x="390525" y="1643751"/>
            <a:ext cx="2662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Banyak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digunakan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untuk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menangani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lalu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lintas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 (</a:t>
            </a:r>
            <a:r>
              <a:rPr lang="en-US" i="1" dirty="0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traffic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) situs web</a:t>
            </a:r>
          </a:p>
        </p:txBody>
      </p:sp>
      <p:sp>
        <p:nvSpPr>
          <p:cNvPr id="1168" name="Google Shape;1168;p42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Membantu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untuk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mempertahankan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 playlist yang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ada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 pada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aplikasi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 media player</a:t>
            </a:r>
          </a:p>
        </p:txBody>
      </p:sp>
      <p:sp>
        <p:nvSpPr>
          <p:cNvPr id="1170" name="Google Shape;1170;p42"/>
          <p:cNvSpPr txBox="1">
            <a:spLocks noGrp="1"/>
          </p:cNvSpPr>
          <p:nvPr>
            <p:ph type="subTitle" idx="5"/>
          </p:nvPr>
        </p:nvSpPr>
        <p:spPr>
          <a:xfrm>
            <a:off x="61765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Digunakan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dalam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 system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operasi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untuk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menangani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interupsi</a:t>
            </a:r>
            <a:endParaRPr lang="en-US" dirty="0">
              <a:effectLst/>
              <a:latin typeface="Maven Pro" panose="020B060402020202020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Maven Pro" panose="020B0604020202020204" charset="0"/>
            </a:endParaRPr>
          </a:p>
        </p:txBody>
      </p:sp>
      <p:sp>
        <p:nvSpPr>
          <p:cNvPr id="1172" name="Google Shape;1172;p42"/>
          <p:cNvSpPr txBox="1">
            <a:spLocks noGrp="1"/>
          </p:cNvSpPr>
          <p:nvPr>
            <p:ph type="subTitle" idx="8"/>
          </p:nvPr>
        </p:nvSpPr>
        <p:spPr>
          <a:xfrm>
            <a:off x="300000" y="3455218"/>
            <a:ext cx="306715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Membantu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dalam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melayani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permintaan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 pada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satu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sumber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daya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 Bersama,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seperti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 printer,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penjadwalan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tugas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cpu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,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dll</a:t>
            </a:r>
            <a:endParaRPr lang="en-US" dirty="0">
              <a:effectLst/>
              <a:latin typeface="Maven Pro" panose="020B060402020202020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176" name="Google Shape;1176;p42"/>
          <p:cNvSpPr txBox="1">
            <a:spLocks noGrp="1"/>
          </p:cNvSpPr>
          <p:nvPr>
            <p:ph type="subTitle" idx="15"/>
          </p:nvPr>
        </p:nvSpPr>
        <p:spPr>
          <a:xfrm>
            <a:off x="61765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Digunakan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dalam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 transfer data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asinkronus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misal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Cordia New" panose="020B0304020202020204" pitchFamily="34" charset="-34"/>
              </a:rPr>
              <a:t> pipeline, IO file, dan socket</a:t>
            </a:r>
          </a:p>
        </p:txBody>
      </p:sp>
      <p:sp>
        <p:nvSpPr>
          <p:cNvPr id="1177" name="Google Shape;1177;p42"/>
          <p:cNvSpPr/>
          <p:nvPr/>
        </p:nvSpPr>
        <p:spPr>
          <a:xfrm>
            <a:off x="1625825" y="3005284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</a:t>
            </a:r>
            <a:endParaRPr dirty="0"/>
          </a:p>
        </p:txBody>
      </p:sp>
      <p:sp>
        <p:nvSpPr>
          <p:cNvPr id="1178" name="Google Shape;1178;p42"/>
          <p:cNvSpPr/>
          <p:nvPr/>
        </p:nvSpPr>
        <p:spPr>
          <a:xfrm>
            <a:off x="4361163" y="3005284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</a:t>
            </a:r>
            <a:endParaRPr dirty="0"/>
          </a:p>
        </p:txBody>
      </p:sp>
      <p:sp>
        <p:nvSpPr>
          <p:cNvPr id="1179" name="Google Shape;1179;p42"/>
          <p:cNvSpPr/>
          <p:nvPr/>
        </p:nvSpPr>
        <p:spPr>
          <a:xfrm>
            <a:off x="7104124" y="3005284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</a:t>
            </a:r>
            <a:endParaRPr dirty="0"/>
          </a:p>
        </p:txBody>
      </p:sp>
      <p:sp>
        <p:nvSpPr>
          <p:cNvPr id="1180" name="Google Shape;1180;p42"/>
          <p:cNvSpPr/>
          <p:nvPr/>
        </p:nvSpPr>
        <p:spPr>
          <a:xfrm>
            <a:off x="1625825" y="1163242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endParaRPr dirty="0"/>
          </a:p>
        </p:txBody>
      </p:sp>
      <p:sp>
        <p:nvSpPr>
          <p:cNvPr id="1182" name="Google Shape;1182;p42"/>
          <p:cNvSpPr/>
          <p:nvPr/>
        </p:nvSpPr>
        <p:spPr>
          <a:xfrm>
            <a:off x="7104124" y="1163242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/>
          </a:p>
        </p:txBody>
      </p:sp>
      <p:cxnSp>
        <p:nvCxnSpPr>
          <p:cNvPr id="1183" name="Google Shape;1183;p42"/>
          <p:cNvCxnSpPr>
            <a:stCxn id="1180" idx="3"/>
            <a:endCxn id="1178" idx="1"/>
          </p:cNvCxnSpPr>
          <p:nvPr/>
        </p:nvCxnSpPr>
        <p:spPr>
          <a:xfrm>
            <a:off x="2041325" y="1370992"/>
            <a:ext cx="2319900" cy="18420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4" name="Google Shape;1184;p42"/>
          <p:cNvCxnSpPr>
            <a:stCxn id="1178" idx="3"/>
            <a:endCxn id="1182" idx="1"/>
          </p:cNvCxnSpPr>
          <p:nvPr/>
        </p:nvCxnSpPr>
        <p:spPr>
          <a:xfrm rot="10800000" flipH="1">
            <a:off x="4776663" y="1371034"/>
            <a:ext cx="2327400" cy="18420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23014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235972" y="2392075"/>
            <a:ext cx="4479926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KELEBIHAN QUEUE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6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59327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376;p64">
            <a:extLst>
              <a:ext uri="{FF2B5EF4-FFF2-40B4-BE49-F238E27FC236}">
                <a16:creationId xmlns:a16="http://schemas.microsoft.com/office/drawing/2014/main" id="{90506DD2-C7B7-83ED-675B-3CA5460D312C}"/>
              </a:ext>
            </a:extLst>
          </p:cNvPr>
          <p:cNvGrpSpPr/>
          <p:nvPr/>
        </p:nvGrpSpPr>
        <p:grpSpPr>
          <a:xfrm>
            <a:off x="7635240" y="1577565"/>
            <a:ext cx="1163955" cy="2571525"/>
            <a:chOff x="7500054" y="2934735"/>
            <a:chExt cx="350576" cy="280454"/>
          </a:xfrm>
        </p:grpSpPr>
        <p:sp>
          <p:nvSpPr>
            <p:cNvPr id="3" name="Google Shape;13377;p64">
              <a:extLst>
                <a:ext uri="{FF2B5EF4-FFF2-40B4-BE49-F238E27FC236}">
                  <a16:creationId xmlns:a16="http://schemas.microsoft.com/office/drawing/2014/main" id="{17ADA46C-32F2-CC1C-5444-5D4089807233}"/>
                </a:ext>
              </a:extLst>
            </p:cNvPr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378;p64">
              <a:extLst>
                <a:ext uri="{FF2B5EF4-FFF2-40B4-BE49-F238E27FC236}">
                  <a16:creationId xmlns:a16="http://schemas.microsoft.com/office/drawing/2014/main" id="{8B732BD1-C907-B871-2270-C803EBE43EEA}"/>
                </a:ext>
              </a:extLst>
            </p:cNvPr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379;p64">
              <a:extLst>
                <a:ext uri="{FF2B5EF4-FFF2-40B4-BE49-F238E27FC236}">
                  <a16:creationId xmlns:a16="http://schemas.microsoft.com/office/drawing/2014/main" id="{BD270E46-FB3A-C1C1-589E-965F861D5325}"/>
                </a:ext>
              </a:extLst>
            </p:cNvPr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380;p64">
              <a:extLst>
                <a:ext uri="{FF2B5EF4-FFF2-40B4-BE49-F238E27FC236}">
                  <a16:creationId xmlns:a16="http://schemas.microsoft.com/office/drawing/2014/main" id="{6519B49A-C925-C43D-D43B-D0736341B111}"/>
                </a:ext>
              </a:extLst>
            </p:cNvPr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381;p64">
              <a:extLst>
                <a:ext uri="{FF2B5EF4-FFF2-40B4-BE49-F238E27FC236}">
                  <a16:creationId xmlns:a16="http://schemas.microsoft.com/office/drawing/2014/main" id="{AD840CB0-C245-3B6F-40CA-1DEA0D5F9560}"/>
                </a:ext>
              </a:extLst>
            </p:cNvPr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382;p64">
              <a:extLst>
                <a:ext uri="{FF2B5EF4-FFF2-40B4-BE49-F238E27FC236}">
                  <a16:creationId xmlns:a16="http://schemas.microsoft.com/office/drawing/2014/main" id="{70DDF63F-0C0B-E7E9-8A46-7A16098A60D5}"/>
                </a:ext>
              </a:extLst>
            </p:cNvPr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383;p64">
              <a:extLst>
                <a:ext uri="{FF2B5EF4-FFF2-40B4-BE49-F238E27FC236}">
                  <a16:creationId xmlns:a16="http://schemas.microsoft.com/office/drawing/2014/main" id="{9C327EF1-E0EF-EEF9-D922-AB89C10FB3DD}"/>
                </a:ext>
              </a:extLst>
            </p:cNvPr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384;p64">
              <a:extLst>
                <a:ext uri="{FF2B5EF4-FFF2-40B4-BE49-F238E27FC236}">
                  <a16:creationId xmlns:a16="http://schemas.microsoft.com/office/drawing/2014/main" id="{D32678DE-DB3E-B3CE-040E-920E6E120271}"/>
                </a:ext>
              </a:extLst>
            </p:cNvPr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71200" y="1179975"/>
            <a:ext cx="6904249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US" sz="1400" dirty="0"/>
              <a:t>Sangat </a:t>
            </a:r>
            <a:r>
              <a:rPr lang="en-US" sz="1400" dirty="0" err="1"/>
              <a:t>cocok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situasi</a:t>
            </a:r>
            <a:r>
              <a:rPr lang="en-US" sz="1400" dirty="0"/>
              <a:t> di mana data </a:t>
            </a:r>
            <a:r>
              <a:rPr lang="en-US" sz="1400" dirty="0" err="1"/>
              <a:t>harus</a:t>
            </a:r>
            <a:r>
              <a:rPr lang="en-US" sz="1400" dirty="0"/>
              <a:t> </a:t>
            </a:r>
            <a:r>
              <a:rPr lang="en-US" sz="1400" dirty="0" err="1"/>
              <a:t>diproses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berurutan</a:t>
            </a:r>
            <a:r>
              <a:rPr lang="en-US" sz="1400" dirty="0"/>
              <a:t>.</a:t>
            </a:r>
          </a:p>
          <a:p>
            <a:pPr marL="171450" lvl="0" indent="-171450" algn="just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US" sz="1400" dirty="0" err="1"/>
              <a:t>Memungkinkan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mengelompokkan</a:t>
            </a:r>
            <a:r>
              <a:rPr lang="en-US" sz="1400" dirty="0"/>
              <a:t> dan </a:t>
            </a:r>
            <a:r>
              <a:rPr lang="en-US" sz="1400" dirty="0" err="1"/>
              <a:t>mengatur</a:t>
            </a:r>
            <a:r>
              <a:rPr lang="en-US" sz="1400" dirty="0"/>
              <a:t> data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baik</a:t>
            </a:r>
            <a:r>
              <a:rPr lang="en-US" sz="1400" dirty="0"/>
              <a:t> </a:t>
            </a:r>
            <a:r>
              <a:rPr lang="en-US" sz="1400" dirty="0" err="1"/>
              <a:t>sehingga</a:t>
            </a:r>
            <a:r>
              <a:rPr lang="en-US" sz="1400" dirty="0"/>
              <a:t> </a:t>
            </a:r>
            <a:r>
              <a:rPr lang="en-US" sz="1400" dirty="0" err="1"/>
              <a:t>mudah</a:t>
            </a:r>
            <a:r>
              <a:rPr lang="en-US" sz="1400" dirty="0"/>
              <a:t> </a:t>
            </a:r>
            <a:r>
              <a:rPr lang="en-US" sz="1400" dirty="0" err="1"/>
              <a:t>diakses</a:t>
            </a:r>
            <a:r>
              <a:rPr lang="en-US" sz="1400" dirty="0"/>
              <a:t> dan </a:t>
            </a:r>
            <a:r>
              <a:rPr lang="en-US" sz="1400" dirty="0" err="1"/>
              <a:t>diolah</a:t>
            </a:r>
            <a:r>
              <a:rPr lang="en-US" sz="1400" dirty="0"/>
              <a:t>.*</a:t>
            </a:r>
            <a:r>
              <a:rPr lang="en-US" sz="1400" dirty="0" err="1"/>
              <a:t>Mudah</a:t>
            </a:r>
            <a:r>
              <a:rPr lang="en-US" sz="1400" dirty="0"/>
              <a:t> </a:t>
            </a:r>
            <a:r>
              <a:rPr lang="en-US" sz="1400" dirty="0" err="1"/>
              <a:t>diimplementasikan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bahasa</a:t>
            </a:r>
            <a:r>
              <a:rPr lang="en-US" sz="1400" dirty="0"/>
              <a:t> </a:t>
            </a:r>
            <a:r>
              <a:rPr lang="en-US" sz="1400" dirty="0" err="1"/>
              <a:t>pemrograman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C++, Java, Python, </a:t>
            </a:r>
            <a:r>
              <a:rPr lang="en-US" sz="1400" dirty="0" err="1"/>
              <a:t>dll</a:t>
            </a:r>
            <a:r>
              <a:rPr lang="en-US" sz="1400" dirty="0"/>
              <a:t>.</a:t>
            </a:r>
          </a:p>
          <a:p>
            <a:pPr marL="171450" lvl="0" indent="-171450" algn="just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US" sz="1400" dirty="0" err="1"/>
              <a:t>Cocok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algoritma</a:t>
            </a:r>
            <a:r>
              <a:rPr lang="en-US" sz="1400" dirty="0"/>
              <a:t> yang </a:t>
            </a:r>
            <a:r>
              <a:rPr lang="en-US" sz="1400" dirty="0" err="1"/>
              <a:t>membutuhkan</a:t>
            </a:r>
            <a:r>
              <a:rPr lang="en-US" sz="1400" dirty="0"/>
              <a:t> </a:t>
            </a:r>
            <a:r>
              <a:rPr lang="en-US" sz="1400" dirty="0" err="1"/>
              <a:t>pemrosesan</a:t>
            </a:r>
            <a:r>
              <a:rPr lang="en-US" sz="1400" dirty="0"/>
              <a:t> data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berurutan</a:t>
            </a:r>
            <a:r>
              <a:rPr lang="en-US" sz="1400" dirty="0"/>
              <a:t>.</a:t>
            </a:r>
          </a:p>
          <a:p>
            <a:pPr marL="171450" lvl="0" indent="-171450" algn="just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membantu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menangani</a:t>
            </a:r>
            <a:r>
              <a:rPr lang="en-US" sz="1400" dirty="0"/>
              <a:t> </a:t>
            </a:r>
            <a:r>
              <a:rPr lang="en-US" sz="1400" dirty="0" err="1"/>
              <a:t>situasi</a:t>
            </a:r>
            <a:r>
              <a:rPr lang="en-US" sz="1400" dirty="0"/>
              <a:t> di mana </a:t>
            </a:r>
            <a:r>
              <a:rPr lang="en-US" sz="1400" dirty="0" err="1"/>
              <a:t>sumber</a:t>
            </a:r>
            <a:r>
              <a:rPr lang="en-US" sz="1400" dirty="0"/>
              <a:t> </a:t>
            </a:r>
            <a:r>
              <a:rPr lang="en-US" sz="1400" dirty="0" err="1"/>
              <a:t>daya</a:t>
            </a:r>
            <a:r>
              <a:rPr lang="en-US" sz="1400" dirty="0"/>
              <a:t> </a:t>
            </a:r>
            <a:r>
              <a:rPr lang="en-US" sz="1400" dirty="0" err="1"/>
              <a:t>dibatasi</a:t>
            </a:r>
            <a:r>
              <a:rPr lang="en-US" sz="1400" dirty="0"/>
              <a:t> dan </a:t>
            </a:r>
            <a:r>
              <a:rPr lang="en-US" sz="1400" dirty="0" err="1"/>
              <a:t>perlu</a:t>
            </a:r>
            <a:r>
              <a:rPr lang="en-US" sz="1400" dirty="0"/>
              <a:t> </a:t>
            </a:r>
            <a:r>
              <a:rPr lang="en-US" sz="1400" dirty="0" err="1"/>
              <a:t>dibagi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adil</a:t>
            </a:r>
            <a:endParaRPr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KELEBIHAN QUEUE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4662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235972" y="2392075"/>
            <a:ext cx="4479926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KEKURANGAN QUEUE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7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81522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376;p64">
            <a:extLst>
              <a:ext uri="{FF2B5EF4-FFF2-40B4-BE49-F238E27FC236}">
                <a16:creationId xmlns:a16="http://schemas.microsoft.com/office/drawing/2014/main" id="{90506DD2-C7B7-83ED-675B-3CA5460D312C}"/>
              </a:ext>
            </a:extLst>
          </p:cNvPr>
          <p:cNvGrpSpPr/>
          <p:nvPr/>
        </p:nvGrpSpPr>
        <p:grpSpPr>
          <a:xfrm>
            <a:off x="7635240" y="1577565"/>
            <a:ext cx="1163955" cy="2571525"/>
            <a:chOff x="7500054" y="2934735"/>
            <a:chExt cx="350576" cy="280454"/>
          </a:xfrm>
        </p:grpSpPr>
        <p:sp>
          <p:nvSpPr>
            <p:cNvPr id="3" name="Google Shape;13377;p64">
              <a:extLst>
                <a:ext uri="{FF2B5EF4-FFF2-40B4-BE49-F238E27FC236}">
                  <a16:creationId xmlns:a16="http://schemas.microsoft.com/office/drawing/2014/main" id="{17ADA46C-32F2-CC1C-5444-5D4089807233}"/>
                </a:ext>
              </a:extLst>
            </p:cNvPr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378;p64">
              <a:extLst>
                <a:ext uri="{FF2B5EF4-FFF2-40B4-BE49-F238E27FC236}">
                  <a16:creationId xmlns:a16="http://schemas.microsoft.com/office/drawing/2014/main" id="{8B732BD1-C907-B871-2270-C803EBE43EEA}"/>
                </a:ext>
              </a:extLst>
            </p:cNvPr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379;p64">
              <a:extLst>
                <a:ext uri="{FF2B5EF4-FFF2-40B4-BE49-F238E27FC236}">
                  <a16:creationId xmlns:a16="http://schemas.microsoft.com/office/drawing/2014/main" id="{BD270E46-FB3A-C1C1-589E-965F861D5325}"/>
                </a:ext>
              </a:extLst>
            </p:cNvPr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380;p64">
              <a:extLst>
                <a:ext uri="{FF2B5EF4-FFF2-40B4-BE49-F238E27FC236}">
                  <a16:creationId xmlns:a16="http://schemas.microsoft.com/office/drawing/2014/main" id="{6519B49A-C925-C43D-D43B-D0736341B111}"/>
                </a:ext>
              </a:extLst>
            </p:cNvPr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381;p64">
              <a:extLst>
                <a:ext uri="{FF2B5EF4-FFF2-40B4-BE49-F238E27FC236}">
                  <a16:creationId xmlns:a16="http://schemas.microsoft.com/office/drawing/2014/main" id="{AD840CB0-C245-3B6F-40CA-1DEA0D5F9560}"/>
                </a:ext>
              </a:extLst>
            </p:cNvPr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382;p64">
              <a:extLst>
                <a:ext uri="{FF2B5EF4-FFF2-40B4-BE49-F238E27FC236}">
                  <a16:creationId xmlns:a16="http://schemas.microsoft.com/office/drawing/2014/main" id="{70DDF63F-0C0B-E7E9-8A46-7A16098A60D5}"/>
                </a:ext>
              </a:extLst>
            </p:cNvPr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383;p64">
              <a:extLst>
                <a:ext uri="{FF2B5EF4-FFF2-40B4-BE49-F238E27FC236}">
                  <a16:creationId xmlns:a16="http://schemas.microsoft.com/office/drawing/2014/main" id="{9C327EF1-E0EF-EEF9-D922-AB89C10FB3DD}"/>
                </a:ext>
              </a:extLst>
            </p:cNvPr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384;p64">
              <a:extLst>
                <a:ext uri="{FF2B5EF4-FFF2-40B4-BE49-F238E27FC236}">
                  <a16:creationId xmlns:a16="http://schemas.microsoft.com/office/drawing/2014/main" id="{D32678DE-DB3E-B3CE-040E-920E6E120271}"/>
                </a:ext>
              </a:extLst>
            </p:cNvPr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71200" y="1013215"/>
            <a:ext cx="6904249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US" sz="1400" dirty="0" err="1"/>
              <a:t>Membutuhkan</a:t>
            </a:r>
            <a:r>
              <a:rPr lang="en-US" sz="1400" dirty="0"/>
              <a:t> </a:t>
            </a:r>
            <a:r>
              <a:rPr lang="en-US" sz="1400" dirty="0" err="1"/>
              <a:t>memori</a:t>
            </a:r>
            <a:r>
              <a:rPr lang="en-US" sz="1400" dirty="0"/>
              <a:t> yang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besar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mengimplementasikan</a:t>
            </a:r>
            <a:r>
              <a:rPr lang="en-US" sz="1400" dirty="0"/>
              <a:t> dan </a:t>
            </a:r>
            <a:r>
              <a:rPr lang="en-US" sz="1400" dirty="0" err="1"/>
              <a:t>menyimpan</a:t>
            </a:r>
            <a:r>
              <a:rPr lang="en-US" sz="1400" dirty="0"/>
              <a:t> data, </a:t>
            </a:r>
            <a:r>
              <a:rPr lang="en-US" sz="1400" dirty="0" err="1"/>
              <a:t>terutama</a:t>
            </a:r>
            <a:r>
              <a:rPr lang="en-US" sz="1400" dirty="0"/>
              <a:t>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antrian</a:t>
            </a:r>
            <a:r>
              <a:rPr lang="en-US" sz="1400" dirty="0"/>
              <a:t> sangat </a:t>
            </a:r>
            <a:r>
              <a:rPr lang="en-US" sz="1400" dirty="0" err="1"/>
              <a:t>besar</a:t>
            </a:r>
            <a:r>
              <a:rPr lang="en-US" sz="1400" dirty="0"/>
              <a:t>.</a:t>
            </a:r>
          </a:p>
          <a:p>
            <a:pPr marL="171450" lvl="0" indent="-171450" algn="just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US" sz="1400" dirty="0"/>
              <a:t>Jika  </a:t>
            </a:r>
            <a:r>
              <a:rPr lang="en-US" sz="1400" dirty="0" err="1"/>
              <a:t>terus-menerus</a:t>
            </a:r>
            <a:r>
              <a:rPr lang="en-US" sz="1400" dirty="0"/>
              <a:t> </a:t>
            </a:r>
            <a:r>
              <a:rPr lang="en-US" sz="1400" dirty="0" err="1"/>
              <a:t>bertambah</a:t>
            </a:r>
            <a:r>
              <a:rPr lang="en-US" sz="1400" dirty="0"/>
              <a:t>,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memperlambat</a:t>
            </a:r>
            <a:r>
              <a:rPr lang="en-US" sz="1400" dirty="0"/>
              <a:t> </a:t>
            </a:r>
            <a:r>
              <a:rPr lang="en-US" sz="1400" dirty="0" err="1"/>
              <a:t>waktu</a:t>
            </a:r>
            <a:r>
              <a:rPr lang="en-US" sz="1400" dirty="0"/>
              <a:t> </a:t>
            </a:r>
            <a:r>
              <a:rPr lang="en-US" sz="1400" dirty="0" err="1"/>
              <a:t>pemrosesan</a:t>
            </a:r>
            <a:r>
              <a:rPr lang="en-US" sz="1400" dirty="0"/>
              <a:t> data, </a:t>
            </a:r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err="1"/>
              <a:t>memerlukan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waktu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mengakses</a:t>
            </a:r>
            <a:r>
              <a:rPr lang="en-US" sz="1400" dirty="0"/>
              <a:t> dan </a:t>
            </a:r>
            <a:r>
              <a:rPr lang="en-US" sz="1400" dirty="0" err="1"/>
              <a:t>memindahkan</a:t>
            </a:r>
            <a:r>
              <a:rPr lang="en-US" sz="1400" dirty="0"/>
              <a:t> data.</a:t>
            </a:r>
          </a:p>
          <a:p>
            <a:pPr marL="171450" lvl="0" indent="-171450" algn="just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</a:t>
            </a:r>
            <a:r>
              <a:rPr lang="en-US" sz="1400" dirty="0" err="1"/>
              <a:t>masalah</a:t>
            </a:r>
            <a:r>
              <a:rPr lang="en-US" sz="1400" dirty="0"/>
              <a:t> </a:t>
            </a:r>
            <a:r>
              <a:rPr lang="en-US" sz="1400" dirty="0" err="1"/>
              <a:t>jika</a:t>
            </a:r>
            <a:r>
              <a:rPr lang="en-US" sz="1400" dirty="0"/>
              <a:t> data yang </a:t>
            </a:r>
            <a:r>
              <a:rPr lang="en-US" sz="1400" dirty="0" err="1"/>
              <a:t>ditempatkan</a:t>
            </a:r>
            <a:r>
              <a:rPr lang="en-US" sz="1400" dirty="0"/>
              <a:t> di </a:t>
            </a:r>
            <a:r>
              <a:rPr lang="en-US" sz="1400" dirty="0" err="1"/>
              <a:t>antrian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memenuhi</a:t>
            </a:r>
            <a:r>
              <a:rPr lang="en-US" sz="1400" dirty="0"/>
              <a:t> </a:t>
            </a:r>
            <a:r>
              <a:rPr lang="en-US" sz="1400" dirty="0" err="1"/>
              <a:t>syarat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valid, </a:t>
            </a:r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mempengaruhi</a:t>
            </a:r>
            <a:r>
              <a:rPr lang="en-US" sz="1400" dirty="0"/>
              <a:t> </a:t>
            </a:r>
            <a:r>
              <a:rPr lang="en-US" sz="1400" dirty="0" err="1"/>
              <a:t>kinerja</a:t>
            </a:r>
            <a:r>
              <a:rPr lang="en-US" sz="1400" dirty="0"/>
              <a:t> </a:t>
            </a:r>
            <a:r>
              <a:rPr lang="en-US" sz="1400" dirty="0" err="1"/>
              <a:t>algoritma</a:t>
            </a:r>
            <a:r>
              <a:rPr lang="en-US" sz="1400" dirty="0"/>
              <a:t> yang </a:t>
            </a:r>
            <a:r>
              <a:rPr lang="en-US" sz="1400" dirty="0" err="1"/>
              <a:t>memakai</a:t>
            </a:r>
            <a:r>
              <a:rPr lang="en-US" sz="1400" dirty="0"/>
              <a:t> queue.</a:t>
            </a:r>
          </a:p>
          <a:p>
            <a:pPr marL="171450" lvl="0" indent="-171450" algn="just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mengakses</a:t>
            </a:r>
            <a:r>
              <a:rPr lang="en-US" sz="1400" dirty="0"/>
              <a:t> data yang </a:t>
            </a:r>
            <a:r>
              <a:rPr lang="en-US" sz="1400" dirty="0" err="1"/>
              <a:t>berada</a:t>
            </a:r>
            <a:r>
              <a:rPr lang="en-US" sz="1400" dirty="0"/>
              <a:t> di </a:t>
            </a:r>
            <a:r>
              <a:rPr lang="en-US" sz="1400" dirty="0" err="1"/>
              <a:t>posisi</a:t>
            </a:r>
            <a:r>
              <a:rPr lang="en-US" sz="1400" dirty="0"/>
              <a:t> </a:t>
            </a:r>
            <a:r>
              <a:rPr lang="en-US" sz="1400" dirty="0" err="1"/>
              <a:t>depan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paling </a:t>
            </a:r>
            <a:r>
              <a:rPr lang="en-US" sz="1400" dirty="0" err="1"/>
              <a:t>awal</a:t>
            </a:r>
            <a:r>
              <a:rPr lang="en-US" sz="1400" dirty="0"/>
              <a:t>, </a:t>
            </a:r>
            <a:r>
              <a:rPr lang="en-US" sz="1400" dirty="0" err="1"/>
              <a:t>sehingga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cocok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situasi</a:t>
            </a:r>
            <a:r>
              <a:rPr lang="en-US" sz="1400" dirty="0"/>
              <a:t> di mana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perlu</a:t>
            </a:r>
            <a:r>
              <a:rPr lang="en-US" sz="1400" dirty="0"/>
              <a:t> </a:t>
            </a:r>
            <a:r>
              <a:rPr lang="en-US" sz="1400" dirty="0" err="1"/>
              <a:t>mengakses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mengubah</a:t>
            </a:r>
            <a:r>
              <a:rPr lang="en-US" sz="1400" dirty="0"/>
              <a:t> data di </a:t>
            </a:r>
            <a:r>
              <a:rPr lang="en-US" sz="1400" dirty="0" err="1"/>
              <a:t>posisi</a:t>
            </a:r>
            <a:r>
              <a:rPr lang="en-US" sz="1400" dirty="0"/>
              <a:t> </a:t>
            </a:r>
            <a:r>
              <a:rPr lang="en-US" sz="1400" dirty="0" err="1"/>
              <a:t>tertentu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acak</a:t>
            </a:r>
            <a:r>
              <a:rPr lang="en-US" sz="1400" dirty="0"/>
              <a:t>.</a:t>
            </a:r>
            <a:endParaRPr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KEKURANGAN QUEUE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4735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235972" y="2392075"/>
            <a:ext cx="4479926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IMPLEMENTASI QUEUE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8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17213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0" name="Google Shape;1330;p46"/>
          <p:cNvGrpSpPr/>
          <p:nvPr/>
        </p:nvGrpSpPr>
        <p:grpSpPr>
          <a:xfrm>
            <a:off x="314325" y="219075"/>
            <a:ext cx="8439150" cy="5562600"/>
            <a:chOff x="1153225" y="1597649"/>
            <a:chExt cx="3842140" cy="3019074"/>
          </a:xfrm>
        </p:grpSpPr>
        <p:grpSp>
          <p:nvGrpSpPr>
            <p:cNvPr id="1331" name="Google Shape;1331;p46"/>
            <p:cNvGrpSpPr/>
            <p:nvPr/>
          </p:nvGrpSpPr>
          <p:grpSpPr>
            <a:xfrm>
              <a:off x="1153225" y="1597649"/>
              <a:ext cx="3842140" cy="3019074"/>
              <a:chOff x="238125" y="1676700"/>
              <a:chExt cx="2045650" cy="1779275"/>
            </a:xfrm>
          </p:grpSpPr>
          <p:sp>
            <p:nvSpPr>
              <p:cNvPr id="1332" name="Google Shape;1332;p46"/>
              <p:cNvSpPr/>
              <p:nvPr/>
            </p:nvSpPr>
            <p:spPr>
              <a:xfrm>
                <a:off x="1006875" y="3190025"/>
                <a:ext cx="508150" cy="247100"/>
              </a:xfrm>
              <a:custGeom>
                <a:avLst/>
                <a:gdLst/>
                <a:ahLst/>
                <a:cxnLst/>
                <a:rect l="l" t="t" r="r" b="b"/>
                <a:pathLst>
                  <a:path w="20326" h="9884" extrusionOk="0">
                    <a:moveTo>
                      <a:pt x="2967" y="0"/>
                    </a:moveTo>
                    <a:lnTo>
                      <a:pt x="0" y="9884"/>
                    </a:lnTo>
                    <a:lnTo>
                      <a:pt x="20325" y="9884"/>
                    </a:lnTo>
                    <a:lnTo>
                      <a:pt x="173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46"/>
              <p:cNvSpPr/>
              <p:nvPr/>
            </p:nvSpPr>
            <p:spPr>
              <a:xfrm>
                <a:off x="1021625" y="3190025"/>
                <a:ext cx="452425" cy="197525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7901" extrusionOk="0">
                    <a:moveTo>
                      <a:pt x="2377" y="0"/>
                    </a:moveTo>
                    <a:lnTo>
                      <a:pt x="0" y="7901"/>
                    </a:lnTo>
                    <a:cubicBezTo>
                      <a:pt x="6032" y="6753"/>
                      <a:pt x="12064" y="5557"/>
                      <a:pt x="18096" y="4442"/>
                    </a:cubicBezTo>
                    <a:lnTo>
                      <a:pt x="167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46"/>
              <p:cNvSpPr/>
              <p:nvPr/>
            </p:nvSpPr>
            <p:spPr>
              <a:xfrm>
                <a:off x="968750" y="3417450"/>
                <a:ext cx="584375" cy="38525"/>
              </a:xfrm>
              <a:custGeom>
                <a:avLst/>
                <a:gdLst/>
                <a:ahLst/>
                <a:cxnLst/>
                <a:rect l="l" t="t" r="r" b="b"/>
                <a:pathLst>
                  <a:path w="23375" h="1541" extrusionOk="0">
                    <a:moveTo>
                      <a:pt x="492" y="0"/>
                    </a:moveTo>
                    <a:cubicBezTo>
                      <a:pt x="214" y="0"/>
                      <a:pt x="1" y="230"/>
                      <a:pt x="1" y="492"/>
                    </a:cubicBezTo>
                    <a:lnTo>
                      <a:pt x="1" y="1541"/>
                    </a:lnTo>
                    <a:lnTo>
                      <a:pt x="23375" y="1541"/>
                    </a:lnTo>
                    <a:lnTo>
                      <a:pt x="23375" y="492"/>
                    </a:lnTo>
                    <a:cubicBezTo>
                      <a:pt x="23375" y="213"/>
                      <a:pt x="23145" y="0"/>
                      <a:pt x="228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6"/>
              <p:cNvSpPr/>
              <p:nvPr/>
            </p:nvSpPr>
            <p:spPr>
              <a:xfrm>
                <a:off x="238125" y="1777900"/>
                <a:ext cx="2045650" cy="1461300"/>
              </a:xfrm>
              <a:custGeom>
                <a:avLst/>
                <a:gdLst/>
                <a:ahLst/>
                <a:cxnLst/>
                <a:rect l="l" t="t" r="r" b="b"/>
                <a:pathLst>
                  <a:path w="81826" h="58452" extrusionOk="0">
                    <a:moveTo>
                      <a:pt x="1574" y="1"/>
                    </a:moveTo>
                    <a:cubicBezTo>
                      <a:pt x="705" y="1"/>
                      <a:pt x="0" y="689"/>
                      <a:pt x="0" y="1558"/>
                    </a:cubicBezTo>
                    <a:lnTo>
                      <a:pt x="0" y="56895"/>
                    </a:lnTo>
                    <a:cubicBezTo>
                      <a:pt x="0" y="57764"/>
                      <a:pt x="705" y="58452"/>
                      <a:pt x="1574" y="58452"/>
                    </a:cubicBezTo>
                    <a:lnTo>
                      <a:pt x="80252" y="58452"/>
                    </a:lnTo>
                    <a:cubicBezTo>
                      <a:pt x="81121" y="58452"/>
                      <a:pt x="81826" y="57764"/>
                      <a:pt x="81826" y="56895"/>
                    </a:cubicBezTo>
                    <a:lnTo>
                      <a:pt x="81826" y="1558"/>
                    </a:lnTo>
                    <a:cubicBezTo>
                      <a:pt x="81826" y="689"/>
                      <a:pt x="81121" y="1"/>
                      <a:pt x="802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6"/>
              <p:cNvSpPr/>
              <p:nvPr/>
            </p:nvSpPr>
            <p:spPr>
              <a:xfrm>
                <a:off x="238125" y="1676700"/>
                <a:ext cx="2045650" cy="1390400"/>
              </a:xfrm>
              <a:custGeom>
                <a:avLst/>
                <a:gdLst/>
                <a:ahLst/>
                <a:cxnLst/>
                <a:rect l="l" t="t" r="r" b="b"/>
                <a:pathLst>
                  <a:path w="81826" h="55616" extrusionOk="0">
                    <a:moveTo>
                      <a:pt x="2836" y="0"/>
                    </a:moveTo>
                    <a:cubicBezTo>
                      <a:pt x="1279" y="0"/>
                      <a:pt x="0" y="1279"/>
                      <a:pt x="0" y="2836"/>
                    </a:cubicBezTo>
                    <a:lnTo>
                      <a:pt x="0" y="55616"/>
                    </a:lnTo>
                    <a:lnTo>
                      <a:pt x="81826" y="55616"/>
                    </a:lnTo>
                    <a:lnTo>
                      <a:pt x="81826" y="2836"/>
                    </a:lnTo>
                    <a:cubicBezTo>
                      <a:pt x="81826" y="1279"/>
                      <a:pt x="80547" y="0"/>
                      <a:pt x="789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46"/>
              <p:cNvSpPr/>
              <p:nvPr/>
            </p:nvSpPr>
            <p:spPr>
              <a:xfrm>
                <a:off x="346300" y="1773800"/>
                <a:ext cx="1829300" cy="1140050"/>
              </a:xfrm>
              <a:custGeom>
                <a:avLst/>
                <a:gdLst/>
                <a:ahLst/>
                <a:cxnLst/>
                <a:rect l="l" t="t" r="r" b="b"/>
                <a:pathLst>
                  <a:path w="73172" h="45602" extrusionOk="0">
                    <a:moveTo>
                      <a:pt x="426" y="1"/>
                    </a:moveTo>
                    <a:cubicBezTo>
                      <a:pt x="197" y="1"/>
                      <a:pt x="0" y="181"/>
                      <a:pt x="0" y="411"/>
                    </a:cubicBezTo>
                    <a:lnTo>
                      <a:pt x="0" y="45175"/>
                    </a:lnTo>
                    <a:cubicBezTo>
                      <a:pt x="0" y="45405"/>
                      <a:pt x="197" y="45601"/>
                      <a:pt x="426" y="45601"/>
                    </a:cubicBezTo>
                    <a:lnTo>
                      <a:pt x="72745" y="45601"/>
                    </a:lnTo>
                    <a:cubicBezTo>
                      <a:pt x="72975" y="45601"/>
                      <a:pt x="73171" y="45405"/>
                      <a:pt x="73171" y="45175"/>
                    </a:cubicBezTo>
                    <a:lnTo>
                      <a:pt x="73171" y="411"/>
                    </a:lnTo>
                    <a:cubicBezTo>
                      <a:pt x="73171" y="181"/>
                      <a:pt x="72975" y="1"/>
                      <a:pt x="72745" y="1"/>
                    </a:cubicBezTo>
                    <a:close/>
                  </a:path>
                </a:pathLst>
              </a:custGeom>
              <a:solidFill>
                <a:srgbClr val="F464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46"/>
              <p:cNvSpPr/>
              <p:nvPr/>
            </p:nvSpPr>
            <p:spPr>
              <a:xfrm>
                <a:off x="1244550" y="1708650"/>
                <a:ext cx="28700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997" extrusionOk="0">
                    <a:moveTo>
                      <a:pt x="656" y="1"/>
                    </a:moveTo>
                    <a:cubicBezTo>
                      <a:pt x="213" y="1"/>
                      <a:pt x="0" y="541"/>
                      <a:pt x="312" y="853"/>
                    </a:cubicBezTo>
                    <a:cubicBezTo>
                      <a:pt x="411" y="952"/>
                      <a:pt x="532" y="996"/>
                      <a:pt x="650" y="996"/>
                    </a:cubicBezTo>
                    <a:cubicBezTo>
                      <a:pt x="904" y="996"/>
                      <a:pt x="1147" y="794"/>
                      <a:pt x="1147" y="492"/>
                    </a:cubicBezTo>
                    <a:cubicBezTo>
                      <a:pt x="1147" y="230"/>
                      <a:pt x="934" y="1"/>
                      <a:pt x="6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9" name="Google Shape;1339;p46"/>
            <p:cNvSpPr/>
            <p:nvPr/>
          </p:nvSpPr>
          <p:spPr>
            <a:xfrm>
              <a:off x="3014150" y="4032725"/>
              <a:ext cx="120300" cy="120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147544C-D33C-C15F-760C-61674BDFB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90" y="512245"/>
            <a:ext cx="3824052" cy="38807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97B33A-934A-F38B-CF6C-3B025871A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157" y="512244"/>
            <a:ext cx="3824052" cy="3880716"/>
          </a:xfrm>
          <a:prstGeom prst="rect">
            <a:avLst/>
          </a:prstGeom>
        </p:spPr>
      </p:pic>
      <p:sp>
        <p:nvSpPr>
          <p:cNvPr id="16" name="Google Shape;466;p26">
            <a:extLst>
              <a:ext uri="{FF2B5EF4-FFF2-40B4-BE49-F238E27FC236}">
                <a16:creationId xmlns:a16="http://schemas.microsoft.com/office/drawing/2014/main" id="{8F3B0BEF-D036-4405-292D-FAF0DEEF237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326" y="452616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INPUT</a:t>
            </a: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49"/>
          <p:cNvSpPr txBox="1">
            <a:spLocks noGrp="1"/>
          </p:cNvSpPr>
          <p:nvPr>
            <p:ph type="body" idx="1"/>
          </p:nvPr>
        </p:nvSpPr>
        <p:spPr>
          <a:xfrm>
            <a:off x="1006874" y="1444545"/>
            <a:ext cx="7714216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AZIS ROSYID					(22520241011)</a:t>
            </a:r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ZAKARIA HARSOYO PAMUNGKAS PUTRA			(22520241015)</a:t>
            </a:r>
          </a:p>
          <a:p>
            <a:pPr marL="241300" indent="-215900">
              <a:spcBef>
                <a:spcPts val="300"/>
              </a:spcBef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GAYUS  ERASTUS TARIHORAN				(22520244011)</a:t>
            </a:r>
          </a:p>
          <a:p>
            <a:pPr marL="241300" indent="-215900">
              <a:spcBef>
                <a:spcPts val="300"/>
              </a:spcBef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MUHAMMAD ARYA SIDIQ				(22520244013)</a:t>
            </a:r>
          </a:p>
          <a:p>
            <a:pPr marL="241300" indent="-215900">
              <a:spcBef>
                <a:spcPts val="300"/>
              </a:spcBef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GIBRAN ABYAN RIFAI				(22520244017)</a:t>
            </a:r>
          </a:p>
          <a:p>
            <a:pPr marL="241300" indent="-215900">
              <a:spcBef>
                <a:spcPts val="300"/>
              </a:spcBef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WAHYU ARTHA ANUGRAH				(22520244019)</a:t>
            </a:r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BAGAS 	YOGA ERLANGGA				(22520244033)</a:t>
            </a:r>
          </a:p>
          <a:p>
            <a:pPr marL="241300" indent="-215900">
              <a:spcBef>
                <a:spcPts val="300"/>
              </a:spcBef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IJI AFRI ADRIAN					(22520249005)</a:t>
            </a:r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ELISABETH  CARMELLITA OMBO			(22520249007)</a:t>
            </a:r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REDA </a:t>
            </a:r>
            <a:r>
              <a:rPr lang="en-US" sz="1400" dirty="0">
                <a:solidFill>
                  <a:schemeClr val="bg1"/>
                </a:solidFill>
                <a:uFill>
                  <a:noFill/>
                </a:uFill>
              </a:rPr>
              <a:t>LUVITA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					(22520249019)</a:t>
            </a:r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endParaRPr sz="1400" dirty="0"/>
          </a:p>
        </p:txBody>
      </p:sp>
      <p:sp>
        <p:nvSpPr>
          <p:cNvPr id="1587" name="Google Shape;1587;p49"/>
          <p:cNvSpPr txBox="1">
            <a:spLocks noGrp="1"/>
          </p:cNvSpPr>
          <p:nvPr>
            <p:ph type="ctrTitle"/>
          </p:nvPr>
        </p:nvSpPr>
        <p:spPr>
          <a:xfrm>
            <a:off x="597375" y="869388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ANGGOTA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6996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0" name="Google Shape;1330;p46"/>
          <p:cNvGrpSpPr/>
          <p:nvPr/>
        </p:nvGrpSpPr>
        <p:grpSpPr>
          <a:xfrm>
            <a:off x="1048273" y="211208"/>
            <a:ext cx="6872717" cy="5492362"/>
            <a:chOff x="1153225" y="1597649"/>
            <a:chExt cx="3842140" cy="3019074"/>
          </a:xfrm>
        </p:grpSpPr>
        <p:grpSp>
          <p:nvGrpSpPr>
            <p:cNvPr id="1331" name="Google Shape;1331;p46"/>
            <p:cNvGrpSpPr/>
            <p:nvPr/>
          </p:nvGrpSpPr>
          <p:grpSpPr>
            <a:xfrm>
              <a:off x="1153225" y="1597649"/>
              <a:ext cx="3842140" cy="3019074"/>
              <a:chOff x="238125" y="1676700"/>
              <a:chExt cx="2045650" cy="1779275"/>
            </a:xfrm>
          </p:grpSpPr>
          <p:sp>
            <p:nvSpPr>
              <p:cNvPr id="1332" name="Google Shape;1332;p46"/>
              <p:cNvSpPr/>
              <p:nvPr/>
            </p:nvSpPr>
            <p:spPr>
              <a:xfrm>
                <a:off x="1006875" y="3190025"/>
                <a:ext cx="508150" cy="247100"/>
              </a:xfrm>
              <a:custGeom>
                <a:avLst/>
                <a:gdLst/>
                <a:ahLst/>
                <a:cxnLst/>
                <a:rect l="l" t="t" r="r" b="b"/>
                <a:pathLst>
                  <a:path w="20326" h="9884" extrusionOk="0">
                    <a:moveTo>
                      <a:pt x="2967" y="0"/>
                    </a:moveTo>
                    <a:lnTo>
                      <a:pt x="0" y="9884"/>
                    </a:lnTo>
                    <a:lnTo>
                      <a:pt x="20325" y="9884"/>
                    </a:lnTo>
                    <a:lnTo>
                      <a:pt x="173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46"/>
              <p:cNvSpPr/>
              <p:nvPr/>
            </p:nvSpPr>
            <p:spPr>
              <a:xfrm>
                <a:off x="1021625" y="3190025"/>
                <a:ext cx="452425" cy="197525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7901" extrusionOk="0">
                    <a:moveTo>
                      <a:pt x="2377" y="0"/>
                    </a:moveTo>
                    <a:lnTo>
                      <a:pt x="0" y="7901"/>
                    </a:lnTo>
                    <a:cubicBezTo>
                      <a:pt x="6032" y="6753"/>
                      <a:pt x="12064" y="5557"/>
                      <a:pt x="18096" y="4442"/>
                    </a:cubicBezTo>
                    <a:lnTo>
                      <a:pt x="167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46"/>
              <p:cNvSpPr/>
              <p:nvPr/>
            </p:nvSpPr>
            <p:spPr>
              <a:xfrm>
                <a:off x="968750" y="3417450"/>
                <a:ext cx="584375" cy="38525"/>
              </a:xfrm>
              <a:custGeom>
                <a:avLst/>
                <a:gdLst/>
                <a:ahLst/>
                <a:cxnLst/>
                <a:rect l="l" t="t" r="r" b="b"/>
                <a:pathLst>
                  <a:path w="23375" h="1541" extrusionOk="0">
                    <a:moveTo>
                      <a:pt x="492" y="0"/>
                    </a:moveTo>
                    <a:cubicBezTo>
                      <a:pt x="214" y="0"/>
                      <a:pt x="1" y="230"/>
                      <a:pt x="1" y="492"/>
                    </a:cubicBezTo>
                    <a:lnTo>
                      <a:pt x="1" y="1541"/>
                    </a:lnTo>
                    <a:lnTo>
                      <a:pt x="23375" y="1541"/>
                    </a:lnTo>
                    <a:lnTo>
                      <a:pt x="23375" y="492"/>
                    </a:lnTo>
                    <a:cubicBezTo>
                      <a:pt x="23375" y="213"/>
                      <a:pt x="23145" y="0"/>
                      <a:pt x="228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6"/>
              <p:cNvSpPr/>
              <p:nvPr/>
            </p:nvSpPr>
            <p:spPr>
              <a:xfrm>
                <a:off x="238125" y="1777900"/>
                <a:ext cx="2045650" cy="1461300"/>
              </a:xfrm>
              <a:custGeom>
                <a:avLst/>
                <a:gdLst/>
                <a:ahLst/>
                <a:cxnLst/>
                <a:rect l="l" t="t" r="r" b="b"/>
                <a:pathLst>
                  <a:path w="81826" h="58452" extrusionOk="0">
                    <a:moveTo>
                      <a:pt x="1574" y="1"/>
                    </a:moveTo>
                    <a:cubicBezTo>
                      <a:pt x="705" y="1"/>
                      <a:pt x="0" y="689"/>
                      <a:pt x="0" y="1558"/>
                    </a:cubicBezTo>
                    <a:lnTo>
                      <a:pt x="0" y="56895"/>
                    </a:lnTo>
                    <a:cubicBezTo>
                      <a:pt x="0" y="57764"/>
                      <a:pt x="705" y="58452"/>
                      <a:pt x="1574" y="58452"/>
                    </a:cubicBezTo>
                    <a:lnTo>
                      <a:pt x="80252" y="58452"/>
                    </a:lnTo>
                    <a:cubicBezTo>
                      <a:pt x="81121" y="58452"/>
                      <a:pt x="81826" y="57764"/>
                      <a:pt x="81826" y="56895"/>
                    </a:cubicBezTo>
                    <a:lnTo>
                      <a:pt x="81826" y="1558"/>
                    </a:lnTo>
                    <a:cubicBezTo>
                      <a:pt x="81826" y="689"/>
                      <a:pt x="81121" y="1"/>
                      <a:pt x="802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6"/>
              <p:cNvSpPr/>
              <p:nvPr/>
            </p:nvSpPr>
            <p:spPr>
              <a:xfrm>
                <a:off x="238125" y="1676700"/>
                <a:ext cx="2045650" cy="1390400"/>
              </a:xfrm>
              <a:custGeom>
                <a:avLst/>
                <a:gdLst/>
                <a:ahLst/>
                <a:cxnLst/>
                <a:rect l="l" t="t" r="r" b="b"/>
                <a:pathLst>
                  <a:path w="81826" h="55616" extrusionOk="0">
                    <a:moveTo>
                      <a:pt x="2836" y="0"/>
                    </a:moveTo>
                    <a:cubicBezTo>
                      <a:pt x="1279" y="0"/>
                      <a:pt x="0" y="1279"/>
                      <a:pt x="0" y="2836"/>
                    </a:cubicBezTo>
                    <a:lnTo>
                      <a:pt x="0" y="55616"/>
                    </a:lnTo>
                    <a:lnTo>
                      <a:pt x="81826" y="55616"/>
                    </a:lnTo>
                    <a:lnTo>
                      <a:pt x="81826" y="2836"/>
                    </a:lnTo>
                    <a:cubicBezTo>
                      <a:pt x="81826" y="1279"/>
                      <a:pt x="80547" y="0"/>
                      <a:pt x="789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46"/>
              <p:cNvSpPr/>
              <p:nvPr/>
            </p:nvSpPr>
            <p:spPr>
              <a:xfrm>
                <a:off x="346300" y="1773800"/>
                <a:ext cx="1829300" cy="1140050"/>
              </a:xfrm>
              <a:custGeom>
                <a:avLst/>
                <a:gdLst/>
                <a:ahLst/>
                <a:cxnLst/>
                <a:rect l="l" t="t" r="r" b="b"/>
                <a:pathLst>
                  <a:path w="73172" h="45602" extrusionOk="0">
                    <a:moveTo>
                      <a:pt x="426" y="1"/>
                    </a:moveTo>
                    <a:cubicBezTo>
                      <a:pt x="197" y="1"/>
                      <a:pt x="0" y="181"/>
                      <a:pt x="0" y="411"/>
                    </a:cubicBezTo>
                    <a:lnTo>
                      <a:pt x="0" y="45175"/>
                    </a:lnTo>
                    <a:cubicBezTo>
                      <a:pt x="0" y="45405"/>
                      <a:pt x="197" y="45601"/>
                      <a:pt x="426" y="45601"/>
                    </a:cubicBezTo>
                    <a:lnTo>
                      <a:pt x="72745" y="45601"/>
                    </a:lnTo>
                    <a:cubicBezTo>
                      <a:pt x="72975" y="45601"/>
                      <a:pt x="73171" y="45405"/>
                      <a:pt x="73171" y="45175"/>
                    </a:cubicBezTo>
                    <a:lnTo>
                      <a:pt x="73171" y="411"/>
                    </a:lnTo>
                    <a:cubicBezTo>
                      <a:pt x="73171" y="181"/>
                      <a:pt x="72975" y="1"/>
                      <a:pt x="72745" y="1"/>
                    </a:cubicBezTo>
                    <a:close/>
                  </a:path>
                </a:pathLst>
              </a:custGeom>
              <a:solidFill>
                <a:srgbClr val="F464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46"/>
              <p:cNvSpPr/>
              <p:nvPr/>
            </p:nvSpPr>
            <p:spPr>
              <a:xfrm>
                <a:off x="1244550" y="1708650"/>
                <a:ext cx="28700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997" extrusionOk="0">
                    <a:moveTo>
                      <a:pt x="656" y="1"/>
                    </a:moveTo>
                    <a:cubicBezTo>
                      <a:pt x="213" y="1"/>
                      <a:pt x="0" y="541"/>
                      <a:pt x="312" y="853"/>
                    </a:cubicBezTo>
                    <a:cubicBezTo>
                      <a:pt x="411" y="952"/>
                      <a:pt x="532" y="996"/>
                      <a:pt x="650" y="996"/>
                    </a:cubicBezTo>
                    <a:cubicBezTo>
                      <a:pt x="904" y="996"/>
                      <a:pt x="1147" y="794"/>
                      <a:pt x="1147" y="492"/>
                    </a:cubicBezTo>
                    <a:cubicBezTo>
                      <a:pt x="1147" y="230"/>
                      <a:pt x="934" y="1"/>
                      <a:pt x="6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9" name="Google Shape;1339;p46"/>
            <p:cNvSpPr/>
            <p:nvPr/>
          </p:nvSpPr>
          <p:spPr>
            <a:xfrm>
              <a:off x="3014150" y="4032725"/>
              <a:ext cx="120300" cy="120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C43D44-16B4-45C7-00F6-40ACF1084B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97" t="18473" r="17486" b="4293"/>
          <a:stretch/>
        </p:blipFill>
        <p:spPr>
          <a:xfrm>
            <a:off x="1368750" y="452755"/>
            <a:ext cx="6231678" cy="3879635"/>
          </a:xfrm>
          <a:prstGeom prst="rect">
            <a:avLst/>
          </a:prstGeom>
        </p:spPr>
      </p:pic>
      <p:sp>
        <p:nvSpPr>
          <p:cNvPr id="8" name="Google Shape;466;p26">
            <a:extLst>
              <a:ext uri="{FF2B5EF4-FFF2-40B4-BE49-F238E27FC236}">
                <a16:creationId xmlns:a16="http://schemas.microsoft.com/office/drawing/2014/main" id="{323365A4-CA0F-EE84-E4F8-0616DB6F624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16728" y="4469274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OUTPUT</a:t>
            </a: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413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630182" y="2392075"/>
            <a:ext cx="5208456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APLIKASI QUEUE DALAM DUNIA NYATA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9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05165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2"/>
          <p:cNvSpPr txBox="1">
            <a:spLocks noGrp="1"/>
          </p:cNvSpPr>
          <p:nvPr>
            <p:ph type="ctrTitle" idx="6"/>
          </p:nvPr>
        </p:nvSpPr>
        <p:spPr>
          <a:xfrm>
            <a:off x="618824" y="411675"/>
            <a:ext cx="601057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APLIKASI QUEUE DALAM DUNIA NYATA</a:t>
            </a:r>
          </a:p>
        </p:txBody>
      </p:sp>
      <p:sp>
        <p:nvSpPr>
          <p:cNvPr id="1167" name="Google Shape;1167;p42"/>
          <p:cNvSpPr txBox="1">
            <a:spLocks noGrp="1"/>
          </p:cNvSpPr>
          <p:nvPr>
            <p:ph type="subTitle" idx="1"/>
          </p:nvPr>
        </p:nvSpPr>
        <p:spPr>
          <a:xfrm>
            <a:off x="390525" y="1643751"/>
            <a:ext cx="2662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Antrian</a:t>
            </a:r>
            <a:r>
              <a:rPr lang="en-US" sz="1600" dirty="0"/>
              <a:t> di bank</a:t>
            </a:r>
            <a:endParaRPr sz="1600" dirty="0"/>
          </a:p>
        </p:txBody>
      </p:sp>
      <p:sp>
        <p:nvSpPr>
          <p:cNvPr id="1168" name="Google Shape;1168;p42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Antrian</a:t>
            </a:r>
            <a:r>
              <a:rPr lang="en-US" sz="1600" dirty="0"/>
              <a:t> di </a:t>
            </a:r>
            <a:r>
              <a:rPr lang="en-US" sz="1600" dirty="0" err="1"/>
              <a:t>puskesmas</a:t>
            </a:r>
            <a:endParaRPr sz="1600" dirty="0"/>
          </a:p>
        </p:txBody>
      </p:sp>
      <p:sp>
        <p:nvSpPr>
          <p:cNvPr id="1170" name="Google Shape;1170;p42"/>
          <p:cNvSpPr txBox="1">
            <a:spLocks noGrp="1"/>
          </p:cNvSpPr>
          <p:nvPr>
            <p:ph type="subTitle" idx="5"/>
          </p:nvPr>
        </p:nvSpPr>
        <p:spPr>
          <a:xfrm>
            <a:off x="61765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Antrian</a:t>
            </a:r>
            <a:r>
              <a:rPr lang="en-US" sz="1600" dirty="0"/>
              <a:t> di </a:t>
            </a:r>
            <a:r>
              <a:rPr lang="en-US" sz="1600" dirty="0" err="1"/>
              <a:t>restoran</a:t>
            </a:r>
            <a:endParaRPr sz="1600" dirty="0"/>
          </a:p>
        </p:txBody>
      </p:sp>
      <p:sp>
        <p:nvSpPr>
          <p:cNvPr id="1172" name="Google Shape;1172;p42"/>
          <p:cNvSpPr txBox="1">
            <a:spLocks noGrp="1"/>
          </p:cNvSpPr>
          <p:nvPr>
            <p:ph type="subTitle" idx="8"/>
          </p:nvPr>
        </p:nvSpPr>
        <p:spPr>
          <a:xfrm>
            <a:off x="300000" y="3455218"/>
            <a:ext cx="306715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Antrian</a:t>
            </a:r>
            <a:r>
              <a:rPr lang="en-US" sz="1600" dirty="0"/>
              <a:t> di supermarket</a:t>
            </a:r>
            <a:endParaRPr sz="1600" dirty="0"/>
          </a:p>
        </p:txBody>
      </p:sp>
      <p:sp>
        <p:nvSpPr>
          <p:cNvPr id="1174" name="Google Shape;1174;p42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Antrian di bandara</a:t>
            </a:r>
            <a:endParaRPr lang="en-US" sz="1600" dirty="0"/>
          </a:p>
        </p:txBody>
      </p:sp>
      <p:sp>
        <p:nvSpPr>
          <p:cNvPr id="1176" name="Google Shape;1176;p42"/>
          <p:cNvSpPr txBox="1">
            <a:spLocks noGrp="1"/>
          </p:cNvSpPr>
          <p:nvPr>
            <p:ph type="subTitle" idx="15"/>
          </p:nvPr>
        </p:nvSpPr>
        <p:spPr>
          <a:xfrm>
            <a:off x="6176524" y="3479251"/>
            <a:ext cx="2430266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Antrian</a:t>
            </a:r>
            <a:r>
              <a:rPr lang="en-US" sz="1600" dirty="0"/>
              <a:t> di </a:t>
            </a:r>
            <a:r>
              <a:rPr lang="en-US" sz="1600" dirty="0" err="1"/>
              <a:t>tempat</a:t>
            </a:r>
            <a:r>
              <a:rPr lang="en-US" sz="1600" dirty="0"/>
              <a:t> </a:t>
            </a:r>
            <a:r>
              <a:rPr lang="en-US" sz="1600" dirty="0" err="1"/>
              <a:t>parkir</a:t>
            </a:r>
            <a:endParaRPr sz="1600" dirty="0"/>
          </a:p>
        </p:txBody>
      </p:sp>
      <p:sp>
        <p:nvSpPr>
          <p:cNvPr id="1177" name="Google Shape;1177;p42"/>
          <p:cNvSpPr/>
          <p:nvPr/>
        </p:nvSpPr>
        <p:spPr>
          <a:xfrm>
            <a:off x="1625825" y="3005284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</a:t>
            </a:r>
            <a:endParaRPr dirty="0"/>
          </a:p>
        </p:txBody>
      </p:sp>
      <p:sp>
        <p:nvSpPr>
          <p:cNvPr id="1178" name="Google Shape;1178;p42"/>
          <p:cNvSpPr/>
          <p:nvPr/>
        </p:nvSpPr>
        <p:spPr>
          <a:xfrm>
            <a:off x="4361163" y="3005284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</a:t>
            </a:r>
            <a:endParaRPr dirty="0"/>
          </a:p>
        </p:txBody>
      </p:sp>
      <p:sp>
        <p:nvSpPr>
          <p:cNvPr id="1179" name="Google Shape;1179;p42"/>
          <p:cNvSpPr/>
          <p:nvPr/>
        </p:nvSpPr>
        <p:spPr>
          <a:xfrm>
            <a:off x="7104124" y="3005284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</a:t>
            </a:r>
            <a:endParaRPr dirty="0"/>
          </a:p>
        </p:txBody>
      </p:sp>
      <p:sp>
        <p:nvSpPr>
          <p:cNvPr id="1180" name="Google Shape;1180;p42"/>
          <p:cNvSpPr/>
          <p:nvPr/>
        </p:nvSpPr>
        <p:spPr>
          <a:xfrm>
            <a:off x="1625825" y="1163242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endParaRPr dirty="0"/>
          </a:p>
        </p:txBody>
      </p:sp>
      <p:sp>
        <p:nvSpPr>
          <p:cNvPr id="1181" name="Google Shape;1181;p42"/>
          <p:cNvSpPr/>
          <p:nvPr/>
        </p:nvSpPr>
        <p:spPr>
          <a:xfrm>
            <a:off x="4361163" y="1163242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/>
          </a:p>
        </p:txBody>
      </p:sp>
      <p:sp>
        <p:nvSpPr>
          <p:cNvPr id="1182" name="Google Shape;1182;p42"/>
          <p:cNvSpPr/>
          <p:nvPr/>
        </p:nvSpPr>
        <p:spPr>
          <a:xfrm>
            <a:off x="7104124" y="1163242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</a:t>
            </a:r>
            <a:endParaRPr dirty="0"/>
          </a:p>
        </p:txBody>
      </p:sp>
      <p:cxnSp>
        <p:nvCxnSpPr>
          <p:cNvPr id="1183" name="Google Shape;1183;p42"/>
          <p:cNvCxnSpPr>
            <a:stCxn id="1180" idx="3"/>
            <a:endCxn id="1178" idx="1"/>
          </p:cNvCxnSpPr>
          <p:nvPr/>
        </p:nvCxnSpPr>
        <p:spPr>
          <a:xfrm>
            <a:off x="2041325" y="1370992"/>
            <a:ext cx="2319900" cy="18420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4" name="Google Shape;1184;p42"/>
          <p:cNvCxnSpPr>
            <a:stCxn id="1178" idx="3"/>
            <a:endCxn id="1182" idx="1"/>
          </p:cNvCxnSpPr>
          <p:nvPr/>
        </p:nvCxnSpPr>
        <p:spPr>
          <a:xfrm rot="10800000" flipH="1">
            <a:off x="4776663" y="1371034"/>
            <a:ext cx="2327400" cy="18420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39146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1337310" y="1496400"/>
            <a:ext cx="632079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 KASIH </a:t>
            </a:r>
            <a:br>
              <a:rPr lang="en" dirty="0"/>
            </a:br>
            <a:r>
              <a:rPr lang="en" sz="4400" dirty="0">
                <a:solidFill>
                  <a:schemeClr val="accent3"/>
                </a:solidFill>
              </a:rPr>
              <a:t>ANY QUESTION?</a:t>
            </a: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235972" y="2392075"/>
            <a:ext cx="4479926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PENGERTIAN QUEUE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4" y="1365061"/>
            <a:ext cx="4106109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Queue (</a:t>
            </a:r>
            <a:r>
              <a:rPr lang="en-US" sz="1400" dirty="0" err="1"/>
              <a:t>antrian</a:t>
            </a:r>
            <a:r>
              <a:rPr lang="en-US" sz="1400" dirty="0"/>
              <a:t>)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jenis</a:t>
            </a:r>
            <a:r>
              <a:rPr lang="en-US" sz="1400" dirty="0"/>
              <a:t> </a:t>
            </a:r>
            <a:r>
              <a:rPr lang="en-US" sz="1400" dirty="0" err="1"/>
              <a:t>struktur</a:t>
            </a:r>
            <a:r>
              <a:rPr lang="en-US" sz="1400" dirty="0"/>
              <a:t> data yang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diproses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sifat</a:t>
            </a:r>
            <a:r>
              <a:rPr lang="en-US" sz="1400" dirty="0"/>
              <a:t> FIFO (</a:t>
            </a:r>
            <a:r>
              <a:rPr lang="en-US" sz="1400" i="1" dirty="0"/>
              <a:t>First In First Out</a:t>
            </a:r>
            <a:r>
              <a:rPr lang="en-US" sz="1400" dirty="0"/>
              <a:t>), </a:t>
            </a:r>
            <a:r>
              <a:rPr lang="en-US" sz="1400" dirty="0" err="1"/>
              <a:t>dimana</a:t>
            </a:r>
            <a:r>
              <a:rPr lang="en-US" sz="1400" dirty="0"/>
              <a:t> </a:t>
            </a:r>
            <a:r>
              <a:rPr lang="en-US" sz="1400" dirty="0" err="1"/>
              <a:t>elemen</a:t>
            </a:r>
            <a:r>
              <a:rPr lang="en-US" sz="1400" dirty="0"/>
              <a:t> yang </a:t>
            </a:r>
            <a:r>
              <a:rPr lang="en-US" sz="1400" dirty="0" err="1"/>
              <a:t>pertama</a:t>
            </a:r>
            <a:r>
              <a:rPr lang="en-US" sz="1400" dirty="0"/>
              <a:t> kali </a:t>
            </a:r>
            <a:r>
              <a:rPr lang="en-US" sz="1400" dirty="0" err="1"/>
              <a:t>masukke</a:t>
            </a:r>
            <a:r>
              <a:rPr lang="en-US" sz="1400" dirty="0"/>
              <a:t> </a:t>
            </a:r>
            <a:r>
              <a:rPr lang="en-US" sz="1400" dirty="0" err="1"/>
              <a:t>antrian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keluar</a:t>
            </a:r>
            <a:r>
              <a:rPr lang="en-US" sz="1400" dirty="0"/>
              <a:t> </a:t>
            </a:r>
            <a:r>
              <a:rPr lang="en-US" sz="1400" dirty="0" err="1"/>
              <a:t>pertama</a:t>
            </a:r>
            <a:r>
              <a:rPr lang="en-US" sz="1400" dirty="0"/>
              <a:t> </a:t>
            </a:r>
            <a:r>
              <a:rPr lang="en-US" sz="1400" dirty="0" err="1"/>
              <a:t>kalinya</a:t>
            </a:r>
            <a:r>
              <a:rPr lang="en-US" sz="1400" dirty="0"/>
              <a:t>. Ada dua </a:t>
            </a:r>
            <a:r>
              <a:rPr lang="en-US" sz="1400" dirty="0" err="1"/>
              <a:t>jenis</a:t>
            </a:r>
            <a:r>
              <a:rPr lang="en-US" sz="1400" dirty="0"/>
              <a:t> </a:t>
            </a:r>
            <a:r>
              <a:rPr lang="en-US" sz="1400" dirty="0" err="1"/>
              <a:t>operasi</a:t>
            </a:r>
            <a:r>
              <a:rPr lang="en-US" sz="1400" dirty="0"/>
              <a:t> yang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dilakukan</a:t>
            </a:r>
            <a:r>
              <a:rPr lang="en-US" sz="1400" dirty="0"/>
              <a:t> di </a:t>
            </a:r>
            <a:r>
              <a:rPr lang="en-US" sz="1400" dirty="0" err="1"/>
              <a:t>antrian</a:t>
            </a:r>
            <a:r>
              <a:rPr lang="en-US" sz="1400" dirty="0"/>
              <a:t> : enqueue (</a:t>
            </a:r>
            <a:r>
              <a:rPr lang="en-US" sz="1400" dirty="0" err="1"/>
              <a:t>memasukkan</a:t>
            </a:r>
            <a:r>
              <a:rPr lang="en-US" sz="1400" dirty="0"/>
              <a:t> </a:t>
            </a:r>
            <a:r>
              <a:rPr lang="en-US" sz="1400" dirty="0" err="1"/>
              <a:t>elemen</a:t>
            </a:r>
            <a:r>
              <a:rPr lang="en-US" sz="1400" dirty="0"/>
              <a:t> </a:t>
            </a:r>
            <a:r>
              <a:rPr lang="en-US" sz="1400" dirty="0" err="1"/>
              <a:t>baru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elemen</a:t>
            </a:r>
            <a:r>
              <a:rPr lang="en-US" sz="1400" dirty="0"/>
              <a:t>) dan dequeue (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mengeluarkan</a:t>
            </a:r>
            <a:r>
              <a:rPr lang="en-US" sz="1400" dirty="0"/>
              <a:t>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elemen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antrian</a:t>
            </a:r>
            <a:r>
              <a:rPr lang="en-US" sz="1400" dirty="0"/>
              <a:t>). </a:t>
            </a:r>
            <a:r>
              <a:rPr lang="en-US" sz="1400" dirty="0" err="1"/>
              <a:t>Antrian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dibuat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: </a:t>
            </a:r>
            <a:r>
              <a:rPr lang="en-US" sz="1400" i="1" dirty="0" err="1"/>
              <a:t>Liniear</a:t>
            </a:r>
            <a:r>
              <a:rPr lang="en-US" sz="1400" i="1" dirty="0"/>
              <a:t> Array</a:t>
            </a:r>
            <a:r>
              <a:rPr lang="en-US" sz="1400" dirty="0"/>
              <a:t> dan </a:t>
            </a:r>
            <a:r>
              <a:rPr lang="en-US" sz="1400" i="1" dirty="0"/>
              <a:t>Circular Array</a:t>
            </a:r>
            <a:r>
              <a:rPr lang="en-US" sz="1400" dirty="0"/>
              <a:t>.</a:t>
            </a:r>
            <a:endParaRPr sz="1400"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9581;p57">
            <a:extLst>
              <a:ext uri="{FF2B5EF4-FFF2-40B4-BE49-F238E27FC236}">
                <a16:creationId xmlns:a16="http://schemas.microsoft.com/office/drawing/2014/main" id="{4D893CDD-5D85-C0C7-2305-997B5AC3FAD3}"/>
              </a:ext>
            </a:extLst>
          </p:cNvPr>
          <p:cNvGrpSpPr/>
          <p:nvPr/>
        </p:nvGrpSpPr>
        <p:grpSpPr>
          <a:xfrm>
            <a:off x="5338727" y="1793655"/>
            <a:ext cx="2133880" cy="244715"/>
            <a:chOff x="3200660" y="2180272"/>
            <a:chExt cx="2563824" cy="378237"/>
          </a:xfrm>
        </p:grpSpPr>
        <p:sp>
          <p:nvSpPr>
            <p:cNvPr id="3" name="Google Shape;9582;p57">
              <a:extLst>
                <a:ext uri="{FF2B5EF4-FFF2-40B4-BE49-F238E27FC236}">
                  <a16:creationId xmlns:a16="http://schemas.microsoft.com/office/drawing/2014/main" id="{C72EDEAD-83A3-3134-C397-7295EB765F59}"/>
                </a:ext>
              </a:extLst>
            </p:cNvPr>
            <p:cNvSpPr/>
            <p:nvPr/>
          </p:nvSpPr>
          <p:spPr>
            <a:xfrm>
              <a:off x="320066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6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22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22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583;p57">
              <a:extLst>
                <a:ext uri="{FF2B5EF4-FFF2-40B4-BE49-F238E27FC236}">
                  <a16:creationId xmlns:a16="http://schemas.microsoft.com/office/drawing/2014/main" id="{B977B4E8-8608-4248-C9AE-269C9CFCC831}"/>
                </a:ext>
              </a:extLst>
            </p:cNvPr>
            <p:cNvSpPr/>
            <p:nvPr/>
          </p:nvSpPr>
          <p:spPr>
            <a:xfrm>
              <a:off x="3345104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584;p57">
              <a:extLst>
                <a:ext uri="{FF2B5EF4-FFF2-40B4-BE49-F238E27FC236}">
                  <a16:creationId xmlns:a16="http://schemas.microsoft.com/office/drawing/2014/main" id="{E1E7A5D5-DBF1-B32F-F6A0-53DD6CF70E20}"/>
                </a:ext>
              </a:extLst>
            </p:cNvPr>
            <p:cNvSpPr/>
            <p:nvPr/>
          </p:nvSpPr>
          <p:spPr>
            <a:xfrm>
              <a:off x="3489548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1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81" y="1"/>
                    <a:pt x="7937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585;p57">
              <a:extLst>
                <a:ext uri="{FF2B5EF4-FFF2-40B4-BE49-F238E27FC236}">
                  <a16:creationId xmlns:a16="http://schemas.microsoft.com/office/drawing/2014/main" id="{0CF1369A-F771-38C5-005B-DA8D9FB5994D}"/>
                </a:ext>
              </a:extLst>
            </p:cNvPr>
            <p:cNvSpPr/>
            <p:nvPr/>
          </p:nvSpPr>
          <p:spPr>
            <a:xfrm>
              <a:off x="3633992" y="2180272"/>
              <a:ext cx="108252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7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7" y="37890"/>
                    <a:pt x="621" y="37890"/>
                  </a:cubicBezTo>
                  <a:lnTo>
                    <a:pt x="7937" y="37890"/>
                  </a:lnTo>
                  <a:cubicBezTo>
                    <a:pt x="8268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8" y="1"/>
                    <a:pt x="7937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586;p57">
              <a:extLst>
                <a:ext uri="{FF2B5EF4-FFF2-40B4-BE49-F238E27FC236}">
                  <a16:creationId xmlns:a16="http://schemas.microsoft.com/office/drawing/2014/main" id="{0A05AD07-4E45-5195-85F4-9E4B508B4CF9}"/>
                </a:ext>
              </a:extLst>
            </p:cNvPr>
            <p:cNvSpPr/>
            <p:nvPr/>
          </p:nvSpPr>
          <p:spPr>
            <a:xfrm>
              <a:off x="3778448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6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6" y="37876"/>
                  </a:cubicBezTo>
                  <a:lnTo>
                    <a:pt x="7936" y="37876"/>
                  </a:lnTo>
                  <a:cubicBezTo>
                    <a:pt x="8267" y="37876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587;p57">
              <a:extLst>
                <a:ext uri="{FF2B5EF4-FFF2-40B4-BE49-F238E27FC236}">
                  <a16:creationId xmlns:a16="http://schemas.microsoft.com/office/drawing/2014/main" id="{D394706A-C7D4-5FD4-535D-571F795AD918}"/>
                </a:ext>
              </a:extLst>
            </p:cNvPr>
            <p:cNvSpPr/>
            <p:nvPr/>
          </p:nvSpPr>
          <p:spPr>
            <a:xfrm>
              <a:off x="3922892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588;p57">
              <a:extLst>
                <a:ext uri="{FF2B5EF4-FFF2-40B4-BE49-F238E27FC236}">
                  <a16:creationId xmlns:a16="http://schemas.microsoft.com/office/drawing/2014/main" id="{C029DC24-C1A7-127A-3E0B-EDB36E254181}"/>
                </a:ext>
              </a:extLst>
            </p:cNvPr>
            <p:cNvSpPr/>
            <p:nvPr/>
          </p:nvSpPr>
          <p:spPr>
            <a:xfrm>
              <a:off x="4067336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589;p57">
              <a:extLst>
                <a:ext uri="{FF2B5EF4-FFF2-40B4-BE49-F238E27FC236}">
                  <a16:creationId xmlns:a16="http://schemas.microsoft.com/office/drawing/2014/main" id="{A73A48EF-3A45-C55E-5931-1168611F0A94}"/>
                </a:ext>
              </a:extLst>
            </p:cNvPr>
            <p:cNvSpPr/>
            <p:nvPr/>
          </p:nvSpPr>
          <p:spPr>
            <a:xfrm>
              <a:off x="4211780" y="2180272"/>
              <a:ext cx="108252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590;p57">
              <a:extLst>
                <a:ext uri="{FF2B5EF4-FFF2-40B4-BE49-F238E27FC236}">
                  <a16:creationId xmlns:a16="http://schemas.microsoft.com/office/drawing/2014/main" id="{0B68F418-B130-19B0-5FDB-EBA33775A174}"/>
                </a:ext>
              </a:extLst>
            </p:cNvPr>
            <p:cNvSpPr/>
            <p:nvPr/>
          </p:nvSpPr>
          <p:spPr>
            <a:xfrm>
              <a:off x="4356236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20" y="37876"/>
                  </a:cubicBezTo>
                  <a:lnTo>
                    <a:pt x="7936" y="37876"/>
                  </a:lnTo>
                  <a:cubicBezTo>
                    <a:pt x="8267" y="37876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591;p57">
              <a:extLst>
                <a:ext uri="{FF2B5EF4-FFF2-40B4-BE49-F238E27FC236}">
                  <a16:creationId xmlns:a16="http://schemas.microsoft.com/office/drawing/2014/main" id="{C641D566-DE3E-8CAD-DF82-9FB434018B8B}"/>
                </a:ext>
              </a:extLst>
            </p:cNvPr>
            <p:cNvSpPr/>
            <p:nvPr/>
          </p:nvSpPr>
          <p:spPr>
            <a:xfrm>
              <a:off x="450068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6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592;p57">
              <a:extLst>
                <a:ext uri="{FF2B5EF4-FFF2-40B4-BE49-F238E27FC236}">
                  <a16:creationId xmlns:a16="http://schemas.microsoft.com/office/drawing/2014/main" id="{0246E126-F23D-C7A6-7010-E23B3B56B0A2}"/>
                </a:ext>
              </a:extLst>
            </p:cNvPr>
            <p:cNvSpPr/>
            <p:nvPr/>
          </p:nvSpPr>
          <p:spPr>
            <a:xfrm>
              <a:off x="4645124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7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7" y="37876"/>
                  </a:cubicBezTo>
                  <a:lnTo>
                    <a:pt x="7936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593;p57">
              <a:extLst>
                <a:ext uri="{FF2B5EF4-FFF2-40B4-BE49-F238E27FC236}">
                  <a16:creationId xmlns:a16="http://schemas.microsoft.com/office/drawing/2014/main" id="{A76B0D8C-39C1-29B0-D134-4FF9BD4063EC}"/>
                </a:ext>
              </a:extLst>
            </p:cNvPr>
            <p:cNvSpPr/>
            <p:nvPr/>
          </p:nvSpPr>
          <p:spPr>
            <a:xfrm>
              <a:off x="4789568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594;p57">
              <a:extLst>
                <a:ext uri="{FF2B5EF4-FFF2-40B4-BE49-F238E27FC236}">
                  <a16:creationId xmlns:a16="http://schemas.microsoft.com/office/drawing/2014/main" id="{C562A9B5-2886-C233-E582-F62C74491808}"/>
                </a:ext>
              </a:extLst>
            </p:cNvPr>
            <p:cNvSpPr/>
            <p:nvPr/>
          </p:nvSpPr>
          <p:spPr>
            <a:xfrm>
              <a:off x="4934012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3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595;p57">
              <a:extLst>
                <a:ext uri="{FF2B5EF4-FFF2-40B4-BE49-F238E27FC236}">
                  <a16:creationId xmlns:a16="http://schemas.microsoft.com/office/drawing/2014/main" id="{29345D32-2FEF-E9B4-8B03-9FC22836CC93}"/>
                </a:ext>
              </a:extLst>
            </p:cNvPr>
            <p:cNvSpPr/>
            <p:nvPr/>
          </p:nvSpPr>
          <p:spPr>
            <a:xfrm>
              <a:off x="5078456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0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596;p57">
              <a:extLst>
                <a:ext uri="{FF2B5EF4-FFF2-40B4-BE49-F238E27FC236}">
                  <a16:creationId xmlns:a16="http://schemas.microsoft.com/office/drawing/2014/main" id="{56A1AD92-DEA9-76D9-8774-C3092126B48C}"/>
                </a:ext>
              </a:extLst>
            </p:cNvPr>
            <p:cNvSpPr/>
            <p:nvPr/>
          </p:nvSpPr>
          <p:spPr>
            <a:xfrm>
              <a:off x="522290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597;p57">
              <a:extLst>
                <a:ext uri="{FF2B5EF4-FFF2-40B4-BE49-F238E27FC236}">
                  <a16:creationId xmlns:a16="http://schemas.microsoft.com/office/drawing/2014/main" id="{EE844726-17B9-0C95-7C5F-7434DD099E89}"/>
                </a:ext>
              </a:extLst>
            </p:cNvPr>
            <p:cNvSpPr/>
            <p:nvPr/>
          </p:nvSpPr>
          <p:spPr>
            <a:xfrm>
              <a:off x="5367343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07" y="37890"/>
                  </a:cubicBezTo>
                  <a:lnTo>
                    <a:pt x="7937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598;p57">
              <a:extLst>
                <a:ext uri="{FF2B5EF4-FFF2-40B4-BE49-F238E27FC236}">
                  <a16:creationId xmlns:a16="http://schemas.microsoft.com/office/drawing/2014/main" id="{9A6432FE-9ED8-47BC-C93E-1294B83E6649}"/>
                </a:ext>
              </a:extLst>
            </p:cNvPr>
            <p:cNvSpPr/>
            <p:nvPr/>
          </p:nvSpPr>
          <p:spPr>
            <a:xfrm>
              <a:off x="5511787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7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76"/>
                    <a:pt x="607" y="37876"/>
                  </a:cubicBezTo>
                  <a:lnTo>
                    <a:pt x="7923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599;p57">
              <a:extLst>
                <a:ext uri="{FF2B5EF4-FFF2-40B4-BE49-F238E27FC236}">
                  <a16:creationId xmlns:a16="http://schemas.microsoft.com/office/drawing/2014/main" id="{78D5227D-2B5E-2E01-56F7-50F4FF40A43E}"/>
                </a:ext>
              </a:extLst>
            </p:cNvPr>
            <p:cNvSpPr/>
            <p:nvPr/>
          </p:nvSpPr>
          <p:spPr>
            <a:xfrm>
              <a:off x="5656231" y="2180272"/>
              <a:ext cx="108252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07" y="1"/>
                  </a:moveTo>
                  <a:cubicBezTo>
                    <a:pt x="263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8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8" y="1"/>
                    <a:pt x="79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9581;p57">
            <a:extLst>
              <a:ext uri="{FF2B5EF4-FFF2-40B4-BE49-F238E27FC236}">
                <a16:creationId xmlns:a16="http://schemas.microsoft.com/office/drawing/2014/main" id="{561B08F1-2EDB-C01B-1C91-DFE523B53CA8}"/>
              </a:ext>
            </a:extLst>
          </p:cNvPr>
          <p:cNvGrpSpPr/>
          <p:nvPr/>
        </p:nvGrpSpPr>
        <p:grpSpPr>
          <a:xfrm>
            <a:off x="5323656" y="2206290"/>
            <a:ext cx="2133880" cy="244715"/>
            <a:chOff x="3200660" y="2180272"/>
            <a:chExt cx="2563824" cy="378237"/>
          </a:xfrm>
        </p:grpSpPr>
        <p:sp>
          <p:nvSpPr>
            <p:cNvPr id="22" name="Google Shape;9582;p57">
              <a:extLst>
                <a:ext uri="{FF2B5EF4-FFF2-40B4-BE49-F238E27FC236}">
                  <a16:creationId xmlns:a16="http://schemas.microsoft.com/office/drawing/2014/main" id="{B935A60E-C5F5-402C-CF6B-0BA8666A5AF6}"/>
                </a:ext>
              </a:extLst>
            </p:cNvPr>
            <p:cNvSpPr/>
            <p:nvPr/>
          </p:nvSpPr>
          <p:spPr>
            <a:xfrm>
              <a:off x="320066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6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22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22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583;p57">
              <a:extLst>
                <a:ext uri="{FF2B5EF4-FFF2-40B4-BE49-F238E27FC236}">
                  <a16:creationId xmlns:a16="http://schemas.microsoft.com/office/drawing/2014/main" id="{F19786FC-5CDC-6337-BFC4-6FB71932CC92}"/>
                </a:ext>
              </a:extLst>
            </p:cNvPr>
            <p:cNvSpPr/>
            <p:nvPr/>
          </p:nvSpPr>
          <p:spPr>
            <a:xfrm>
              <a:off x="3345104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584;p57">
              <a:extLst>
                <a:ext uri="{FF2B5EF4-FFF2-40B4-BE49-F238E27FC236}">
                  <a16:creationId xmlns:a16="http://schemas.microsoft.com/office/drawing/2014/main" id="{B835B695-0C77-B3AF-7893-C39D5A273C8D}"/>
                </a:ext>
              </a:extLst>
            </p:cNvPr>
            <p:cNvSpPr/>
            <p:nvPr/>
          </p:nvSpPr>
          <p:spPr>
            <a:xfrm>
              <a:off x="3489548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1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81" y="1"/>
                    <a:pt x="7937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585;p57">
              <a:extLst>
                <a:ext uri="{FF2B5EF4-FFF2-40B4-BE49-F238E27FC236}">
                  <a16:creationId xmlns:a16="http://schemas.microsoft.com/office/drawing/2014/main" id="{A8D2385D-1A7C-9439-2352-4DB3F1C5255C}"/>
                </a:ext>
              </a:extLst>
            </p:cNvPr>
            <p:cNvSpPr/>
            <p:nvPr/>
          </p:nvSpPr>
          <p:spPr>
            <a:xfrm>
              <a:off x="3633992" y="2180272"/>
              <a:ext cx="108252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7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7" y="37890"/>
                    <a:pt x="621" y="37890"/>
                  </a:cubicBezTo>
                  <a:lnTo>
                    <a:pt x="7937" y="37890"/>
                  </a:lnTo>
                  <a:cubicBezTo>
                    <a:pt x="8268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8" y="1"/>
                    <a:pt x="7937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586;p57">
              <a:extLst>
                <a:ext uri="{FF2B5EF4-FFF2-40B4-BE49-F238E27FC236}">
                  <a16:creationId xmlns:a16="http://schemas.microsoft.com/office/drawing/2014/main" id="{B10FBEB5-F0D1-08D3-DF28-3B918D1C7C2A}"/>
                </a:ext>
              </a:extLst>
            </p:cNvPr>
            <p:cNvSpPr/>
            <p:nvPr/>
          </p:nvSpPr>
          <p:spPr>
            <a:xfrm>
              <a:off x="3778448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6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6" y="37876"/>
                  </a:cubicBezTo>
                  <a:lnTo>
                    <a:pt x="7936" y="37876"/>
                  </a:lnTo>
                  <a:cubicBezTo>
                    <a:pt x="8267" y="37876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587;p57">
              <a:extLst>
                <a:ext uri="{FF2B5EF4-FFF2-40B4-BE49-F238E27FC236}">
                  <a16:creationId xmlns:a16="http://schemas.microsoft.com/office/drawing/2014/main" id="{56717AD7-E1FA-A081-7F74-CC4E28BB2FC6}"/>
                </a:ext>
              </a:extLst>
            </p:cNvPr>
            <p:cNvSpPr/>
            <p:nvPr/>
          </p:nvSpPr>
          <p:spPr>
            <a:xfrm>
              <a:off x="3922892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588;p57">
              <a:extLst>
                <a:ext uri="{FF2B5EF4-FFF2-40B4-BE49-F238E27FC236}">
                  <a16:creationId xmlns:a16="http://schemas.microsoft.com/office/drawing/2014/main" id="{1247CB72-F323-67D7-962C-7B7673BF41D5}"/>
                </a:ext>
              </a:extLst>
            </p:cNvPr>
            <p:cNvSpPr/>
            <p:nvPr/>
          </p:nvSpPr>
          <p:spPr>
            <a:xfrm>
              <a:off x="4067336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589;p57">
              <a:extLst>
                <a:ext uri="{FF2B5EF4-FFF2-40B4-BE49-F238E27FC236}">
                  <a16:creationId xmlns:a16="http://schemas.microsoft.com/office/drawing/2014/main" id="{CB9BF7BD-BC9D-1EE9-8D9D-528606BC2745}"/>
                </a:ext>
              </a:extLst>
            </p:cNvPr>
            <p:cNvSpPr/>
            <p:nvPr/>
          </p:nvSpPr>
          <p:spPr>
            <a:xfrm>
              <a:off x="4211780" y="2180272"/>
              <a:ext cx="108252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590;p57">
              <a:extLst>
                <a:ext uri="{FF2B5EF4-FFF2-40B4-BE49-F238E27FC236}">
                  <a16:creationId xmlns:a16="http://schemas.microsoft.com/office/drawing/2014/main" id="{E5FA245F-98F1-B6EE-0917-AE8B1F2D3FAF}"/>
                </a:ext>
              </a:extLst>
            </p:cNvPr>
            <p:cNvSpPr/>
            <p:nvPr/>
          </p:nvSpPr>
          <p:spPr>
            <a:xfrm>
              <a:off x="4356236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20" y="37876"/>
                  </a:cubicBezTo>
                  <a:lnTo>
                    <a:pt x="7936" y="37876"/>
                  </a:lnTo>
                  <a:cubicBezTo>
                    <a:pt x="8267" y="37876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591;p57">
              <a:extLst>
                <a:ext uri="{FF2B5EF4-FFF2-40B4-BE49-F238E27FC236}">
                  <a16:creationId xmlns:a16="http://schemas.microsoft.com/office/drawing/2014/main" id="{7BD8CBF8-F615-8AF6-4CD6-6269F85D6DEE}"/>
                </a:ext>
              </a:extLst>
            </p:cNvPr>
            <p:cNvSpPr/>
            <p:nvPr/>
          </p:nvSpPr>
          <p:spPr>
            <a:xfrm>
              <a:off x="450068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6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592;p57">
              <a:extLst>
                <a:ext uri="{FF2B5EF4-FFF2-40B4-BE49-F238E27FC236}">
                  <a16:creationId xmlns:a16="http://schemas.microsoft.com/office/drawing/2014/main" id="{0546B46F-885A-AF0C-5BDC-D2807F251DCF}"/>
                </a:ext>
              </a:extLst>
            </p:cNvPr>
            <p:cNvSpPr/>
            <p:nvPr/>
          </p:nvSpPr>
          <p:spPr>
            <a:xfrm>
              <a:off x="4645124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7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7" y="37876"/>
                  </a:cubicBezTo>
                  <a:lnTo>
                    <a:pt x="7936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593;p57">
              <a:extLst>
                <a:ext uri="{FF2B5EF4-FFF2-40B4-BE49-F238E27FC236}">
                  <a16:creationId xmlns:a16="http://schemas.microsoft.com/office/drawing/2014/main" id="{742E90F4-FDA3-E530-F5B9-58AC161A7ABD}"/>
                </a:ext>
              </a:extLst>
            </p:cNvPr>
            <p:cNvSpPr/>
            <p:nvPr/>
          </p:nvSpPr>
          <p:spPr>
            <a:xfrm>
              <a:off x="4789568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594;p57">
              <a:extLst>
                <a:ext uri="{FF2B5EF4-FFF2-40B4-BE49-F238E27FC236}">
                  <a16:creationId xmlns:a16="http://schemas.microsoft.com/office/drawing/2014/main" id="{B1A51AF3-F6B4-7270-0074-8D5EA84882E3}"/>
                </a:ext>
              </a:extLst>
            </p:cNvPr>
            <p:cNvSpPr/>
            <p:nvPr/>
          </p:nvSpPr>
          <p:spPr>
            <a:xfrm>
              <a:off x="4934012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3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595;p57">
              <a:extLst>
                <a:ext uri="{FF2B5EF4-FFF2-40B4-BE49-F238E27FC236}">
                  <a16:creationId xmlns:a16="http://schemas.microsoft.com/office/drawing/2014/main" id="{70E09859-F2BA-8E05-BE78-2B06223DC475}"/>
                </a:ext>
              </a:extLst>
            </p:cNvPr>
            <p:cNvSpPr/>
            <p:nvPr/>
          </p:nvSpPr>
          <p:spPr>
            <a:xfrm>
              <a:off x="5078456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0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596;p57">
              <a:extLst>
                <a:ext uri="{FF2B5EF4-FFF2-40B4-BE49-F238E27FC236}">
                  <a16:creationId xmlns:a16="http://schemas.microsoft.com/office/drawing/2014/main" id="{0393DE97-7D2A-5F26-896C-CDE550BC1E64}"/>
                </a:ext>
              </a:extLst>
            </p:cNvPr>
            <p:cNvSpPr/>
            <p:nvPr/>
          </p:nvSpPr>
          <p:spPr>
            <a:xfrm>
              <a:off x="522290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597;p57">
              <a:extLst>
                <a:ext uri="{FF2B5EF4-FFF2-40B4-BE49-F238E27FC236}">
                  <a16:creationId xmlns:a16="http://schemas.microsoft.com/office/drawing/2014/main" id="{2104031A-355B-96C5-25FA-4F90477F79F3}"/>
                </a:ext>
              </a:extLst>
            </p:cNvPr>
            <p:cNvSpPr/>
            <p:nvPr/>
          </p:nvSpPr>
          <p:spPr>
            <a:xfrm>
              <a:off x="5367343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07" y="37890"/>
                  </a:cubicBezTo>
                  <a:lnTo>
                    <a:pt x="7937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598;p57">
              <a:extLst>
                <a:ext uri="{FF2B5EF4-FFF2-40B4-BE49-F238E27FC236}">
                  <a16:creationId xmlns:a16="http://schemas.microsoft.com/office/drawing/2014/main" id="{C8031823-0A5F-8C7C-5181-8D51FABFB8E5}"/>
                </a:ext>
              </a:extLst>
            </p:cNvPr>
            <p:cNvSpPr/>
            <p:nvPr/>
          </p:nvSpPr>
          <p:spPr>
            <a:xfrm>
              <a:off x="5511787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7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76"/>
                    <a:pt x="607" y="37876"/>
                  </a:cubicBezTo>
                  <a:lnTo>
                    <a:pt x="7923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599;p57">
              <a:extLst>
                <a:ext uri="{FF2B5EF4-FFF2-40B4-BE49-F238E27FC236}">
                  <a16:creationId xmlns:a16="http://schemas.microsoft.com/office/drawing/2014/main" id="{D02289A6-48D5-8022-DC8A-C755BDF4C3E2}"/>
                </a:ext>
              </a:extLst>
            </p:cNvPr>
            <p:cNvSpPr/>
            <p:nvPr/>
          </p:nvSpPr>
          <p:spPr>
            <a:xfrm>
              <a:off x="5656231" y="2180272"/>
              <a:ext cx="108252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07" y="1"/>
                  </a:moveTo>
                  <a:cubicBezTo>
                    <a:pt x="263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8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8" y="1"/>
                    <a:pt x="79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9581;p57">
            <a:extLst>
              <a:ext uri="{FF2B5EF4-FFF2-40B4-BE49-F238E27FC236}">
                <a16:creationId xmlns:a16="http://schemas.microsoft.com/office/drawing/2014/main" id="{23C7637B-D812-4358-2CC2-95B5BA4A7DB9}"/>
              </a:ext>
            </a:extLst>
          </p:cNvPr>
          <p:cNvGrpSpPr/>
          <p:nvPr/>
        </p:nvGrpSpPr>
        <p:grpSpPr>
          <a:xfrm>
            <a:off x="5339294" y="2639310"/>
            <a:ext cx="2133880" cy="244715"/>
            <a:chOff x="3200660" y="2180272"/>
            <a:chExt cx="2563824" cy="378237"/>
          </a:xfrm>
        </p:grpSpPr>
        <p:sp>
          <p:nvSpPr>
            <p:cNvPr id="41" name="Google Shape;9582;p57">
              <a:extLst>
                <a:ext uri="{FF2B5EF4-FFF2-40B4-BE49-F238E27FC236}">
                  <a16:creationId xmlns:a16="http://schemas.microsoft.com/office/drawing/2014/main" id="{A2DA8BEA-1A8B-8356-35A1-1E4B2BA7DFC1}"/>
                </a:ext>
              </a:extLst>
            </p:cNvPr>
            <p:cNvSpPr/>
            <p:nvPr/>
          </p:nvSpPr>
          <p:spPr>
            <a:xfrm>
              <a:off x="320066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6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22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22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583;p57">
              <a:extLst>
                <a:ext uri="{FF2B5EF4-FFF2-40B4-BE49-F238E27FC236}">
                  <a16:creationId xmlns:a16="http://schemas.microsoft.com/office/drawing/2014/main" id="{9B0CA816-AFB8-DDCE-EE8C-8AEF5401887E}"/>
                </a:ext>
              </a:extLst>
            </p:cNvPr>
            <p:cNvSpPr/>
            <p:nvPr/>
          </p:nvSpPr>
          <p:spPr>
            <a:xfrm>
              <a:off x="3345104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584;p57">
              <a:extLst>
                <a:ext uri="{FF2B5EF4-FFF2-40B4-BE49-F238E27FC236}">
                  <a16:creationId xmlns:a16="http://schemas.microsoft.com/office/drawing/2014/main" id="{D712FB1A-F76E-B1F2-C9F7-E7A16FC2D9BB}"/>
                </a:ext>
              </a:extLst>
            </p:cNvPr>
            <p:cNvSpPr/>
            <p:nvPr/>
          </p:nvSpPr>
          <p:spPr>
            <a:xfrm>
              <a:off x="3489548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1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81" y="1"/>
                    <a:pt x="7937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585;p57">
              <a:extLst>
                <a:ext uri="{FF2B5EF4-FFF2-40B4-BE49-F238E27FC236}">
                  <a16:creationId xmlns:a16="http://schemas.microsoft.com/office/drawing/2014/main" id="{DB9D61D9-CDB5-3197-6EDF-E51488A5913F}"/>
                </a:ext>
              </a:extLst>
            </p:cNvPr>
            <p:cNvSpPr/>
            <p:nvPr/>
          </p:nvSpPr>
          <p:spPr>
            <a:xfrm>
              <a:off x="3633992" y="2180272"/>
              <a:ext cx="108252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7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7" y="37890"/>
                    <a:pt x="621" y="37890"/>
                  </a:cubicBezTo>
                  <a:lnTo>
                    <a:pt x="7937" y="37890"/>
                  </a:lnTo>
                  <a:cubicBezTo>
                    <a:pt x="8268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8" y="1"/>
                    <a:pt x="7937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586;p57">
              <a:extLst>
                <a:ext uri="{FF2B5EF4-FFF2-40B4-BE49-F238E27FC236}">
                  <a16:creationId xmlns:a16="http://schemas.microsoft.com/office/drawing/2014/main" id="{FB75C70C-3F0E-8DED-3380-13B9FA88A15B}"/>
                </a:ext>
              </a:extLst>
            </p:cNvPr>
            <p:cNvSpPr/>
            <p:nvPr/>
          </p:nvSpPr>
          <p:spPr>
            <a:xfrm>
              <a:off x="3778448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6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6" y="37876"/>
                  </a:cubicBezTo>
                  <a:lnTo>
                    <a:pt x="7936" y="37876"/>
                  </a:lnTo>
                  <a:cubicBezTo>
                    <a:pt x="8267" y="37876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587;p57">
              <a:extLst>
                <a:ext uri="{FF2B5EF4-FFF2-40B4-BE49-F238E27FC236}">
                  <a16:creationId xmlns:a16="http://schemas.microsoft.com/office/drawing/2014/main" id="{BEAF3DA8-BD30-9362-70BF-4317BAE278CE}"/>
                </a:ext>
              </a:extLst>
            </p:cNvPr>
            <p:cNvSpPr/>
            <p:nvPr/>
          </p:nvSpPr>
          <p:spPr>
            <a:xfrm>
              <a:off x="3922892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588;p57">
              <a:extLst>
                <a:ext uri="{FF2B5EF4-FFF2-40B4-BE49-F238E27FC236}">
                  <a16:creationId xmlns:a16="http://schemas.microsoft.com/office/drawing/2014/main" id="{F8D50557-2F48-D81F-6FBE-77624F5817D6}"/>
                </a:ext>
              </a:extLst>
            </p:cNvPr>
            <p:cNvSpPr/>
            <p:nvPr/>
          </p:nvSpPr>
          <p:spPr>
            <a:xfrm>
              <a:off x="4067336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589;p57">
              <a:extLst>
                <a:ext uri="{FF2B5EF4-FFF2-40B4-BE49-F238E27FC236}">
                  <a16:creationId xmlns:a16="http://schemas.microsoft.com/office/drawing/2014/main" id="{009AE9B0-9719-6E94-82EB-F0C480764078}"/>
                </a:ext>
              </a:extLst>
            </p:cNvPr>
            <p:cNvSpPr/>
            <p:nvPr/>
          </p:nvSpPr>
          <p:spPr>
            <a:xfrm>
              <a:off x="4211780" y="2180272"/>
              <a:ext cx="108252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590;p57">
              <a:extLst>
                <a:ext uri="{FF2B5EF4-FFF2-40B4-BE49-F238E27FC236}">
                  <a16:creationId xmlns:a16="http://schemas.microsoft.com/office/drawing/2014/main" id="{FEF080A5-CFA7-2D70-F82C-97CA0F64A3EA}"/>
                </a:ext>
              </a:extLst>
            </p:cNvPr>
            <p:cNvSpPr/>
            <p:nvPr/>
          </p:nvSpPr>
          <p:spPr>
            <a:xfrm>
              <a:off x="4356236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20" y="37876"/>
                  </a:cubicBezTo>
                  <a:lnTo>
                    <a:pt x="7936" y="37876"/>
                  </a:lnTo>
                  <a:cubicBezTo>
                    <a:pt x="8267" y="37876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591;p57">
              <a:extLst>
                <a:ext uri="{FF2B5EF4-FFF2-40B4-BE49-F238E27FC236}">
                  <a16:creationId xmlns:a16="http://schemas.microsoft.com/office/drawing/2014/main" id="{04EA3D31-5607-C81E-C729-EC52A4B2C388}"/>
                </a:ext>
              </a:extLst>
            </p:cNvPr>
            <p:cNvSpPr/>
            <p:nvPr/>
          </p:nvSpPr>
          <p:spPr>
            <a:xfrm>
              <a:off x="450068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6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592;p57">
              <a:extLst>
                <a:ext uri="{FF2B5EF4-FFF2-40B4-BE49-F238E27FC236}">
                  <a16:creationId xmlns:a16="http://schemas.microsoft.com/office/drawing/2014/main" id="{F12A9ECB-AFAF-F5A2-3197-73C914BC22BA}"/>
                </a:ext>
              </a:extLst>
            </p:cNvPr>
            <p:cNvSpPr/>
            <p:nvPr/>
          </p:nvSpPr>
          <p:spPr>
            <a:xfrm>
              <a:off x="4645124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7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7" y="37876"/>
                  </a:cubicBezTo>
                  <a:lnTo>
                    <a:pt x="7936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593;p57">
              <a:extLst>
                <a:ext uri="{FF2B5EF4-FFF2-40B4-BE49-F238E27FC236}">
                  <a16:creationId xmlns:a16="http://schemas.microsoft.com/office/drawing/2014/main" id="{3523E935-1093-224A-B2D8-B2A7D0B6647E}"/>
                </a:ext>
              </a:extLst>
            </p:cNvPr>
            <p:cNvSpPr/>
            <p:nvPr/>
          </p:nvSpPr>
          <p:spPr>
            <a:xfrm>
              <a:off x="4789568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594;p57">
              <a:extLst>
                <a:ext uri="{FF2B5EF4-FFF2-40B4-BE49-F238E27FC236}">
                  <a16:creationId xmlns:a16="http://schemas.microsoft.com/office/drawing/2014/main" id="{6B02AC34-D00F-00FF-FDC3-DDEFF754F257}"/>
                </a:ext>
              </a:extLst>
            </p:cNvPr>
            <p:cNvSpPr/>
            <p:nvPr/>
          </p:nvSpPr>
          <p:spPr>
            <a:xfrm>
              <a:off x="4934012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3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595;p57">
              <a:extLst>
                <a:ext uri="{FF2B5EF4-FFF2-40B4-BE49-F238E27FC236}">
                  <a16:creationId xmlns:a16="http://schemas.microsoft.com/office/drawing/2014/main" id="{659F01C4-9C1A-C50C-C03E-22132E691BB1}"/>
                </a:ext>
              </a:extLst>
            </p:cNvPr>
            <p:cNvSpPr/>
            <p:nvPr/>
          </p:nvSpPr>
          <p:spPr>
            <a:xfrm>
              <a:off x="5078456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0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596;p57">
              <a:extLst>
                <a:ext uri="{FF2B5EF4-FFF2-40B4-BE49-F238E27FC236}">
                  <a16:creationId xmlns:a16="http://schemas.microsoft.com/office/drawing/2014/main" id="{AF5C68C1-7A17-5591-D5F0-BEC1E17479E3}"/>
                </a:ext>
              </a:extLst>
            </p:cNvPr>
            <p:cNvSpPr/>
            <p:nvPr/>
          </p:nvSpPr>
          <p:spPr>
            <a:xfrm>
              <a:off x="522290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597;p57">
              <a:extLst>
                <a:ext uri="{FF2B5EF4-FFF2-40B4-BE49-F238E27FC236}">
                  <a16:creationId xmlns:a16="http://schemas.microsoft.com/office/drawing/2014/main" id="{70906228-D4BF-9029-CF1B-E7E2E09C0948}"/>
                </a:ext>
              </a:extLst>
            </p:cNvPr>
            <p:cNvSpPr/>
            <p:nvPr/>
          </p:nvSpPr>
          <p:spPr>
            <a:xfrm>
              <a:off x="5367343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07" y="37890"/>
                  </a:cubicBezTo>
                  <a:lnTo>
                    <a:pt x="7937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598;p57">
              <a:extLst>
                <a:ext uri="{FF2B5EF4-FFF2-40B4-BE49-F238E27FC236}">
                  <a16:creationId xmlns:a16="http://schemas.microsoft.com/office/drawing/2014/main" id="{EA044BD7-7F9E-0B3D-E127-37E2EE363EE8}"/>
                </a:ext>
              </a:extLst>
            </p:cNvPr>
            <p:cNvSpPr/>
            <p:nvPr/>
          </p:nvSpPr>
          <p:spPr>
            <a:xfrm>
              <a:off x="5511787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7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76"/>
                    <a:pt x="607" y="37876"/>
                  </a:cubicBezTo>
                  <a:lnTo>
                    <a:pt x="7923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599;p57">
              <a:extLst>
                <a:ext uri="{FF2B5EF4-FFF2-40B4-BE49-F238E27FC236}">
                  <a16:creationId xmlns:a16="http://schemas.microsoft.com/office/drawing/2014/main" id="{0AEC957F-B979-A241-113D-FFFB25CF471D}"/>
                </a:ext>
              </a:extLst>
            </p:cNvPr>
            <p:cNvSpPr/>
            <p:nvPr/>
          </p:nvSpPr>
          <p:spPr>
            <a:xfrm>
              <a:off x="5656231" y="2180272"/>
              <a:ext cx="108252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07" y="1"/>
                  </a:moveTo>
                  <a:cubicBezTo>
                    <a:pt x="263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8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8" y="1"/>
                    <a:pt x="79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9581;p57">
            <a:extLst>
              <a:ext uri="{FF2B5EF4-FFF2-40B4-BE49-F238E27FC236}">
                <a16:creationId xmlns:a16="http://schemas.microsoft.com/office/drawing/2014/main" id="{FE57768B-A9CF-E285-F8F7-3A693E57B7D2}"/>
              </a:ext>
            </a:extLst>
          </p:cNvPr>
          <p:cNvGrpSpPr/>
          <p:nvPr/>
        </p:nvGrpSpPr>
        <p:grpSpPr>
          <a:xfrm>
            <a:off x="5323656" y="3075290"/>
            <a:ext cx="2133880" cy="244715"/>
            <a:chOff x="3200660" y="2180272"/>
            <a:chExt cx="2563824" cy="378237"/>
          </a:xfrm>
        </p:grpSpPr>
        <p:sp>
          <p:nvSpPr>
            <p:cNvPr id="60" name="Google Shape;9582;p57">
              <a:extLst>
                <a:ext uri="{FF2B5EF4-FFF2-40B4-BE49-F238E27FC236}">
                  <a16:creationId xmlns:a16="http://schemas.microsoft.com/office/drawing/2014/main" id="{B86C130E-6B62-ADF2-8219-33906AC106C0}"/>
                </a:ext>
              </a:extLst>
            </p:cNvPr>
            <p:cNvSpPr/>
            <p:nvPr/>
          </p:nvSpPr>
          <p:spPr>
            <a:xfrm>
              <a:off x="320066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6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22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22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583;p57">
              <a:extLst>
                <a:ext uri="{FF2B5EF4-FFF2-40B4-BE49-F238E27FC236}">
                  <a16:creationId xmlns:a16="http://schemas.microsoft.com/office/drawing/2014/main" id="{BC7D9DE5-7721-04CD-1777-3D1C40F8B61C}"/>
                </a:ext>
              </a:extLst>
            </p:cNvPr>
            <p:cNvSpPr/>
            <p:nvPr/>
          </p:nvSpPr>
          <p:spPr>
            <a:xfrm>
              <a:off x="3345104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584;p57">
              <a:extLst>
                <a:ext uri="{FF2B5EF4-FFF2-40B4-BE49-F238E27FC236}">
                  <a16:creationId xmlns:a16="http://schemas.microsoft.com/office/drawing/2014/main" id="{6EBAA47C-B2FF-917C-943D-6277BB7DA75C}"/>
                </a:ext>
              </a:extLst>
            </p:cNvPr>
            <p:cNvSpPr/>
            <p:nvPr/>
          </p:nvSpPr>
          <p:spPr>
            <a:xfrm>
              <a:off x="3489548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1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81" y="1"/>
                    <a:pt x="7937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585;p57">
              <a:extLst>
                <a:ext uri="{FF2B5EF4-FFF2-40B4-BE49-F238E27FC236}">
                  <a16:creationId xmlns:a16="http://schemas.microsoft.com/office/drawing/2014/main" id="{91D60F6F-2F62-9D9C-8637-A561A5B02794}"/>
                </a:ext>
              </a:extLst>
            </p:cNvPr>
            <p:cNvSpPr/>
            <p:nvPr/>
          </p:nvSpPr>
          <p:spPr>
            <a:xfrm>
              <a:off x="3633992" y="2180272"/>
              <a:ext cx="108252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7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7" y="37890"/>
                    <a:pt x="621" y="37890"/>
                  </a:cubicBezTo>
                  <a:lnTo>
                    <a:pt x="7937" y="37890"/>
                  </a:lnTo>
                  <a:cubicBezTo>
                    <a:pt x="8268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8" y="1"/>
                    <a:pt x="7937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9586;p57">
              <a:extLst>
                <a:ext uri="{FF2B5EF4-FFF2-40B4-BE49-F238E27FC236}">
                  <a16:creationId xmlns:a16="http://schemas.microsoft.com/office/drawing/2014/main" id="{28AE93F4-D229-4CDA-07ED-29F0B04923A9}"/>
                </a:ext>
              </a:extLst>
            </p:cNvPr>
            <p:cNvSpPr/>
            <p:nvPr/>
          </p:nvSpPr>
          <p:spPr>
            <a:xfrm>
              <a:off x="3778448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6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6" y="37876"/>
                  </a:cubicBezTo>
                  <a:lnTo>
                    <a:pt x="7936" y="37876"/>
                  </a:lnTo>
                  <a:cubicBezTo>
                    <a:pt x="8267" y="37876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9587;p57">
              <a:extLst>
                <a:ext uri="{FF2B5EF4-FFF2-40B4-BE49-F238E27FC236}">
                  <a16:creationId xmlns:a16="http://schemas.microsoft.com/office/drawing/2014/main" id="{2CA68501-1356-2A15-CC81-B7462143C5F4}"/>
                </a:ext>
              </a:extLst>
            </p:cNvPr>
            <p:cNvSpPr/>
            <p:nvPr/>
          </p:nvSpPr>
          <p:spPr>
            <a:xfrm>
              <a:off x="3922892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9588;p57">
              <a:extLst>
                <a:ext uri="{FF2B5EF4-FFF2-40B4-BE49-F238E27FC236}">
                  <a16:creationId xmlns:a16="http://schemas.microsoft.com/office/drawing/2014/main" id="{D32872A2-26A9-1495-6322-1BEC6708D517}"/>
                </a:ext>
              </a:extLst>
            </p:cNvPr>
            <p:cNvSpPr/>
            <p:nvPr/>
          </p:nvSpPr>
          <p:spPr>
            <a:xfrm>
              <a:off x="4067336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9589;p57">
              <a:extLst>
                <a:ext uri="{FF2B5EF4-FFF2-40B4-BE49-F238E27FC236}">
                  <a16:creationId xmlns:a16="http://schemas.microsoft.com/office/drawing/2014/main" id="{431F4644-2DE3-7DFE-C1A1-03A2B7DA92A6}"/>
                </a:ext>
              </a:extLst>
            </p:cNvPr>
            <p:cNvSpPr/>
            <p:nvPr/>
          </p:nvSpPr>
          <p:spPr>
            <a:xfrm>
              <a:off x="4211780" y="2180272"/>
              <a:ext cx="108252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9590;p57">
              <a:extLst>
                <a:ext uri="{FF2B5EF4-FFF2-40B4-BE49-F238E27FC236}">
                  <a16:creationId xmlns:a16="http://schemas.microsoft.com/office/drawing/2014/main" id="{ACE07046-7DF9-6A1E-14E7-E42D7CB067AF}"/>
                </a:ext>
              </a:extLst>
            </p:cNvPr>
            <p:cNvSpPr/>
            <p:nvPr/>
          </p:nvSpPr>
          <p:spPr>
            <a:xfrm>
              <a:off x="4356236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20" y="37876"/>
                  </a:cubicBezTo>
                  <a:lnTo>
                    <a:pt x="7936" y="37876"/>
                  </a:lnTo>
                  <a:cubicBezTo>
                    <a:pt x="8267" y="37876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9591;p57">
              <a:extLst>
                <a:ext uri="{FF2B5EF4-FFF2-40B4-BE49-F238E27FC236}">
                  <a16:creationId xmlns:a16="http://schemas.microsoft.com/office/drawing/2014/main" id="{FDBE6CE2-B596-65F0-3F86-20CCBC91ED43}"/>
                </a:ext>
              </a:extLst>
            </p:cNvPr>
            <p:cNvSpPr/>
            <p:nvPr/>
          </p:nvSpPr>
          <p:spPr>
            <a:xfrm>
              <a:off x="450068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6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9592;p57">
              <a:extLst>
                <a:ext uri="{FF2B5EF4-FFF2-40B4-BE49-F238E27FC236}">
                  <a16:creationId xmlns:a16="http://schemas.microsoft.com/office/drawing/2014/main" id="{F5523110-7E3F-AC39-3305-FDADCB4DA335}"/>
                </a:ext>
              </a:extLst>
            </p:cNvPr>
            <p:cNvSpPr/>
            <p:nvPr/>
          </p:nvSpPr>
          <p:spPr>
            <a:xfrm>
              <a:off x="4645124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7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7" y="37876"/>
                  </a:cubicBezTo>
                  <a:lnTo>
                    <a:pt x="7936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9593;p57">
              <a:extLst>
                <a:ext uri="{FF2B5EF4-FFF2-40B4-BE49-F238E27FC236}">
                  <a16:creationId xmlns:a16="http://schemas.microsoft.com/office/drawing/2014/main" id="{B3377C07-1141-1582-224C-840AFC5D721A}"/>
                </a:ext>
              </a:extLst>
            </p:cNvPr>
            <p:cNvSpPr/>
            <p:nvPr/>
          </p:nvSpPr>
          <p:spPr>
            <a:xfrm>
              <a:off x="4789568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9594;p57">
              <a:extLst>
                <a:ext uri="{FF2B5EF4-FFF2-40B4-BE49-F238E27FC236}">
                  <a16:creationId xmlns:a16="http://schemas.microsoft.com/office/drawing/2014/main" id="{50126CB4-E5D7-8F3D-CB21-C0B4181F53DE}"/>
                </a:ext>
              </a:extLst>
            </p:cNvPr>
            <p:cNvSpPr/>
            <p:nvPr/>
          </p:nvSpPr>
          <p:spPr>
            <a:xfrm>
              <a:off x="4934012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3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9595;p57">
              <a:extLst>
                <a:ext uri="{FF2B5EF4-FFF2-40B4-BE49-F238E27FC236}">
                  <a16:creationId xmlns:a16="http://schemas.microsoft.com/office/drawing/2014/main" id="{84FEEB7D-10DB-840E-DC5D-97641958A7A0}"/>
                </a:ext>
              </a:extLst>
            </p:cNvPr>
            <p:cNvSpPr/>
            <p:nvPr/>
          </p:nvSpPr>
          <p:spPr>
            <a:xfrm>
              <a:off x="5078456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0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9596;p57">
              <a:extLst>
                <a:ext uri="{FF2B5EF4-FFF2-40B4-BE49-F238E27FC236}">
                  <a16:creationId xmlns:a16="http://schemas.microsoft.com/office/drawing/2014/main" id="{2D7ED323-F21D-F28F-BAB1-3E6027E43E13}"/>
                </a:ext>
              </a:extLst>
            </p:cNvPr>
            <p:cNvSpPr/>
            <p:nvPr/>
          </p:nvSpPr>
          <p:spPr>
            <a:xfrm>
              <a:off x="522290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9597;p57">
              <a:extLst>
                <a:ext uri="{FF2B5EF4-FFF2-40B4-BE49-F238E27FC236}">
                  <a16:creationId xmlns:a16="http://schemas.microsoft.com/office/drawing/2014/main" id="{106FFE0E-693C-71D7-1E20-2274883849B8}"/>
                </a:ext>
              </a:extLst>
            </p:cNvPr>
            <p:cNvSpPr/>
            <p:nvPr/>
          </p:nvSpPr>
          <p:spPr>
            <a:xfrm>
              <a:off x="5367343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07" y="37890"/>
                  </a:cubicBezTo>
                  <a:lnTo>
                    <a:pt x="7937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9598;p57">
              <a:extLst>
                <a:ext uri="{FF2B5EF4-FFF2-40B4-BE49-F238E27FC236}">
                  <a16:creationId xmlns:a16="http://schemas.microsoft.com/office/drawing/2014/main" id="{A62CD94D-71E8-AD29-65EB-ECF20B5E7F92}"/>
                </a:ext>
              </a:extLst>
            </p:cNvPr>
            <p:cNvSpPr/>
            <p:nvPr/>
          </p:nvSpPr>
          <p:spPr>
            <a:xfrm>
              <a:off x="5511787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7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76"/>
                    <a:pt x="607" y="37876"/>
                  </a:cubicBezTo>
                  <a:lnTo>
                    <a:pt x="7923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9599;p57">
              <a:extLst>
                <a:ext uri="{FF2B5EF4-FFF2-40B4-BE49-F238E27FC236}">
                  <a16:creationId xmlns:a16="http://schemas.microsoft.com/office/drawing/2014/main" id="{6FA9F5BF-26BD-818D-5887-978341F2E387}"/>
                </a:ext>
              </a:extLst>
            </p:cNvPr>
            <p:cNvSpPr/>
            <p:nvPr/>
          </p:nvSpPr>
          <p:spPr>
            <a:xfrm>
              <a:off x="5656231" y="2180272"/>
              <a:ext cx="108252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07" y="1"/>
                  </a:moveTo>
                  <a:cubicBezTo>
                    <a:pt x="263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8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8" y="1"/>
                    <a:pt x="79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9581;p57">
            <a:extLst>
              <a:ext uri="{FF2B5EF4-FFF2-40B4-BE49-F238E27FC236}">
                <a16:creationId xmlns:a16="http://schemas.microsoft.com/office/drawing/2014/main" id="{2DB6F1BB-266B-F6D2-E312-8DCC971E8C85}"/>
              </a:ext>
            </a:extLst>
          </p:cNvPr>
          <p:cNvGrpSpPr/>
          <p:nvPr/>
        </p:nvGrpSpPr>
        <p:grpSpPr>
          <a:xfrm>
            <a:off x="5338727" y="3495359"/>
            <a:ext cx="2133880" cy="244715"/>
            <a:chOff x="3200660" y="2180272"/>
            <a:chExt cx="2563824" cy="378237"/>
          </a:xfrm>
        </p:grpSpPr>
        <p:sp>
          <p:nvSpPr>
            <p:cNvPr id="463" name="Google Shape;9582;p57">
              <a:extLst>
                <a:ext uri="{FF2B5EF4-FFF2-40B4-BE49-F238E27FC236}">
                  <a16:creationId xmlns:a16="http://schemas.microsoft.com/office/drawing/2014/main" id="{2E5167B9-EF98-F09B-40BF-E4350043A660}"/>
                </a:ext>
              </a:extLst>
            </p:cNvPr>
            <p:cNvSpPr/>
            <p:nvPr/>
          </p:nvSpPr>
          <p:spPr>
            <a:xfrm>
              <a:off x="320066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6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22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22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9583;p57">
              <a:extLst>
                <a:ext uri="{FF2B5EF4-FFF2-40B4-BE49-F238E27FC236}">
                  <a16:creationId xmlns:a16="http://schemas.microsoft.com/office/drawing/2014/main" id="{DE504B77-2866-368F-56C0-C523E84F4C2F}"/>
                </a:ext>
              </a:extLst>
            </p:cNvPr>
            <p:cNvSpPr/>
            <p:nvPr/>
          </p:nvSpPr>
          <p:spPr>
            <a:xfrm>
              <a:off x="3345104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9584;p57">
              <a:extLst>
                <a:ext uri="{FF2B5EF4-FFF2-40B4-BE49-F238E27FC236}">
                  <a16:creationId xmlns:a16="http://schemas.microsoft.com/office/drawing/2014/main" id="{60E85A08-1A75-94A4-9E0E-412E00D41492}"/>
                </a:ext>
              </a:extLst>
            </p:cNvPr>
            <p:cNvSpPr/>
            <p:nvPr/>
          </p:nvSpPr>
          <p:spPr>
            <a:xfrm>
              <a:off x="3489548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1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81" y="1"/>
                    <a:pt x="7937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9585;p57">
              <a:extLst>
                <a:ext uri="{FF2B5EF4-FFF2-40B4-BE49-F238E27FC236}">
                  <a16:creationId xmlns:a16="http://schemas.microsoft.com/office/drawing/2014/main" id="{FF2E1444-06F3-9FFF-7E01-3FB34AF2A3FB}"/>
                </a:ext>
              </a:extLst>
            </p:cNvPr>
            <p:cNvSpPr/>
            <p:nvPr/>
          </p:nvSpPr>
          <p:spPr>
            <a:xfrm>
              <a:off x="3633992" y="2180272"/>
              <a:ext cx="108252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7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7" y="37890"/>
                    <a:pt x="621" y="37890"/>
                  </a:cubicBezTo>
                  <a:lnTo>
                    <a:pt x="7937" y="37890"/>
                  </a:lnTo>
                  <a:cubicBezTo>
                    <a:pt x="8268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8" y="1"/>
                    <a:pt x="7937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9586;p57">
              <a:extLst>
                <a:ext uri="{FF2B5EF4-FFF2-40B4-BE49-F238E27FC236}">
                  <a16:creationId xmlns:a16="http://schemas.microsoft.com/office/drawing/2014/main" id="{E8DE5E08-B9CD-8472-D869-B88D10AD0CEC}"/>
                </a:ext>
              </a:extLst>
            </p:cNvPr>
            <p:cNvSpPr/>
            <p:nvPr/>
          </p:nvSpPr>
          <p:spPr>
            <a:xfrm>
              <a:off x="3778448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6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6" y="37876"/>
                  </a:cubicBezTo>
                  <a:lnTo>
                    <a:pt x="7936" y="37876"/>
                  </a:lnTo>
                  <a:cubicBezTo>
                    <a:pt x="8267" y="37876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9587;p57">
              <a:extLst>
                <a:ext uri="{FF2B5EF4-FFF2-40B4-BE49-F238E27FC236}">
                  <a16:creationId xmlns:a16="http://schemas.microsoft.com/office/drawing/2014/main" id="{E5ACAAD3-59CF-E125-A2BC-B900DA298C1D}"/>
                </a:ext>
              </a:extLst>
            </p:cNvPr>
            <p:cNvSpPr/>
            <p:nvPr/>
          </p:nvSpPr>
          <p:spPr>
            <a:xfrm>
              <a:off x="3922892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9588;p57">
              <a:extLst>
                <a:ext uri="{FF2B5EF4-FFF2-40B4-BE49-F238E27FC236}">
                  <a16:creationId xmlns:a16="http://schemas.microsoft.com/office/drawing/2014/main" id="{3D08F7DF-B116-AF1D-807F-930A00073C74}"/>
                </a:ext>
              </a:extLst>
            </p:cNvPr>
            <p:cNvSpPr/>
            <p:nvPr/>
          </p:nvSpPr>
          <p:spPr>
            <a:xfrm>
              <a:off x="4067336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9589;p57">
              <a:extLst>
                <a:ext uri="{FF2B5EF4-FFF2-40B4-BE49-F238E27FC236}">
                  <a16:creationId xmlns:a16="http://schemas.microsoft.com/office/drawing/2014/main" id="{BFFFB5BB-00EE-CD94-5129-0931FC125625}"/>
                </a:ext>
              </a:extLst>
            </p:cNvPr>
            <p:cNvSpPr/>
            <p:nvPr/>
          </p:nvSpPr>
          <p:spPr>
            <a:xfrm>
              <a:off x="4211780" y="2180272"/>
              <a:ext cx="108252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9590;p57">
              <a:extLst>
                <a:ext uri="{FF2B5EF4-FFF2-40B4-BE49-F238E27FC236}">
                  <a16:creationId xmlns:a16="http://schemas.microsoft.com/office/drawing/2014/main" id="{1A77D04D-F86B-6B07-1E7B-CABBFFDAE40E}"/>
                </a:ext>
              </a:extLst>
            </p:cNvPr>
            <p:cNvSpPr/>
            <p:nvPr/>
          </p:nvSpPr>
          <p:spPr>
            <a:xfrm>
              <a:off x="4356236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20" y="37876"/>
                  </a:cubicBezTo>
                  <a:lnTo>
                    <a:pt x="7936" y="37876"/>
                  </a:lnTo>
                  <a:cubicBezTo>
                    <a:pt x="8267" y="37876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9591;p57">
              <a:extLst>
                <a:ext uri="{FF2B5EF4-FFF2-40B4-BE49-F238E27FC236}">
                  <a16:creationId xmlns:a16="http://schemas.microsoft.com/office/drawing/2014/main" id="{06C6019D-1B66-B926-AB23-9C04F44A7418}"/>
                </a:ext>
              </a:extLst>
            </p:cNvPr>
            <p:cNvSpPr/>
            <p:nvPr/>
          </p:nvSpPr>
          <p:spPr>
            <a:xfrm>
              <a:off x="450068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6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9592;p57">
              <a:extLst>
                <a:ext uri="{FF2B5EF4-FFF2-40B4-BE49-F238E27FC236}">
                  <a16:creationId xmlns:a16="http://schemas.microsoft.com/office/drawing/2014/main" id="{2F9A05B1-DC98-57A1-4F6B-4CC265432542}"/>
                </a:ext>
              </a:extLst>
            </p:cNvPr>
            <p:cNvSpPr/>
            <p:nvPr/>
          </p:nvSpPr>
          <p:spPr>
            <a:xfrm>
              <a:off x="4645124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7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7" y="37876"/>
                  </a:cubicBezTo>
                  <a:lnTo>
                    <a:pt x="7936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9593;p57">
              <a:extLst>
                <a:ext uri="{FF2B5EF4-FFF2-40B4-BE49-F238E27FC236}">
                  <a16:creationId xmlns:a16="http://schemas.microsoft.com/office/drawing/2014/main" id="{A0F32BA1-01D7-63CB-D0D1-0FBEFB2C9601}"/>
                </a:ext>
              </a:extLst>
            </p:cNvPr>
            <p:cNvSpPr/>
            <p:nvPr/>
          </p:nvSpPr>
          <p:spPr>
            <a:xfrm>
              <a:off x="4789568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9594;p57">
              <a:extLst>
                <a:ext uri="{FF2B5EF4-FFF2-40B4-BE49-F238E27FC236}">
                  <a16:creationId xmlns:a16="http://schemas.microsoft.com/office/drawing/2014/main" id="{78B0E24D-0BCF-2D72-D6F9-36424BB52477}"/>
                </a:ext>
              </a:extLst>
            </p:cNvPr>
            <p:cNvSpPr/>
            <p:nvPr/>
          </p:nvSpPr>
          <p:spPr>
            <a:xfrm>
              <a:off x="4934012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3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9595;p57">
              <a:extLst>
                <a:ext uri="{FF2B5EF4-FFF2-40B4-BE49-F238E27FC236}">
                  <a16:creationId xmlns:a16="http://schemas.microsoft.com/office/drawing/2014/main" id="{D7EF6BB7-1B0D-EE04-DF88-90F29C42E0F6}"/>
                </a:ext>
              </a:extLst>
            </p:cNvPr>
            <p:cNvSpPr/>
            <p:nvPr/>
          </p:nvSpPr>
          <p:spPr>
            <a:xfrm>
              <a:off x="5078456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0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9596;p57">
              <a:extLst>
                <a:ext uri="{FF2B5EF4-FFF2-40B4-BE49-F238E27FC236}">
                  <a16:creationId xmlns:a16="http://schemas.microsoft.com/office/drawing/2014/main" id="{F8E89D37-40A4-A179-46A6-6986CA42A173}"/>
                </a:ext>
              </a:extLst>
            </p:cNvPr>
            <p:cNvSpPr/>
            <p:nvPr/>
          </p:nvSpPr>
          <p:spPr>
            <a:xfrm>
              <a:off x="522290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9597;p57">
              <a:extLst>
                <a:ext uri="{FF2B5EF4-FFF2-40B4-BE49-F238E27FC236}">
                  <a16:creationId xmlns:a16="http://schemas.microsoft.com/office/drawing/2014/main" id="{4E7F7587-2393-8C16-B177-D9D74202B623}"/>
                </a:ext>
              </a:extLst>
            </p:cNvPr>
            <p:cNvSpPr/>
            <p:nvPr/>
          </p:nvSpPr>
          <p:spPr>
            <a:xfrm>
              <a:off x="5367343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07" y="37890"/>
                  </a:cubicBezTo>
                  <a:lnTo>
                    <a:pt x="7937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9598;p57">
              <a:extLst>
                <a:ext uri="{FF2B5EF4-FFF2-40B4-BE49-F238E27FC236}">
                  <a16:creationId xmlns:a16="http://schemas.microsoft.com/office/drawing/2014/main" id="{AE12CE9A-65F3-2C76-9F8D-6741EB5F6170}"/>
                </a:ext>
              </a:extLst>
            </p:cNvPr>
            <p:cNvSpPr/>
            <p:nvPr/>
          </p:nvSpPr>
          <p:spPr>
            <a:xfrm>
              <a:off x="5511787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7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76"/>
                    <a:pt x="607" y="37876"/>
                  </a:cubicBezTo>
                  <a:lnTo>
                    <a:pt x="7923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9599;p57">
              <a:extLst>
                <a:ext uri="{FF2B5EF4-FFF2-40B4-BE49-F238E27FC236}">
                  <a16:creationId xmlns:a16="http://schemas.microsoft.com/office/drawing/2014/main" id="{4C833CAB-EF58-CE07-2C09-FCFB3EC37897}"/>
                </a:ext>
              </a:extLst>
            </p:cNvPr>
            <p:cNvSpPr/>
            <p:nvPr/>
          </p:nvSpPr>
          <p:spPr>
            <a:xfrm>
              <a:off x="5656231" y="2180272"/>
              <a:ext cx="108252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07" y="1"/>
                  </a:moveTo>
                  <a:cubicBezTo>
                    <a:pt x="263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8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8" y="1"/>
                    <a:pt x="79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" name="Google Shape;9581;p57">
            <a:extLst>
              <a:ext uri="{FF2B5EF4-FFF2-40B4-BE49-F238E27FC236}">
                <a16:creationId xmlns:a16="http://schemas.microsoft.com/office/drawing/2014/main" id="{7BCF1BC3-18DB-2BE3-63E7-ECE9195F19FF}"/>
              </a:ext>
            </a:extLst>
          </p:cNvPr>
          <p:cNvGrpSpPr/>
          <p:nvPr/>
        </p:nvGrpSpPr>
        <p:grpSpPr>
          <a:xfrm>
            <a:off x="5327219" y="1358366"/>
            <a:ext cx="2133880" cy="244715"/>
            <a:chOff x="3200660" y="2180272"/>
            <a:chExt cx="2563824" cy="378237"/>
          </a:xfrm>
        </p:grpSpPr>
        <p:sp>
          <p:nvSpPr>
            <p:cNvPr id="482" name="Google Shape;9582;p57">
              <a:extLst>
                <a:ext uri="{FF2B5EF4-FFF2-40B4-BE49-F238E27FC236}">
                  <a16:creationId xmlns:a16="http://schemas.microsoft.com/office/drawing/2014/main" id="{08DBDB10-78EE-59F9-E90D-D1CF59234629}"/>
                </a:ext>
              </a:extLst>
            </p:cNvPr>
            <p:cNvSpPr/>
            <p:nvPr/>
          </p:nvSpPr>
          <p:spPr>
            <a:xfrm>
              <a:off x="320066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6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22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22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9583;p57">
              <a:extLst>
                <a:ext uri="{FF2B5EF4-FFF2-40B4-BE49-F238E27FC236}">
                  <a16:creationId xmlns:a16="http://schemas.microsoft.com/office/drawing/2014/main" id="{944091AE-0DE0-2608-65DF-DAA125DAC867}"/>
                </a:ext>
              </a:extLst>
            </p:cNvPr>
            <p:cNvSpPr/>
            <p:nvPr/>
          </p:nvSpPr>
          <p:spPr>
            <a:xfrm>
              <a:off x="3345104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9584;p57">
              <a:extLst>
                <a:ext uri="{FF2B5EF4-FFF2-40B4-BE49-F238E27FC236}">
                  <a16:creationId xmlns:a16="http://schemas.microsoft.com/office/drawing/2014/main" id="{C10C6C13-E73C-8FE6-A0D7-583E9EC196A7}"/>
                </a:ext>
              </a:extLst>
            </p:cNvPr>
            <p:cNvSpPr/>
            <p:nvPr/>
          </p:nvSpPr>
          <p:spPr>
            <a:xfrm>
              <a:off x="3489548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1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81" y="1"/>
                    <a:pt x="7937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9585;p57">
              <a:extLst>
                <a:ext uri="{FF2B5EF4-FFF2-40B4-BE49-F238E27FC236}">
                  <a16:creationId xmlns:a16="http://schemas.microsoft.com/office/drawing/2014/main" id="{A082371C-FD27-AC51-3F47-CB729084058C}"/>
                </a:ext>
              </a:extLst>
            </p:cNvPr>
            <p:cNvSpPr/>
            <p:nvPr/>
          </p:nvSpPr>
          <p:spPr>
            <a:xfrm>
              <a:off x="3633992" y="2180272"/>
              <a:ext cx="108252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7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7" y="37890"/>
                    <a:pt x="621" y="37890"/>
                  </a:cubicBezTo>
                  <a:lnTo>
                    <a:pt x="7937" y="37890"/>
                  </a:lnTo>
                  <a:cubicBezTo>
                    <a:pt x="8268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8" y="1"/>
                    <a:pt x="7937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9586;p57">
              <a:extLst>
                <a:ext uri="{FF2B5EF4-FFF2-40B4-BE49-F238E27FC236}">
                  <a16:creationId xmlns:a16="http://schemas.microsoft.com/office/drawing/2014/main" id="{DAFA467D-ED21-FC78-7771-CB4DFC9CA494}"/>
                </a:ext>
              </a:extLst>
            </p:cNvPr>
            <p:cNvSpPr/>
            <p:nvPr/>
          </p:nvSpPr>
          <p:spPr>
            <a:xfrm>
              <a:off x="3778448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6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6" y="37876"/>
                  </a:cubicBezTo>
                  <a:lnTo>
                    <a:pt x="7936" y="37876"/>
                  </a:lnTo>
                  <a:cubicBezTo>
                    <a:pt x="8267" y="37876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9587;p57">
              <a:extLst>
                <a:ext uri="{FF2B5EF4-FFF2-40B4-BE49-F238E27FC236}">
                  <a16:creationId xmlns:a16="http://schemas.microsoft.com/office/drawing/2014/main" id="{8F2AAC85-D0C4-45FF-7F4B-2D9E85B50C4D}"/>
                </a:ext>
              </a:extLst>
            </p:cNvPr>
            <p:cNvSpPr/>
            <p:nvPr/>
          </p:nvSpPr>
          <p:spPr>
            <a:xfrm>
              <a:off x="3922892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9588;p57">
              <a:extLst>
                <a:ext uri="{FF2B5EF4-FFF2-40B4-BE49-F238E27FC236}">
                  <a16:creationId xmlns:a16="http://schemas.microsoft.com/office/drawing/2014/main" id="{40262F4E-F897-4484-0AEC-21E045154A4A}"/>
                </a:ext>
              </a:extLst>
            </p:cNvPr>
            <p:cNvSpPr/>
            <p:nvPr/>
          </p:nvSpPr>
          <p:spPr>
            <a:xfrm>
              <a:off x="4067336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9589;p57">
              <a:extLst>
                <a:ext uri="{FF2B5EF4-FFF2-40B4-BE49-F238E27FC236}">
                  <a16:creationId xmlns:a16="http://schemas.microsoft.com/office/drawing/2014/main" id="{3CA6F050-7E95-BEEB-9971-515027FFBA85}"/>
                </a:ext>
              </a:extLst>
            </p:cNvPr>
            <p:cNvSpPr/>
            <p:nvPr/>
          </p:nvSpPr>
          <p:spPr>
            <a:xfrm>
              <a:off x="4211780" y="2180272"/>
              <a:ext cx="108252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9590;p57">
              <a:extLst>
                <a:ext uri="{FF2B5EF4-FFF2-40B4-BE49-F238E27FC236}">
                  <a16:creationId xmlns:a16="http://schemas.microsoft.com/office/drawing/2014/main" id="{0E4F1BC8-DE44-9720-82E1-725DC7A19174}"/>
                </a:ext>
              </a:extLst>
            </p:cNvPr>
            <p:cNvSpPr/>
            <p:nvPr/>
          </p:nvSpPr>
          <p:spPr>
            <a:xfrm>
              <a:off x="4356236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20" y="37876"/>
                  </a:cubicBezTo>
                  <a:lnTo>
                    <a:pt x="7936" y="37876"/>
                  </a:lnTo>
                  <a:cubicBezTo>
                    <a:pt x="8267" y="37876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9591;p57">
              <a:extLst>
                <a:ext uri="{FF2B5EF4-FFF2-40B4-BE49-F238E27FC236}">
                  <a16:creationId xmlns:a16="http://schemas.microsoft.com/office/drawing/2014/main" id="{A1346D3B-CCE0-E321-2979-BAC83EF3C7E8}"/>
                </a:ext>
              </a:extLst>
            </p:cNvPr>
            <p:cNvSpPr/>
            <p:nvPr/>
          </p:nvSpPr>
          <p:spPr>
            <a:xfrm>
              <a:off x="450068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6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9592;p57">
              <a:extLst>
                <a:ext uri="{FF2B5EF4-FFF2-40B4-BE49-F238E27FC236}">
                  <a16:creationId xmlns:a16="http://schemas.microsoft.com/office/drawing/2014/main" id="{910D59CF-13DA-9B71-0CBA-A34DA7AE98C4}"/>
                </a:ext>
              </a:extLst>
            </p:cNvPr>
            <p:cNvSpPr/>
            <p:nvPr/>
          </p:nvSpPr>
          <p:spPr>
            <a:xfrm>
              <a:off x="4645124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7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7" y="37876"/>
                  </a:cubicBezTo>
                  <a:lnTo>
                    <a:pt x="7936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9593;p57">
              <a:extLst>
                <a:ext uri="{FF2B5EF4-FFF2-40B4-BE49-F238E27FC236}">
                  <a16:creationId xmlns:a16="http://schemas.microsoft.com/office/drawing/2014/main" id="{6FA9D066-D2E8-3414-0424-4AEEE29C502E}"/>
                </a:ext>
              </a:extLst>
            </p:cNvPr>
            <p:cNvSpPr/>
            <p:nvPr/>
          </p:nvSpPr>
          <p:spPr>
            <a:xfrm>
              <a:off x="4789568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9594;p57">
              <a:extLst>
                <a:ext uri="{FF2B5EF4-FFF2-40B4-BE49-F238E27FC236}">
                  <a16:creationId xmlns:a16="http://schemas.microsoft.com/office/drawing/2014/main" id="{3554B297-484B-0D28-74E8-1DD7E7C82EBB}"/>
                </a:ext>
              </a:extLst>
            </p:cNvPr>
            <p:cNvSpPr/>
            <p:nvPr/>
          </p:nvSpPr>
          <p:spPr>
            <a:xfrm>
              <a:off x="4934012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3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9595;p57">
              <a:extLst>
                <a:ext uri="{FF2B5EF4-FFF2-40B4-BE49-F238E27FC236}">
                  <a16:creationId xmlns:a16="http://schemas.microsoft.com/office/drawing/2014/main" id="{1CF4616E-6B75-0DDD-0379-54F8501D3B6E}"/>
                </a:ext>
              </a:extLst>
            </p:cNvPr>
            <p:cNvSpPr/>
            <p:nvPr/>
          </p:nvSpPr>
          <p:spPr>
            <a:xfrm>
              <a:off x="5078456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0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9596;p57">
              <a:extLst>
                <a:ext uri="{FF2B5EF4-FFF2-40B4-BE49-F238E27FC236}">
                  <a16:creationId xmlns:a16="http://schemas.microsoft.com/office/drawing/2014/main" id="{1CBF4845-854C-3B1A-FE37-2162274C12C4}"/>
                </a:ext>
              </a:extLst>
            </p:cNvPr>
            <p:cNvSpPr/>
            <p:nvPr/>
          </p:nvSpPr>
          <p:spPr>
            <a:xfrm>
              <a:off x="522290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9597;p57">
              <a:extLst>
                <a:ext uri="{FF2B5EF4-FFF2-40B4-BE49-F238E27FC236}">
                  <a16:creationId xmlns:a16="http://schemas.microsoft.com/office/drawing/2014/main" id="{26814CD4-9E2F-01F9-C1FA-18B35B95459C}"/>
                </a:ext>
              </a:extLst>
            </p:cNvPr>
            <p:cNvSpPr/>
            <p:nvPr/>
          </p:nvSpPr>
          <p:spPr>
            <a:xfrm>
              <a:off x="5367343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07" y="37890"/>
                  </a:cubicBezTo>
                  <a:lnTo>
                    <a:pt x="7937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9598;p57">
              <a:extLst>
                <a:ext uri="{FF2B5EF4-FFF2-40B4-BE49-F238E27FC236}">
                  <a16:creationId xmlns:a16="http://schemas.microsoft.com/office/drawing/2014/main" id="{90B31DCE-0D8F-2C28-CC5E-B66DBD9CA5B8}"/>
                </a:ext>
              </a:extLst>
            </p:cNvPr>
            <p:cNvSpPr/>
            <p:nvPr/>
          </p:nvSpPr>
          <p:spPr>
            <a:xfrm>
              <a:off x="5511787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7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76"/>
                    <a:pt x="607" y="37876"/>
                  </a:cubicBezTo>
                  <a:lnTo>
                    <a:pt x="7923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9599;p57">
              <a:extLst>
                <a:ext uri="{FF2B5EF4-FFF2-40B4-BE49-F238E27FC236}">
                  <a16:creationId xmlns:a16="http://schemas.microsoft.com/office/drawing/2014/main" id="{F8F929CE-3F18-6955-560F-918BC6D5C572}"/>
                </a:ext>
              </a:extLst>
            </p:cNvPr>
            <p:cNvSpPr/>
            <p:nvPr/>
          </p:nvSpPr>
          <p:spPr>
            <a:xfrm>
              <a:off x="5656231" y="2180272"/>
              <a:ext cx="108252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07" y="1"/>
                  </a:moveTo>
                  <a:cubicBezTo>
                    <a:pt x="263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8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8" y="1"/>
                    <a:pt x="79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02" name="Picture 501">
            <a:extLst>
              <a:ext uri="{FF2B5EF4-FFF2-40B4-BE49-F238E27FC236}">
                <a16:creationId xmlns:a16="http://schemas.microsoft.com/office/drawing/2014/main" id="{975566BD-253D-76E1-CADF-C0645F554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738" y="1267130"/>
            <a:ext cx="2233217" cy="265717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503" name="Google Shape;466;p26">
            <a:extLst>
              <a:ext uri="{FF2B5EF4-FFF2-40B4-BE49-F238E27FC236}">
                <a16:creationId xmlns:a16="http://schemas.microsoft.com/office/drawing/2014/main" id="{6BD952D8-8106-5F25-6D4B-BB36B1DA746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PENGERTIAN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235972" y="2392075"/>
            <a:ext cx="4479926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JENIS-JENIS QUEUE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7164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71200" y="989475"/>
            <a:ext cx="813465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Simple Queue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merupakan</a:t>
            </a:r>
            <a:r>
              <a:rPr lang="en-US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jenis</a:t>
            </a:r>
            <a:r>
              <a:rPr lang="en-US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 queue yang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benar-benar</a:t>
            </a:r>
            <a:r>
              <a:rPr lang="en-US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mengikuti</a:t>
            </a:r>
            <a:r>
              <a:rPr lang="en-US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prinsip</a:t>
            </a:r>
            <a:r>
              <a:rPr lang="en-US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aturan</a:t>
            </a:r>
            <a:r>
              <a:rPr lang="en-US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dasar</a:t>
            </a:r>
            <a:r>
              <a:rPr lang="en-US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 FIFO (</a:t>
            </a:r>
            <a:r>
              <a:rPr lang="en-US" i="1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First in First out</a:t>
            </a:r>
            <a:r>
              <a:rPr lang="en-US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),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yaitu</a:t>
            </a:r>
            <a:r>
              <a:rPr lang="en-US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melakukan</a:t>
            </a:r>
            <a:r>
              <a:rPr lang="en-US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penyisipan</a:t>
            </a:r>
            <a:r>
              <a:rPr lang="en-US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 (</a:t>
            </a:r>
            <a:r>
              <a:rPr lang="en-US" i="1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insertion</a:t>
            </a:r>
            <a:r>
              <a:rPr lang="en-US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)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elemen</a:t>
            </a:r>
            <a:r>
              <a:rPr lang="en-US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 di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bagian</a:t>
            </a:r>
            <a:r>
              <a:rPr lang="en-US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belakang</a:t>
            </a:r>
            <a:r>
              <a:rPr lang="en-US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 (rear) dan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penghapusan</a:t>
            </a:r>
            <a:r>
              <a:rPr lang="en-US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 (deletion) di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bagian</a:t>
            </a:r>
            <a:r>
              <a:rPr lang="en-US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depan</a:t>
            </a:r>
            <a:r>
              <a:rPr lang="en-US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.</a:t>
            </a:r>
          </a:p>
          <a:p>
            <a:pPr marL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None/>
            </a:pPr>
            <a:endParaRPr lang="en-US" dirty="0"/>
          </a:p>
          <a:p>
            <a:pPr marL="171450" indent="-171450" algn="just"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Circular Queue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atau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disebut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juga Ring Buffer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merupakan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jenis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queue yang pada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bagian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terakhir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menunjukkan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bagian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pertama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sehingga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membuat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konseksi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melingkar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.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Keuntungan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utama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dari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queue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ini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dibanding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dengan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simple queue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terletak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pada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pemanfaatan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memori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yang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lebih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baik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.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Memiliki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prinsip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yang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sama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dengan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simple queue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yaitu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FIFO,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tetapi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dapat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melakukan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penyisipan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(</a:t>
            </a:r>
            <a:r>
              <a:rPr lang="en-US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insertion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 pada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bagian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depan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yang mana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tidak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bisa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dilakukan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oleh simple queue.</a:t>
            </a:r>
          </a:p>
          <a:p>
            <a:pPr marL="171450" lvl="0" indent="-171450" algn="just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Font typeface="Wingdings" panose="05000000000000000000" pitchFamily="2" charset="2"/>
              <a:buChar char="q"/>
            </a:pPr>
            <a:endParaRPr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JENIS JENIS QUEUE</a:t>
            </a:r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B0C2CE1-BA06-6C62-461D-6750F3D46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089" y="1776979"/>
            <a:ext cx="4184812" cy="794771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DE6606-FE33-3C79-F9B7-00C7931F2C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064" y="3632329"/>
            <a:ext cx="1385888" cy="1275320"/>
          </a:xfrm>
          <a:prstGeom prst="rect">
            <a:avLst/>
          </a:prstGeom>
          <a:noFill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F91EE16-DF07-5345-F48D-24E064540F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3910579"/>
            <a:ext cx="3105150" cy="7188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313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7A9DF0-118D-B7BB-EDF3-CD64EA8A240B}"/>
              </a:ext>
            </a:extLst>
          </p:cNvPr>
          <p:cNvSpPr/>
          <p:nvPr/>
        </p:nvSpPr>
        <p:spPr>
          <a:xfrm>
            <a:off x="7000082" y="960794"/>
            <a:ext cx="1962150" cy="1876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71200" y="989475"/>
            <a:ext cx="4315125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Priority Queue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merupakan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jenis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queue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khusus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yang mana pada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setiap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elemen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yang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ada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dikaitkan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dengan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prioritas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dan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dieksekusi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berdasarkan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prioritas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tersebut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. Jika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ada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elemen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dengan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prioritas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yang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sama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muncul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maka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elemen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tersebut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akan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dieksekusi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berdasarkan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antrian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.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Penyisipan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(</a:t>
            </a:r>
            <a:r>
              <a:rPr lang="en-US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Enqueue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terjadi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berdasarkan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urutan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datangnya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elemen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dan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penghapusan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(</a:t>
            </a:r>
            <a:r>
              <a:rPr lang="en-US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Dequeue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terjadi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berdasarkan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prioritas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tertinggi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.</a:t>
            </a:r>
          </a:p>
          <a:p>
            <a:pPr marL="171450" indent="-171450" algn="just"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Font typeface="Wingdings" panose="05000000000000000000" pitchFamily="2" charset="2"/>
              <a:buChar char="q"/>
            </a:pPr>
            <a:endParaRPr lang="en-US" dirty="0"/>
          </a:p>
          <a:p>
            <a:pPr marL="171450" indent="-171450" algn="just"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Double-Ended Queue (</a:t>
            </a:r>
            <a:r>
              <a:rPr lang="en-US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Deque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 juga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merupakan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jenis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queue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khusus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queue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jenis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ini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tidak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mengikuti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prinsip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aturan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FIFO.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Operasi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penyisipan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(Insertion/Enqueue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 dan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penghapusan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(</a:t>
            </a:r>
            <a:r>
              <a:rPr lang="en-US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Deletion/Dequeue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dapat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berlangsung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di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kedua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sisi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yaitu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depan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dan </a:t>
            </a:r>
            <a:r>
              <a:rPr lang="en-US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belakang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. </a:t>
            </a:r>
          </a:p>
          <a:p>
            <a:pPr marL="171450" indent="-171450" algn="just"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Font typeface="Wingdings" panose="05000000000000000000" pitchFamily="2" charset="2"/>
              <a:buChar char="q"/>
            </a:pPr>
            <a:endParaRPr lang="en-US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None/>
            </a:pPr>
            <a:endParaRPr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JENIS JENIS QUEUE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784802-710F-AC90-FB14-AEEFCEB5B2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768" y="1660617"/>
            <a:ext cx="2607874" cy="739578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78DC11-FF49-3E6B-27C6-4745782A81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470" y="960795"/>
            <a:ext cx="2036762" cy="1876425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04C799-4B57-E936-3FD8-3D3B9AE589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847" y="3427344"/>
            <a:ext cx="3431858" cy="626071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A7F1C1-4AF0-93C2-A99B-9E50515B3E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871" y="4053415"/>
            <a:ext cx="3431858" cy="8233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929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235972" y="2392075"/>
            <a:ext cx="4479926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KARAKTERISTIK QUEUE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9468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376;p64">
            <a:extLst>
              <a:ext uri="{FF2B5EF4-FFF2-40B4-BE49-F238E27FC236}">
                <a16:creationId xmlns:a16="http://schemas.microsoft.com/office/drawing/2014/main" id="{90506DD2-C7B7-83ED-675B-3CA5460D312C}"/>
              </a:ext>
            </a:extLst>
          </p:cNvPr>
          <p:cNvGrpSpPr/>
          <p:nvPr/>
        </p:nvGrpSpPr>
        <p:grpSpPr>
          <a:xfrm>
            <a:off x="6325092" y="2043730"/>
            <a:ext cx="2637933" cy="2110295"/>
            <a:chOff x="7500054" y="2934735"/>
            <a:chExt cx="350576" cy="280454"/>
          </a:xfrm>
        </p:grpSpPr>
        <p:sp>
          <p:nvSpPr>
            <p:cNvPr id="3" name="Google Shape;13377;p64">
              <a:extLst>
                <a:ext uri="{FF2B5EF4-FFF2-40B4-BE49-F238E27FC236}">
                  <a16:creationId xmlns:a16="http://schemas.microsoft.com/office/drawing/2014/main" id="{17ADA46C-32F2-CC1C-5444-5D4089807233}"/>
                </a:ext>
              </a:extLst>
            </p:cNvPr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378;p64">
              <a:extLst>
                <a:ext uri="{FF2B5EF4-FFF2-40B4-BE49-F238E27FC236}">
                  <a16:creationId xmlns:a16="http://schemas.microsoft.com/office/drawing/2014/main" id="{8B732BD1-C907-B871-2270-C803EBE43EEA}"/>
                </a:ext>
              </a:extLst>
            </p:cNvPr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379;p64">
              <a:extLst>
                <a:ext uri="{FF2B5EF4-FFF2-40B4-BE49-F238E27FC236}">
                  <a16:creationId xmlns:a16="http://schemas.microsoft.com/office/drawing/2014/main" id="{BD270E46-FB3A-C1C1-589E-965F861D5325}"/>
                </a:ext>
              </a:extLst>
            </p:cNvPr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380;p64">
              <a:extLst>
                <a:ext uri="{FF2B5EF4-FFF2-40B4-BE49-F238E27FC236}">
                  <a16:creationId xmlns:a16="http://schemas.microsoft.com/office/drawing/2014/main" id="{6519B49A-C925-C43D-D43B-D0736341B111}"/>
                </a:ext>
              </a:extLst>
            </p:cNvPr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381;p64">
              <a:extLst>
                <a:ext uri="{FF2B5EF4-FFF2-40B4-BE49-F238E27FC236}">
                  <a16:creationId xmlns:a16="http://schemas.microsoft.com/office/drawing/2014/main" id="{AD840CB0-C245-3B6F-40CA-1DEA0D5F9560}"/>
                </a:ext>
              </a:extLst>
            </p:cNvPr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382;p64">
              <a:extLst>
                <a:ext uri="{FF2B5EF4-FFF2-40B4-BE49-F238E27FC236}">
                  <a16:creationId xmlns:a16="http://schemas.microsoft.com/office/drawing/2014/main" id="{70DDF63F-0C0B-E7E9-8A46-7A16098A60D5}"/>
                </a:ext>
              </a:extLst>
            </p:cNvPr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383;p64">
              <a:extLst>
                <a:ext uri="{FF2B5EF4-FFF2-40B4-BE49-F238E27FC236}">
                  <a16:creationId xmlns:a16="http://schemas.microsoft.com/office/drawing/2014/main" id="{9C327EF1-E0EF-EEF9-D922-AB89C10FB3DD}"/>
                </a:ext>
              </a:extLst>
            </p:cNvPr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384;p64">
              <a:extLst>
                <a:ext uri="{FF2B5EF4-FFF2-40B4-BE49-F238E27FC236}">
                  <a16:creationId xmlns:a16="http://schemas.microsoft.com/office/drawing/2014/main" id="{D32678DE-DB3E-B3CE-040E-920E6E120271}"/>
                </a:ext>
              </a:extLst>
            </p:cNvPr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71200" y="989475"/>
            <a:ext cx="6070125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US" sz="1400" dirty="0"/>
              <a:t>Queue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i="1" dirty="0" err="1"/>
              <a:t>abstrack</a:t>
            </a:r>
            <a:r>
              <a:rPr lang="en-US" sz="1400" i="1" dirty="0"/>
              <a:t> data type </a:t>
            </a:r>
            <a:r>
              <a:rPr lang="en-US" sz="1400" dirty="0"/>
              <a:t>(ADT) yang </a:t>
            </a:r>
            <a:r>
              <a:rPr lang="en-US" sz="1400" dirty="0" err="1"/>
              <a:t>bersifat</a:t>
            </a:r>
            <a:r>
              <a:rPr lang="en-US" sz="1400" dirty="0"/>
              <a:t> FIFO (</a:t>
            </a:r>
            <a:r>
              <a:rPr lang="en-US" sz="1400" i="1" dirty="0"/>
              <a:t>First In First Out</a:t>
            </a:r>
            <a:r>
              <a:rPr lang="en-US" sz="1400" dirty="0"/>
              <a:t>) FIFO </a:t>
            </a:r>
            <a:r>
              <a:rPr lang="en-US" sz="1400" dirty="0" err="1"/>
              <a:t>artinya</a:t>
            </a:r>
            <a:r>
              <a:rPr lang="en-US" sz="1400" dirty="0"/>
              <a:t> data yang </a:t>
            </a:r>
            <a:r>
              <a:rPr lang="en-US" sz="1400" dirty="0" err="1"/>
              <a:t>pertama</a:t>
            </a:r>
            <a:r>
              <a:rPr lang="en-US" sz="1400" dirty="0"/>
              <a:t> kali </a:t>
            </a:r>
            <a:r>
              <a:rPr lang="en-US" sz="1400" dirty="0" err="1"/>
              <a:t>masuk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dikeluarkan</a:t>
            </a:r>
            <a:r>
              <a:rPr lang="en-US" sz="1400" dirty="0"/>
              <a:t> yang </a:t>
            </a:r>
            <a:r>
              <a:rPr lang="en-US" sz="1400" dirty="0" err="1"/>
              <a:t>pertama</a:t>
            </a:r>
            <a:r>
              <a:rPr lang="en-US" sz="1400" dirty="0"/>
              <a:t> kali juga. Data </a:t>
            </a:r>
            <a:r>
              <a:rPr lang="en-US" sz="1400" dirty="0" err="1"/>
              <a:t>baru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dimasukkan</a:t>
            </a:r>
            <a:r>
              <a:rPr lang="en-US" sz="1400" dirty="0"/>
              <a:t> </a:t>
            </a:r>
            <a:r>
              <a:rPr lang="en-US" sz="1400" dirty="0" err="1"/>
              <a:t>lewat</a:t>
            </a:r>
            <a:r>
              <a:rPr lang="en-US" sz="1400" dirty="0"/>
              <a:t> </a:t>
            </a:r>
            <a:r>
              <a:rPr lang="en-US" sz="1400" dirty="0" err="1"/>
              <a:t>ujung</a:t>
            </a:r>
            <a:r>
              <a:rPr lang="en-US" sz="1400" dirty="0"/>
              <a:t> </a:t>
            </a:r>
            <a:r>
              <a:rPr lang="en-US" sz="1400" dirty="0" err="1"/>
              <a:t>belakang</a:t>
            </a:r>
            <a:r>
              <a:rPr lang="en-US" sz="1400" dirty="0"/>
              <a:t> (</a:t>
            </a:r>
            <a:r>
              <a:rPr lang="en-US" sz="1400" i="1" dirty="0"/>
              <a:t>tail</a:t>
            </a:r>
            <a:r>
              <a:rPr lang="en-US" sz="1400" dirty="0"/>
              <a:t>), </a:t>
            </a:r>
            <a:r>
              <a:rPr lang="en-US" sz="1400" dirty="0" err="1"/>
              <a:t>sedangkan</a:t>
            </a:r>
            <a:r>
              <a:rPr lang="en-US" sz="1400" dirty="0"/>
              <a:t> data lama </a:t>
            </a:r>
            <a:r>
              <a:rPr lang="en-US" sz="1400" dirty="0" err="1"/>
              <a:t>dikeluarkan</a:t>
            </a:r>
            <a:r>
              <a:rPr lang="en-US" sz="1400" dirty="0"/>
              <a:t> </a:t>
            </a:r>
            <a:r>
              <a:rPr lang="en-US" sz="1400" dirty="0" err="1"/>
              <a:t>lewat</a:t>
            </a:r>
            <a:r>
              <a:rPr lang="en-US" sz="1400" dirty="0"/>
              <a:t> </a:t>
            </a:r>
            <a:r>
              <a:rPr lang="en-US" sz="1400" dirty="0" err="1"/>
              <a:t>ujung</a:t>
            </a:r>
            <a:r>
              <a:rPr lang="en-US" sz="1400" dirty="0"/>
              <a:t> </a:t>
            </a:r>
            <a:r>
              <a:rPr lang="en-US" sz="1400" dirty="0" err="1"/>
              <a:t>depan</a:t>
            </a:r>
            <a:r>
              <a:rPr lang="en-US" sz="1400" dirty="0"/>
              <a:t> (</a:t>
            </a:r>
            <a:r>
              <a:rPr lang="en-US" sz="1400" i="1" dirty="0"/>
              <a:t>head</a:t>
            </a:r>
            <a:r>
              <a:rPr lang="en-US" sz="1400" dirty="0"/>
              <a:t>).</a:t>
            </a:r>
          </a:p>
          <a:p>
            <a:pPr marL="171450" lvl="0" indent="-1714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US" sz="1400" dirty="0"/>
              <a:t>Queue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diimplementasikan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array </a:t>
            </a:r>
            <a:r>
              <a:rPr lang="en-US" sz="1400" dirty="0" err="1"/>
              <a:t>atau</a:t>
            </a:r>
            <a:r>
              <a:rPr lang="en-US" sz="1400" dirty="0"/>
              <a:t> linked list.</a:t>
            </a:r>
          </a:p>
          <a:p>
            <a:pPr marL="171450" lvl="0" indent="-1714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US" sz="1400" dirty="0"/>
              <a:t>Model queue </a:t>
            </a:r>
            <a:r>
              <a:rPr lang="en-US" sz="1400" dirty="0" err="1"/>
              <a:t>ada</a:t>
            </a:r>
            <a:r>
              <a:rPr lang="en-US" sz="1400" dirty="0"/>
              <a:t> yang single direction dan </a:t>
            </a:r>
            <a:r>
              <a:rPr lang="en-US" sz="1400" dirty="0" err="1"/>
              <a:t>ada</a:t>
            </a:r>
            <a:r>
              <a:rPr lang="en-US" sz="1400" dirty="0"/>
              <a:t> yang circular track</a:t>
            </a:r>
          </a:p>
          <a:p>
            <a:pPr marL="171450" lvl="0" indent="-1714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US" sz="1400" dirty="0" err="1"/>
              <a:t>Ukuran</a:t>
            </a:r>
            <a:r>
              <a:rPr lang="en-US" sz="1400" dirty="0"/>
              <a:t> Queue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berubah-ubah</a:t>
            </a:r>
            <a:r>
              <a:rPr lang="en-US" sz="1400" dirty="0"/>
              <a:t> </a:t>
            </a:r>
            <a:r>
              <a:rPr lang="en-US" sz="1400" dirty="0" err="1"/>
              <a:t>selama</a:t>
            </a:r>
            <a:r>
              <a:rPr lang="en-US" sz="1400" dirty="0"/>
              <a:t> runtime. yang </a:t>
            </a:r>
            <a:r>
              <a:rPr lang="en-US" sz="1400" dirty="0" err="1"/>
              <a:t>berarti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menambah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mengeluarkan</a:t>
            </a:r>
            <a:r>
              <a:rPr lang="en-US" sz="1400" dirty="0"/>
              <a:t> </a:t>
            </a:r>
            <a:r>
              <a:rPr lang="en-US" sz="1400" dirty="0" err="1"/>
              <a:t>elemen</a:t>
            </a:r>
            <a:r>
              <a:rPr lang="en-US" sz="1400" dirty="0"/>
              <a:t> di queue </a:t>
            </a:r>
            <a:r>
              <a:rPr lang="en-US" sz="1400" dirty="0" err="1"/>
              <a:t>ketika</a:t>
            </a:r>
            <a:r>
              <a:rPr lang="en-US" sz="1400" dirty="0"/>
              <a:t> </a:t>
            </a:r>
            <a:r>
              <a:rPr lang="en-US" sz="1400" dirty="0" err="1"/>
              <a:t>diperlukan</a:t>
            </a:r>
            <a:r>
              <a:rPr lang="en-US" dirty="0"/>
              <a:t>.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KARAKTERISTIK QUEUE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C6CDEE-1E38-C47F-0E5B-7B5D3A814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955" y="2775028"/>
            <a:ext cx="2171022" cy="101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2586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925</Words>
  <Application>Microsoft Office PowerPoint</Application>
  <PresentationFormat>On-screen Show (16:9)</PresentationFormat>
  <Paragraphs>97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Advent Pro SemiBold</vt:lpstr>
      <vt:lpstr>Fira Sans Condensed Medium</vt:lpstr>
      <vt:lpstr>Maven Pro</vt:lpstr>
      <vt:lpstr>Calibri</vt:lpstr>
      <vt:lpstr>Arial</vt:lpstr>
      <vt:lpstr>Fira Sans Extra Condensed Medium</vt:lpstr>
      <vt:lpstr>Advent Pro Medium</vt:lpstr>
      <vt:lpstr>Share Tech</vt:lpstr>
      <vt:lpstr>Nunito Light</vt:lpstr>
      <vt:lpstr>Wingdings</vt:lpstr>
      <vt:lpstr>Livvic Light</vt:lpstr>
      <vt:lpstr>Data Science Consulting by Slidesgo</vt:lpstr>
      <vt:lpstr>STRUKTUR DATA QUEUE </vt:lpstr>
      <vt:lpstr>ANGGOTA</vt:lpstr>
      <vt:lpstr>PENGERTIAN QUEUE</vt:lpstr>
      <vt:lpstr>PENGERTIAN</vt:lpstr>
      <vt:lpstr>JENIS-JENIS QUEUE</vt:lpstr>
      <vt:lpstr>JENIS JENIS QUEUE</vt:lpstr>
      <vt:lpstr>JENIS JENIS QUEUE</vt:lpstr>
      <vt:lpstr>KARAKTERISTIK QUEUE</vt:lpstr>
      <vt:lpstr>KARAKTERISTIK QUEUE</vt:lpstr>
      <vt:lpstr>OPERASI DASAR PADA QUEUE</vt:lpstr>
      <vt:lpstr>OPERASI DASAR PADA QUEUE</vt:lpstr>
      <vt:lpstr>FUNGSI DAN PENERAPAN QUEUE</vt:lpstr>
      <vt:lpstr>FUNGSI DAN PENERAPAN QUEUE</vt:lpstr>
      <vt:lpstr>KELEBIHAN QUEUE</vt:lpstr>
      <vt:lpstr>KELEBIHAN QUEUE</vt:lpstr>
      <vt:lpstr>KEKURANGAN QUEUE</vt:lpstr>
      <vt:lpstr>KEKURANGAN QUEUE</vt:lpstr>
      <vt:lpstr>IMPLEMENTASI QUEUE</vt:lpstr>
      <vt:lpstr>INPUT</vt:lpstr>
      <vt:lpstr>OUTPUT</vt:lpstr>
      <vt:lpstr>APLIKASI QUEUE DALAM DUNIA NYATA</vt:lpstr>
      <vt:lpstr>APLIKASI QUEUE DALAM DUNIA NYATA</vt:lpstr>
      <vt:lpstr>TERIMA KASIH  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DATA QUEUE</dc:title>
  <dc:creator>Dell</dc:creator>
  <cp:lastModifiedBy>Dell</cp:lastModifiedBy>
  <cp:revision>15</cp:revision>
  <dcterms:modified xsi:type="dcterms:W3CDTF">2023-02-25T18:01:45Z</dcterms:modified>
</cp:coreProperties>
</file>