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B95C-93D3-460B-8E84-64513277316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A42C-870D-430B-B23A-DCC5EA19A1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5508104" y="5373216"/>
            <a:ext cx="792088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560" y="1844824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19872" y="1844824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96336" y="3429000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44208" y="1844824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80112" y="5445224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04048" y="3933056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Conector drept 14"/>
          <p:cNvCxnSpPr/>
          <p:nvPr/>
        </p:nvCxnSpPr>
        <p:spPr>
          <a:xfrm flipH="1">
            <a:off x="1259632" y="2132856"/>
            <a:ext cx="2160000" cy="0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H="1">
            <a:off x="4067944" y="2132856"/>
            <a:ext cx="2376000" cy="0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>
            <a:stCxn id="12" idx="1"/>
          </p:cNvCxnSpPr>
          <p:nvPr/>
        </p:nvCxnSpPr>
        <p:spPr>
          <a:xfrm flipH="1" flipV="1">
            <a:off x="3851920" y="2492896"/>
            <a:ext cx="1247036" cy="1535068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rept 26"/>
          <p:cNvCxnSpPr/>
          <p:nvPr/>
        </p:nvCxnSpPr>
        <p:spPr>
          <a:xfrm flipH="1" flipV="1">
            <a:off x="7020272" y="2348880"/>
            <a:ext cx="792000" cy="1094636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34"/>
          <p:cNvCxnSpPr>
            <a:stCxn id="46" idx="0"/>
          </p:cNvCxnSpPr>
          <p:nvPr/>
        </p:nvCxnSpPr>
        <p:spPr>
          <a:xfrm flipH="1" flipV="1">
            <a:off x="5508104" y="4509120"/>
            <a:ext cx="396044" cy="864096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ormă liberă 53"/>
          <p:cNvSpPr/>
          <p:nvPr/>
        </p:nvSpPr>
        <p:spPr>
          <a:xfrm rot="2043300">
            <a:off x="7933517" y="2920134"/>
            <a:ext cx="822036" cy="752764"/>
          </a:xfrm>
          <a:custGeom>
            <a:avLst/>
            <a:gdLst>
              <a:gd name="connsiteX0" fmla="*/ 170873 w 822036"/>
              <a:gd name="connsiteY0" fmla="*/ 725055 h 752764"/>
              <a:gd name="connsiteX1" fmla="*/ 4618 w 822036"/>
              <a:gd name="connsiteY1" fmla="*/ 447964 h 752764"/>
              <a:gd name="connsiteX2" fmla="*/ 198582 w 822036"/>
              <a:gd name="connsiteY2" fmla="*/ 60036 h 752764"/>
              <a:gd name="connsiteX3" fmla="*/ 725054 w 822036"/>
              <a:gd name="connsiteY3" fmla="*/ 87746 h 752764"/>
              <a:gd name="connsiteX4" fmla="*/ 780473 w 822036"/>
              <a:gd name="connsiteY4" fmla="*/ 544946 h 752764"/>
              <a:gd name="connsiteX5" fmla="*/ 558800 w 822036"/>
              <a:gd name="connsiteY5" fmla="*/ 752764 h 752764"/>
              <a:gd name="connsiteX6" fmla="*/ 558800 w 822036"/>
              <a:gd name="connsiteY6" fmla="*/ 752764 h 752764"/>
              <a:gd name="connsiteX7" fmla="*/ 586509 w 822036"/>
              <a:gd name="connsiteY7" fmla="*/ 752764 h 75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2036" h="752764">
                <a:moveTo>
                  <a:pt x="170873" y="725055"/>
                </a:moveTo>
                <a:cubicBezTo>
                  <a:pt x="85436" y="641927"/>
                  <a:pt x="0" y="558800"/>
                  <a:pt x="4618" y="447964"/>
                </a:cubicBezTo>
                <a:cubicBezTo>
                  <a:pt x="9236" y="337128"/>
                  <a:pt x="78509" y="120072"/>
                  <a:pt x="198582" y="60036"/>
                </a:cubicBezTo>
                <a:cubicBezTo>
                  <a:pt x="318655" y="0"/>
                  <a:pt x="628072" y="6928"/>
                  <a:pt x="725054" y="87746"/>
                </a:cubicBezTo>
                <a:cubicBezTo>
                  <a:pt x="822036" y="168564"/>
                  <a:pt x="808182" y="434110"/>
                  <a:pt x="780473" y="544946"/>
                </a:cubicBezTo>
                <a:cubicBezTo>
                  <a:pt x="752764" y="655782"/>
                  <a:pt x="558800" y="752764"/>
                  <a:pt x="558800" y="752764"/>
                </a:cubicBezTo>
                <a:lnTo>
                  <a:pt x="558800" y="752764"/>
                </a:lnTo>
                <a:lnTo>
                  <a:pt x="586509" y="752764"/>
                </a:lnTo>
              </a:path>
            </a:pathLst>
          </a:custGeom>
          <a:ln w="22225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setăText 56"/>
          <p:cNvSpPr txBox="1"/>
          <p:nvPr/>
        </p:nvSpPr>
        <p:spPr>
          <a:xfrm>
            <a:off x="1979712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CasetăText 58"/>
          <p:cNvSpPr txBox="1"/>
          <p:nvPr/>
        </p:nvSpPr>
        <p:spPr>
          <a:xfrm>
            <a:off x="4572000" y="321297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CasetăText 59"/>
          <p:cNvSpPr txBox="1"/>
          <p:nvPr/>
        </p:nvSpPr>
        <p:spPr>
          <a:xfrm>
            <a:off x="4860032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2" name="CasetăText 61"/>
          <p:cNvSpPr txBox="1"/>
          <p:nvPr/>
        </p:nvSpPr>
        <p:spPr>
          <a:xfrm>
            <a:off x="7308304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3" name="CasetăText 62"/>
          <p:cNvSpPr txBox="1"/>
          <p:nvPr/>
        </p:nvSpPr>
        <p:spPr>
          <a:xfrm>
            <a:off x="8244408" y="33569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CasetăText 65"/>
          <p:cNvSpPr txBox="1"/>
          <p:nvPr/>
        </p:nvSpPr>
        <p:spPr>
          <a:xfrm>
            <a:off x="5652120" y="47251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0" name="Conector drept 79"/>
          <p:cNvCxnSpPr>
            <a:endCxn id="9" idx="1"/>
          </p:cNvCxnSpPr>
          <p:nvPr/>
        </p:nvCxnSpPr>
        <p:spPr>
          <a:xfrm>
            <a:off x="6876256" y="2420888"/>
            <a:ext cx="814988" cy="1103020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setăText 87"/>
          <p:cNvSpPr txBox="1"/>
          <p:nvPr/>
        </p:nvSpPr>
        <p:spPr>
          <a:xfrm>
            <a:off x="6948264" y="27809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90" name="Conector drept 89"/>
          <p:cNvCxnSpPr/>
          <p:nvPr/>
        </p:nvCxnSpPr>
        <p:spPr>
          <a:xfrm>
            <a:off x="5364088" y="4581128"/>
            <a:ext cx="360040" cy="792088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setăText 94"/>
          <p:cNvSpPr txBox="1"/>
          <p:nvPr/>
        </p:nvSpPr>
        <p:spPr>
          <a:xfrm>
            <a:off x="5364088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6" name="Conector drept 95"/>
          <p:cNvCxnSpPr/>
          <p:nvPr/>
        </p:nvCxnSpPr>
        <p:spPr>
          <a:xfrm>
            <a:off x="4067944" y="2276872"/>
            <a:ext cx="2376264" cy="0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setăText 101"/>
          <p:cNvSpPr txBox="1"/>
          <p:nvPr/>
        </p:nvSpPr>
        <p:spPr>
          <a:xfrm>
            <a:off x="5148064" y="2276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04" name="Conector drept 103"/>
          <p:cNvCxnSpPr/>
          <p:nvPr/>
        </p:nvCxnSpPr>
        <p:spPr>
          <a:xfrm flipH="1" flipV="1">
            <a:off x="323528" y="1268760"/>
            <a:ext cx="388168" cy="639688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rept 35"/>
          <p:cNvCxnSpPr>
            <a:stCxn id="12" idx="7"/>
            <a:endCxn id="10" idx="3"/>
          </p:cNvCxnSpPr>
          <p:nvPr/>
        </p:nvCxnSpPr>
        <p:spPr>
          <a:xfrm flipV="1">
            <a:off x="5557212" y="2397988"/>
            <a:ext cx="981904" cy="1629976"/>
          </a:xfrm>
          <a:prstGeom prst="line">
            <a:avLst/>
          </a:prstGeom>
          <a:ln w="22225" cmpd="sng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tăText 38"/>
          <p:cNvSpPr txBox="1"/>
          <p:nvPr/>
        </p:nvSpPr>
        <p:spPr>
          <a:xfrm>
            <a:off x="6012160" y="3140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</Words>
  <Application>Microsoft Office PowerPoint</Application>
  <PresentationFormat>Expunere pe ecran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2" baseType="lpstr">
      <vt:lpstr>Temă Office</vt:lpstr>
      <vt:lpstr>Diapozitivul 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Corporate Edition</dc:creator>
  <cp:lastModifiedBy>Corporate Edition</cp:lastModifiedBy>
  <cp:revision>7</cp:revision>
  <dcterms:created xsi:type="dcterms:W3CDTF">2015-08-14T13:12:11Z</dcterms:created>
  <dcterms:modified xsi:type="dcterms:W3CDTF">2015-08-14T15:21:40Z</dcterms:modified>
</cp:coreProperties>
</file>