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6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ype="http://schemas.openxmlformats.org/officeDocument/2006/relationships/presProps" Target="presProps.xml"/>  <Relationship Id="rId13" Type="http://schemas.openxmlformats.org/officeDocument/2006/relationships/viewProps" Target="viewProps.xml"/>  <Relationship Id="rId14" Type="http://schemas.openxmlformats.org/officeDocument/2006/relationships/theme" Target="theme/theme1.xml"/>  <Relationship Id="rId15" Type="http://schemas.openxmlformats.org/officeDocument/2006/relationships/tableStyles" Target="tableStyles.xml"/>  <Relationship Id="rId16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ebb7930f-5099-4ff0-ab16-838c63f4ebb7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cea1b0fd-7f0e-425f-8d2f-90db9d0bb9e5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2e773338-4e5b-43f4-b452-8d8dca00e6d8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171038e9-a885-42ef-b1a2-78597f916ebc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95af4f82-0538-4b60-913a-8f709e6c387d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ed067fd0-e959-4ff5-a3b1-49551a7d9103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a25f5af1-e83b-42df-8d7f-45c4e1e9fb02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bf6c420e-5f3e-46d5-9619-88a6f70145cc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7c958702-74e9-457a-9c62-f69167b5f471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84909cae-3d07-4217-b32f-eefef30d5534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2023-10-11T17:24:05.692Z</dcterms:created>
  <dcterms:modified xsi:type="dcterms:W3CDTF">2023-10-11T17:24:05.692Z</dcterms:modified>
</cp:coreProperties>
</file>