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5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62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5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1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9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9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1D9B770-2768-4004-9A23-7C4BC465BA6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A41378-780C-4C78-A386-11254D9F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6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US" u="sng" dirty="0" smtClean="0"/>
              <a:t>AKIRACHIX:CODEHIVE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About </a:t>
            </a:r>
            <a:r>
              <a:rPr lang="en-US" b="1" dirty="0" err="1" smtClean="0"/>
              <a:t>akirachix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2048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 IN THE CAMPUS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friends.</a:t>
            </a:r>
          </a:p>
          <a:p>
            <a:r>
              <a:rPr lang="en-US" dirty="0" smtClean="0"/>
              <a:t>Meet some founders.</a:t>
            </a:r>
          </a:p>
          <a:p>
            <a:r>
              <a:rPr lang="en-US" dirty="0" smtClean="0"/>
              <a:t>Good food .</a:t>
            </a:r>
          </a:p>
          <a:p>
            <a:r>
              <a:rPr lang="en-US" dirty="0" smtClean="0"/>
              <a:t>Nice teachers.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15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Mosquitos.</a:t>
            </a:r>
          </a:p>
          <a:p>
            <a:r>
              <a:rPr lang="en-US" dirty="0" smtClean="0"/>
              <a:t>Water shortage.</a:t>
            </a:r>
          </a:p>
          <a:p>
            <a:r>
              <a:rPr lang="en-US" dirty="0" smtClean="0"/>
              <a:t>Undercooked food.</a:t>
            </a:r>
          </a:p>
          <a:p>
            <a:r>
              <a:rPr lang="en-US" dirty="0" smtClean="0"/>
              <a:t>Limited WI-FI.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3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93652"/>
            <a:ext cx="8825659" cy="3416300"/>
          </a:xfrm>
        </p:spPr>
        <p:txBody>
          <a:bodyPr/>
          <a:lstStyle/>
          <a:p>
            <a:r>
              <a:rPr lang="en-US" dirty="0" smtClean="0"/>
              <a:t>Avail mosquito nets.</a:t>
            </a:r>
          </a:p>
          <a:p>
            <a:r>
              <a:rPr lang="en-US" dirty="0" smtClean="0"/>
              <a:t>Pump water regularly.</a:t>
            </a:r>
            <a:endParaRPr lang="en-US" dirty="0"/>
          </a:p>
          <a:p>
            <a:r>
              <a:rPr lang="en-US" dirty="0" smtClean="0"/>
              <a:t>Carry food inspection.</a:t>
            </a:r>
          </a:p>
          <a:p>
            <a:r>
              <a:rPr lang="en-US" dirty="0" smtClean="0"/>
              <a:t>Add internet connection.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21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06" y="2727976"/>
            <a:ext cx="8825659" cy="3416300"/>
          </a:xfrm>
        </p:spPr>
        <p:txBody>
          <a:bodyPr/>
          <a:lstStyle/>
          <a:p>
            <a:r>
              <a:rPr lang="en-US" dirty="0" smtClean="0"/>
              <a:t>It’s a nice experience being in AkiraChix.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4996" y="4812158"/>
            <a:ext cx="62023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76194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64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AKIRACHIX:CODEHIVE</vt:lpstr>
      <vt:lpstr>MY EXPERIENCE IN THE CAMPUS</vt:lpstr>
      <vt:lpstr>PROBLEMS ENCOUNTERED</vt:lpstr>
      <vt:lpstr>POSSIBLE SOLUTIONS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AKIRACHIX:CODEHIVE</dc:title>
  <dc:creator>student</dc:creator>
  <cp:lastModifiedBy>student</cp:lastModifiedBy>
  <cp:revision>4</cp:revision>
  <dcterms:created xsi:type="dcterms:W3CDTF">2019-02-15T10:14:39Z</dcterms:created>
  <dcterms:modified xsi:type="dcterms:W3CDTF">2019-02-15T10:53:17Z</dcterms:modified>
</cp:coreProperties>
</file>