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2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7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5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8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7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0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5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8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8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6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INDUSTRIAL REVOLUTION IN TECHNOLOGY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smtClean="0"/>
              <a:t>HOUSSEM EDDINE</a:t>
            </a:r>
          </a:p>
          <a:p>
            <a:r>
              <a:rPr lang="en-US" dirty="0" smtClean="0"/>
              <a:t>He is the founder of an umbrella organization for startups that helps draft and vigorous campaign for the law.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0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THANK YOU 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1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WAFA BEN-HASSINE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60346" cy="11365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He provides a free environment for both online and offline for startups. </a:t>
            </a:r>
          </a:p>
          <a:p>
            <a:r>
              <a:rPr lang="en-US" b="1" u="sng" dirty="0" smtClean="0"/>
              <a:t>WA lid sultan</a:t>
            </a:r>
          </a:p>
          <a:p>
            <a:pPr marL="0" indent="0">
              <a:buNone/>
            </a:pPr>
            <a:r>
              <a:rPr lang="en-US" dirty="0" smtClean="0"/>
              <a:t>Founder of digitalmania who provide video development for companies.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6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HELENA SA LEMOS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fibre link networks which provides a wide range of telecommunication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6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SAMUEL HAHNEMANN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moziq which allows people to easily find their music and can share with friends on the same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3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JEAN-FRANCOIS CHIANETTA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champier which is a local IT solution provider with several innovative products offering under its belt.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7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JOSIAH DUPONT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compra which is a digital market place for premium brands and quality products.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2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TITOS MUNHEQUETE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izyshop which brings agricultural buyers and sellers together on its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3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PARKER CONRAD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molapay </a:t>
            </a:r>
            <a:r>
              <a:rPr lang="en-US" dirty="0"/>
              <a:t>w</a:t>
            </a:r>
            <a:r>
              <a:rPr lang="en-US" dirty="0" smtClean="0"/>
              <a:t>hich is a mobile payment platform that enables users to receive money from customers without need for a bank.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2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DEEPINDER GOYAL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Co-founder of ola taxi which helps travelers locate and book local taxis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6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192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INDUSTRIAL REVOLUTION IN TECHNOLOGY</vt:lpstr>
      <vt:lpstr>WAFA BEN-HASSINE</vt:lpstr>
      <vt:lpstr>HELENA SA LEMOS</vt:lpstr>
      <vt:lpstr>SAMUEL HAHNEMANN</vt:lpstr>
      <vt:lpstr>JEAN-FRANCOIS CHIANETTA</vt:lpstr>
      <vt:lpstr>JOSIAH DUPONT </vt:lpstr>
      <vt:lpstr>TITOS MUNHEQUETE</vt:lpstr>
      <vt:lpstr>PARKER CONRAD</vt:lpstr>
      <vt:lpstr>DEEPINDER GOYAL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REVOLUTION IN TECHNOLOGY</dc:title>
  <dc:creator>student</dc:creator>
  <cp:lastModifiedBy>student</cp:lastModifiedBy>
  <cp:revision>4</cp:revision>
  <dcterms:created xsi:type="dcterms:W3CDTF">2019-02-22T15:42:53Z</dcterms:created>
  <dcterms:modified xsi:type="dcterms:W3CDTF">2019-02-22T16:19:47Z</dcterms:modified>
</cp:coreProperties>
</file>