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EEF2-C02B-4104-8149-EE7686A0F25B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C118-9F9E-4E85-A50C-924C7C34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"/>
            <a:ext cx="3383280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338328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"/>
            <a:ext cx="3383280" cy="3383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383280" cy="3383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5720"/>
            <a:ext cx="148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 Reference Sites – At Least 10 Years of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"/>
            <a:ext cx="3383280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3383280" cy="3383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"/>
            <a:ext cx="3383280" cy="338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383280" cy="3383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5720"/>
            <a:ext cx="148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 Reference Sites – At Least 10 Years of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3383280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38328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"/>
            <a:ext cx="3383280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"/>
            <a:ext cx="3383280" cy="3383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5720"/>
            <a:ext cx="148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 Long-Term Sites – At Least 10 Years of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3383280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"/>
            <a:ext cx="3383280" cy="3383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"/>
            <a:ext cx="3383280" cy="338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383280" cy="3383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5720"/>
            <a:ext cx="148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 Long-Term Sites – At Least 10 Years of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6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Connecticut DEEP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Becker</dc:creator>
  <cp:lastModifiedBy>Mary Becker</cp:lastModifiedBy>
  <cp:revision>2</cp:revision>
  <dcterms:created xsi:type="dcterms:W3CDTF">2019-12-16T21:07:56Z</dcterms:created>
  <dcterms:modified xsi:type="dcterms:W3CDTF">2019-12-16T21:23:59Z</dcterms:modified>
</cp:coreProperties>
</file>