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wsweek.com/2014/04/11/town-called-malnourished-248087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Urban Food Deserts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Mary </a:t>
            </a:r>
            <a:r>
              <a:rPr lang="en-US" dirty="0" err="1">
                <a:solidFill>
                  <a:schemeClr val="tx1"/>
                </a:solidFill>
              </a:rPr>
              <a:t>Bellavia</a:t>
            </a:r>
            <a:r>
              <a:rPr lang="en-US" dirty="0">
                <a:solidFill>
                  <a:schemeClr val="tx1"/>
                </a:solidFill>
              </a:rPr>
              <a:t>, David </a:t>
            </a:r>
            <a:r>
              <a:rPr lang="en-US" dirty="0" err="1">
                <a:solidFill>
                  <a:schemeClr val="tx1"/>
                </a:solidFill>
              </a:rPr>
              <a:t>Fournie</a:t>
            </a:r>
            <a:r>
              <a:rPr lang="en-US" dirty="0">
                <a:solidFill>
                  <a:schemeClr val="tx1"/>
                </a:solidFill>
              </a:rPr>
              <a:t>, Janelle Goddard, and Eric Evans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2F82B7-1B63-45DD-9609-A295916DA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What is a food desert?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A6FC2CE-FCC8-424D-A725-B6A29E901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Open Sans"/>
              </a:rPr>
              <a:t>According to a </a:t>
            </a:r>
            <a:r>
              <a:rPr lang="en-US" sz="2800" b="1" i="0" u="sng" dirty="0">
                <a:solidFill>
                  <a:srgbClr val="27BCB8"/>
                </a:solidFill>
                <a:effectLst/>
                <a:latin typeface="Open Sans"/>
                <a:hlinkClick r:id="rId2"/>
              </a:rPr>
              <a:t>Newsweek article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Open Sans"/>
              </a:rPr>
              <a:t> published in 2014, “[I]n urban areas, the U.S Department of Agriculture considers a food desert an area with no ready access to a store with fresh and nutritious food options within one mile. </a:t>
            </a:r>
          </a:p>
          <a:p>
            <a:r>
              <a:rPr lang="en-US" sz="2800" dirty="0">
                <a:solidFill>
                  <a:srgbClr val="000000"/>
                </a:solidFill>
                <a:latin typeface="Open Sans"/>
              </a:rPr>
              <a:t>In poorer areas, people may not have their own transportation and rely on public transportation </a:t>
            </a:r>
            <a:r>
              <a:rPr lang="en-US" sz="2800">
                <a:solidFill>
                  <a:srgbClr val="000000"/>
                </a:solidFill>
                <a:latin typeface="Open Sans"/>
              </a:rPr>
              <a:t>or walking.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660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52740-9341-487F-8D94-71BE70BA0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3200" b="0" i="0">
                <a:effectLst/>
              </a:rPr>
              <a:t>.” Unfortunately, food deserts are not few and far between, “it’s estimated there are more than 23 million people, more than half of them low-income, living in food deserts.”</a:t>
            </a:r>
            <a:endParaRPr lang="en-US" sz="320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F59B2F-18BC-429B-B3A5-9B32D726A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/>
          <a:lstStyle/>
          <a:p>
            <a:r>
              <a:rPr lang="en-US" dirty="0"/>
              <a:t>Moveforhunger.org</a:t>
            </a:r>
          </a:p>
        </p:txBody>
      </p:sp>
    </p:spTree>
    <p:extLst>
      <p:ext uri="{BB962C8B-B14F-4D97-AF65-F5344CB8AC3E}">
        <p14:creationId xmlns:p14="http://schemas.microsoft.com/office/powerpoint/2010/main" val="228253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49995-0279-4189-8112-F6AFC34A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Cities that we looked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C903A-77B2-4F76-A489-BAD118792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9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D3A70-481D-4D4D-98A0-A14F944B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A077A-8E0D-4263-B193-FA3FC6F81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2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129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Century Gothic</vt:lpstr>
      <vt:lpstr>Garamond</vt:lpstr>
      <vt:lpstr>Open Sans</vt:lpstr>
      <vt:lpstr>SavonVTI</vt:lpstr>
      <vt:lpstr>Urban Food Deserts</vt:lpstr>
      <vt:lpstr>What is a food desert?</vt:lpstr>
      <vt:lpstr>.” Unfortunately, food deserts are not few and far between, “it’s estimated there are more than 23 million people, more than half of them low-income, living in food deserts.”</vt:lpstr>
      <vt:lpstr>Cities that we looked at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Food Deserts</dc:title>
  <dc:creator>Eric Evans</dc:creator>
  <cp:lastModifiedBy>Eric Evans</cp:lastModifiedBy>
  <cp:revision>2</cp:revision>
  <dcterms:created xsi:type="dcterms:W3CDTF">2020-12-15T17:22:35Z</dcterms:created>
  <dcterms:modified xsi:type="dcterms:W3CDTF">2020-12-15T17:27:45Z</dcterms:modified>
</cp:coreProperties>
</file>