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1"/>
  </p:notesMasterIdLst>
  <p:sldIdLst>
    <p:sldId id="257" r:id="rId5"/>
    <p:sldId id="263" r:id="rId6"/>
    <p:sldId id="281" r:id="rId7"/>
    <p:sldId id="282" r:id="rId8"/>
    <p:sldId id="274" r:id="rId9"/>
    <p:sldId id="268" r:id="rId10"/>
    <p:sldId id="284" r:id="rId11"/>
    <p:sldId id="277" r:id="rId12"/>
    <p:sldId id="285" r:id="rId13"/>
    <p:sldId id="286" r:id="rId14"/>
    <p:sldId id="287" r:id="rId15"/>
    <p:sldId id="272" r:id="rId16"/>
    <p:sldId id="288" r:id="rId17"/>
    <p:sldId id="289" r:id="rId18"/>
    <p:sldId id="280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1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09AF-9381-4F31-9AD6-012D0467FC50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89A-F9F5-4E1F-AE74-ACEA9FD9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hyperlink" Target="https://www.ers.usda.gov/data-products/food-access-research-atlas/download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208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Food Deserts &amp;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Food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C5FF97B-B7E8-4C0E-BA8C-B9149CAE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776" y="485775"/>
            <a:ext cx="8194447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1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EF080E7-DB7B-48DF-AA6B-A8D8DEAD9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19125"/>
            <a:ext cx="110871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dirty="0"/>
              <a:t>Food environments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07EC2F-6296-4259-B6C0-6A65B21E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AD1058-310A-4FE0-9C91-B1D1E18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D5A-DB9B-41A9-AA9A-1810664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D6F-B02F-409C-800E-1DC4B391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https://www.ers.usda.gov/data-products/food-access-research-atlas/download-the-data/</a:t>
            </a:r>
            <a:endParaRPr lang="en-US" dirty="0"/>
          </a:p>
          <a:p>
            <a:r>
              <a:rPr lang="en-US" dirty="0">
                <a:hlinkClick r:id="rId3"/>
              </a:rPr>
              <a:t>https://www.census.gov/topics/income-poverty/poverty/guidance/poverty-measures.html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2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“Unfortunately, food deserts are not few and far between, it’s estimated there are more than 23 million people, more than half of them low-income, living in food deserts.”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B8B-7D13-42FF-B623-ECA47EB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9EF-7CAC-4EBB-B3EF-0D8233FF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demographics for food deserts in Missouri by county?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relationship between the poverty rate for a given county in Missouri and low access populations?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food environment for the counties that comprise Missouri’s two largest cities, St. Louis and Kansas City?</a:t>
            </a:r>
          </a:p>
        </p:txBody>
      </p:sp>
    </p:spTree>
    <p:extLst>
      <p:ext uri="{BB962C8B-B14F-4D97-AF65-F5344CB8AC3E}">
        <p14:creationId xmlns:p14="http://schemas.microsoft.com/office/powerpoint/2010/main" val="8441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02B-A896-4839-BA5B-78F78742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C1A-9AA9-4ADD-9654-2299336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8937"/>
            <a:ext cx="10058400" cy="4706911"/>
          </a:xfrm>
        </p:spPr>
        <p:txBody>
          <a:bodyPr>
            <a:normAutofit/>
          </a:bodyPr>
          <a:lstStyle/>
          <a:p>
            <a:r>
              <a:rPr lang="en-US" sz="1900" dirty="0"/>
              <a:t>What is a food desert?</a:t>
            </a:r>
          </a:p>
          <a:p>
            <a:pPr lvl="1"/>
            <a:r>
              <a:rPr lang="en-US" sz="1900" dirty="0"/>
              <a:t>“[A] food desert [is] a low-income census tract where a substantial number or share of residents has low access to a supermarket or large grocery store.”</a:t>
            </a:r>
          </a:p>
          <a:p>
            <a:r>
              <a:rPr lang="en-US" sz="1900" dirty="0"/>
              <a:t>What does low access mean?</a:t>
            </a:r>
          </a:p>
          <a:p>
            <a:pPr lvl="1"/>
            <a:r>
              <a:rPr lang="en-US" sz="1900" dirty="0"/>
              <a:t>“[Living] more than 1 mile from a supermarket or large grocery store in urban areas and as more than 10 miles from a supermarket or large grocery store in rural areas.”</a:t>
            </a:r>
          </a:p>
          <a:p>
            <a:r>
              <a:rPr lang="en-US" sz="1900" dirty="0"/>
              <a:t>How is low income determined?</a:t>
            </a:r>
          </a:p>
          <a:p>
            <a:pPr lvl="1"/>
            <a:r>
              <a:rPr lang="en-US" sz="1900" dirty="0"/>
              <a:t>“[T]he poverty rate for that tract is at least 20 percent”</a:t>
            </a:r>
          </a:p>
          <a:p>
            <a:r>
              <a:rPr lang="en-US" sz="1900" dirty="0"/>
              <a:t>How is the poverty rate determined? :</a:t>
            </a:r>
          </a:p>
          <a:p>
            <a:pPr lvl="1"/>
            <a:r>
              <a:rPr lang="en-US" sz="1900" dirty="0"/>
              <a:t>“[A] family's total income is less than the family's threshold, then that family and every individual in it is considered in poverty”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400" dirty="0"/>
              <a:t>definitions from the United States Department of Agriculture Economic Research Service and Census Bureau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72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51847" y="22141"/>
            <a:ext cx="7288306" cy="681371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7036F8C6-045E-4605-8F4A-F02179A761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359995" y="1626186"/>
            <a:ext cx="405166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F7AA3A-B5DE-498C-B249-813DE204C6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307813" y="1613193"/>
            <a:ext cx="381045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44C9081-BA4F-4D39-98C8-05356940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066" y="1600200"/>
            <a:ext cx="381758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Rates &amp;</a:t>
            </a:r>
            <a:br>
              <a:rPr lang="en-US" dirty="0"/>
            </a:br>
            <a:r>
              <a:rPr lang="en-US" dirty="0"/>
              <a:t>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D7F9B25-1905-491F-8717-E04DA5FB0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669" y="642937"/>
            <a:ext cx="7656662" cy="557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262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337</Words>
  <Application>Microsoft Office PowerPoint</Application>
  <PresentationFormat>Widescreen</PresentationFormat>
  <Paragraphs>52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Gothic</vt:lpstr>
      <vt:lpstr>Garamond</vt:lpstr>
      <vt:lpstr>SavonVTI</vt:lpstr>
      <vt:lpstr>Food Deserts &amp; Food environments</vt:lpstr>
      <vt:lpstr> “Unfortunately, food deserts are not few and far between, it’s estimated there are more than 23 million people, more than half of them low-income, living in food deserts.”</vt:lpstr>
      <vt:lpstr>Questions</vt:lpstr>
      <vt:lpstr>Definition of Terms</vt:lpstr>
      <vt:lpstr>Demographics ANALYSIS</vt:lpstr>
      <vt:lpstr>PowerPoint Presentation</vt:lpstr>
      <vt:lpstr>PowerPoint Presentation</vt:lpstr>
      <vt:lpstr>Poverty Rates &amp;  Low Access analysis</vt:lpstr>
      <vt:lpstr>PowerPoint Presentation</vt:lpstr>
      <vt:lpstr>PowerPoint Presentation</vt:lpstr>
      <vt:lpstr>PowerPoint Presentation</vt:lpstr>
      <vt:lpstr>Food environments ANALYSIS</vt:lpstr>
      <vt:lpstr>PowerPoint Presentation</vt:lpstr>
      <vt:lpstr>PowerPoint Presentation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Mary Sauerwein</cp:lastModifiedBy>
  <cp:revision>10</cp:revision>
  <dcterms:created xsi:type="dcterms:W3CDTF">2020-12-15T17:22:35Z</dcterms:created>
  <dcterms:modified xsi:type="dcterms:W3CDTF">2020-12-22T01:54:06Z</dcterms:modified>
</cp:coreProperties>
</file>