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3" r:id="rId6"/>
    <p:sldId id="281" r:id="rId7"/>
    <p:sldId id="282" r:id="rId8"/>
    <p:sldId id="274" r:id="rId9"/>
    <p:sldId id="268" r:id="rId10"/>
    <p:sldId id="290" r:id="rId11"/>
    <p:sldId id="277" r:id="rId12"/>
    <p:sldId id="285" r:id="rId13"/>
    <p:sldId id="286" r:id="rId14"/>
    <p:sldId id="287" r:id="rId15"/>
    <p:sldId id="272" r:id="rId16"/>
    <p:sldId id="288" r:id="rId17"/>
    <p:sldId id="289" r:id="rId18"/>
    <p:sldId id="28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BFA6-0DAD-49D0-9DD9-067F7EEBE095}" v="47" dt="2020-12-21T16:48:1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1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5BE1F578-2943-4177-ADF4-8544A868CFC0}"/>
    <pc:docChg chg="custSel addSld delSld modSld">
      <pc:chgData name="Eric Evans" userId="1a46d0bfc27536c1" providerId="LiveId" clId="{5BE1F578-2943-4177-ADF4-8544A868CFC0}" dt="2020-12-18T16:18:14.733" v="617" actId="255"/>
      <pc:docMkLst>
        <pc:docMk/>
      </pc:docMkLst>
      <pc:sldChg chg="modSp mod">
        <pc:chgData name="Eric Evans" userId="1a46d0bfc27536c1" providerId="LiveId" clId="{5BE1F578-2943-4177-ADF4-8544A868CFC0}" dt="2020-12-17T03:30:30.515" v="274" actId="20577"/>
        <pc:sldMkLst>
          <pc:docMk/>
          <pc:sldMk cId="3446602603" sldId="262"/>
        </pc:sldMkLst>
        <pc:spChg chg="mod">
          <ac:chgData name="Eric Evans" userId="1a46d0bfc27536c1" providerId="LiveId" clId="{5BE1F578-2943-4177-ADF4-8544A868CFC0}" dt="2020-12-17T03:30:30.515" v="274" actId="20577"/>
          <ac:spMkLst>
            <pc:docMk/>
            <pc:sldMk cId="3446602603" sldId="262"/>
            <ac:spMk id="9" creationId="{AA6FC2CE-FCC8-424D-A725-B6A29E90152E}"/>
          </ac:spMkLst>
        </pc:spChg>
      </pc:sldChg>
      <pc:sldChg chg="modSp del mod modShow">
        <pc:chgData name="Eric Evans" userId="1a46d0bfc27536c1" providerId="LiveId" clId="{5BE1F578-2943-4177-ADF4-8544A868CFC0}" dt="2020-12-17T03:30:55.278" v="276" actId="2696"/>
        <pc:sldMkLst>
          <pc:docMk/>
          <pc:sldMk cId="1137092847" sldId="264"/>
        </pc:sldMkLst>
        <pc:spChg chg="mod">
          <ac:chgData name="Eric Evans" userId="1a46d0bfc27536c1" providerId="LiveId" clId="{5BE1F578-2943-4177-ADF4-8544A868CFC0}" dt="2020-12-17T03:15:25.841" v="61" actId="20577"/>
          <ac:spMkLst>
            <pc:docMk/>
            <pc:sldMk cId="1137092847" sldId="264"/>
            <ac:spMk id="2" creationId="{C8349995-0279-4189-8112-F6AFC34A810A}"/>
          </ac:spMkLst>
        </pc:spChg>
        <pc:spChg chg="mod">
          <ac:chgData name="Eric Evans" userId="1a46d0bfc27536c1" providerId="LiveId" clId="{5BE1F578-2943-4177-ADF4-8544A868CFC0}" dt="2020-12-17T03:17:10.393" v="243" actId="255"/>
          <ac:spMkLst>
            <pc:docMk/>
            <pc:sldMk cId="1137092847" sldId="264"/>
            <ac:spMk id="3" creationId="{47BC903A-77B2-4F76-A489-BAD11879266F}"/>
          </ac:spMkLst>
        </pc:spChg>
      </pc:sldChg>
      <pc:sldChg chg="modSp mod">
        <pc:chgData name="Eric Evans" userId="1a46d0bfc27536c1" providerId="LiveId" clId="{5BE1F578-2943-4177-ADF4-8544A868CFC0}" dt="2020-12-18T16:15:29.506" v="401" actId="255"/>
        <pc:sldMkLst>
          <pc:docMk/>
          <pc:sldMk cId="184522517" sldId="265"/>
        </pc:sldMkLst>
        <pc:spChg chg="mod">
          <ac:chgData name="Eric Evans" userId="1a46d0bfc27536c1" providerId="LiveId" clId="{5BE1F578-2943-4177-ADF4-8544A868CFC0}" dt="2020-12-18T16:14:38.944" v="326" actId="20577"/>
          <ac:spMkLst>
            <pc:docMk/>
            <pc:sldMk cId="184522517" sldId="265"/>
            <ac:spMk id="2" creationId="{DB5D3A70-481D-4D4D-98A0-A14F944B68A0}"/>
          </ac:spMkLst>
        </pc:spChg>
        <pc:spChg chg="mod">
          <ac:chgData name="Eric Evans" userId="1a46d0bfc27536c1" providerId="LiveId" clId="{5BE1F578-2943-4177-ADF4-8544A868CFC0}" dt="2020-12-18T16:15:29.506" v="401" actId="255"/>
          <ac:spMkLst>
            <pc:docMk/>
            <pc:sldMk cId="184522517" sldId="265"/>
            <ac:spMk id="3" creationId="{A11A077A-8E0D-4263-B193-FA3FC6F813C9}"/>
          </ac:spMkLst>
        </pc:spChg>
      </pc:sldChg>
      <pc:sldChg chg="modSp new mod">
        <pc:chgData name="Eric Evans" userId="1a46d0bfc27536c1" providerId="LiveId" clId="{5BE1F578-2943-4177-ADF4-8544A868CFC0}" dt="2020-12-18T16:18:14.733" v="617" actId="255"/>
        <pc:sldMkLst>
          <pc:docMk/>
          <pc:sldMk cId="3640181798" sldId="266"/>
        </pc:sldMkLst>
        <pc:spChg chg="mod">
          <ac:chgData name="Eric Evans" userId="1a46d0bfc27536c1" providerId="LiveId" clId="{5BE1F578-2943-4177-ADF4-8544A868CFC0}" dt="2020-12-18T16:16:05.231" v="420" actId="20577"/>
          <ac:spMkLst>
            <pc:docMk/>
            <pc:sldMk cId="3640181798" sldId="266"/>
            <ac:spMk id="2" creationId="{AD829477-273F-4EDE-8168-9A7DFE003787}"/>
          </ac:spMkLst>
        </pc:spChg>
        <pc:spChg chg="mod">
          <ac:chgData name="Eric Evans" userId="1a46d0bfc27536c1" providerId="LiveId" clId="{5BE1F578-2943-4177-ADF4-8544A868CFC0}" dt="2020-12-18T16:18:14.733" v="617" actId="255"/>
          <ac:spMkLst>
            <pc:docMk/>
            <pc:sldMk cId="3640181798" sldId="266"/>
            <ac:spMk id="3" creationId="{1B902856-EB7D-4D26-A1A0-CF4441EED9F2}"/>
          </ac:spMkLst>
        </pc:spChg>
      </pc:sldChg>
    </pc:docChg>
  </pc:docChgLst>
  <pc:docChgLst>
    <pc:chgData name="Eric Evans" userId="1a46d0bfc27536c1" providerId="LiveId" clId="{CC50BFA6-0DAD-49D0-9DD9-067F7EEBE095}"/>
    <pc:docChg chg="undo custSel addSld delSld modSld">
      <pc:chgData name="Eric Evans" userId="1a46d0bfc27536c1" providerId="LiveId" clId="{CC50BFA6-0DAD-49D0-9DD9-067F7EEBE095}" dt="2020-12-21T19:14:26.535" v="791" actId="27636"/>
      <pc:docMkLst>
        <pc:docMk/>
      </pc:docMkLst>
      <pc:sldChg chg="modSp mod">
        <pc:chgData name="Eric Evans" userId="1a46d0bfc27536c1" providerId="LiveId" clId="{CC50BFA6-0DAD-49D0-9DD9-067F7EEBE095}" dt="2020-12-21T19:14:26.535" v="791" actId="27636"/>
        <pc:sldMkLst>
          <pc:docMk/>
          <pc:sldMk cId="3446602603" sldId="262"/>
        </pc:sldMkLst>
        <pc:spChg chg="mod">
          <ac:chgData name="Eric Evans" userId="1a46d0bfc27536c1" providerId="LiveId" clId="{CC50BFA6-0DAD-49D0-9DD9-067F7EEBE095}" dt="2020-12-21T19:14:26.535" v="791" actId="27636"/>
          <ac:spMkLst>
            <pc:docMk/>
            <pc:sldMk cId="3446602603" sldId="262"/>
            <ac:spMk id="9" creationId="{AA6FC2CE-FCC8-424D-A725-B6A29E90152E}"/>
          </ac:spMkLst>
        </pc:spChg>
      </pc:sldChg>
      <pc:sldChg chg="modSp mod">
        <pc:chgData name="Eric Evans" userId="1a46d0bfc27536c1" providerId="LiveId" clId="{CC50BFA6-0DAD-49D0-9DD9-067F7EEBE095}" dt="2020-12-19T18:59:47.008" v="27" actId="20577"/>
        <pc:sldMkLst>
          <pc:docMk/>
          <pc:sldMk cId="2282530619" sldId="263"/>
        </pc:sldMkLst>
        <pc:spChg chg="mod">
          <ac:chgData name="Eric Evans" userId="1a46d0bfc27536c1" providerId="LiveId" clId="{CC50BFA6-0DAD-49D0-9DD9-067F7EEBE095}" dt="2020-12-19T18:59:47.008" v="27" actId="20577"/>
          <ac:spMkLst>
            <pc:docMk/>
            <pc:sldMk cId="2282530619" sldId="263"/>
            <ac:spMk id="3" creationId="{C9252740-9341-487F-8D94-71BE70BA0FE1}"/>
          </ac:spMkLst>
        </pc:spChg>
      </pc:sldChg>
      <pc:sldChg chg="modSp del mod">
        <pc:chgData name="Eric Evans" userId="1a46d0bfc27536c1" providerId="LiveId" clId="{CC50BFA6-0DAD-49D0-9DD9-067F7EEBE095}" dt="2020-12-20T19:03:57.632" v="178" actId="2696"/>
        <pc:sldMkLst>
          <pc:docMk/>
          <pc:sldMk cId="184522517" sldId="265"/>
        </pc:sldMkLst>
        <pc:spChg chg="mod">
          <ac:chgData name="Eric Evans" userId="1a46d0bfc27536c1" providerId="LiveId" clId="{CC50BFA6-0DAD-49D0-9DD9-067F7EEBE095}" dt="2020-12-19T19:47:19.234" v="131" actId="20577"/>
          <ac:spMkLst>
            <pc:docMk/>
            <pc:sldMk cId="184522517" sldId="265"/>
            <ac:spMk id="3" creationId="{A11A077A-8E0D-4263-B193-FA3FC6F813C9}"/>
          </ac:spMkLst>
        </pc:spChg>
      </pc:sldChg>
      <pc:sldChg chg="modSp mod">
        <pc:chgData name="Eric Evans" userId="1a46d0bfc27536c1" providerId="LiveId" clId="{CC50BFA6-0DAD-49D0-9DD9-067F7EEBE095}" dt="2020-12-20T21:41:30.900" v="255" actId="20577"/>
        <pc:sldMkLst>
          <pc:docMk/>
          <pc:sldMk cId="3640181798" sldId="266"/>
        </pc:sldMkLst>
        <pc:spChg chg="mod">
          <ac:chgData name="Eric Evans" userId="1a46d0bfc27536c1" providerId="LiveId" clId="{CC50BFA6-0DAD-49D0-9DD9-067F7EEBE095}" dt="2020-12-20T21:41:30.900" v="255" actId="20577"/>
          <ac:spMkLst>
            <pc:docMk/>
            <pc:sldMk cId="3640181798" sldId="266"/>
            <ac:spMk id="3" creationId="{1B902856-EB7D-4D26-A1A0-CF4441EED9F2}"/>
          </ac:spMkLst>
        </pc:spChg>
      </pc:sldChg>
      <pc:sldChg chg="addSp delSp modSp new mod">
        <pc:chgData name="Eric Evans" userId="1a46d0bfc27536c1" providerId="LiveId" clId="{CC50BFA6-0DAD-49D0-9DD9-067F7EEBE095}" dt="2020-12-20T19:05:39.937" v="243" actId="20577"/>
        <pc:sldMkLst>
          <pc:docMk/>
          <pc:sldMk cId="3123883752" sldId="267"/>
        </pc:sldMkLst>
        <pc:spChg chg="mod">
          <ac:chgData name="Eric Evans" userId="1a46d0bfc27536c1" providerId="LiveId" clId="{CC50BFA6-0DAD-49D0-9DD9-067F7EEBE095}" dt="2020-12-20T19:05:39.937" v="243" actId="20577"/>
          <ac:spMkLst>
            <pc:docMk/>
            <pc:sldMk cId="3123883752" sldId="267"/>
            <ac:spMk id="2" creationId="{49CE4325-EEAD-43E7-846B-4834984D9A5D}"/>
          </ac:spMkLst>
        </pc:spChg>
        <pc:spChg chg="del">
          <ac:chgData name="Eric Evans" userId="1a46d0bfc27536c1" providerId="LiveId" clId="{CC50BFA6-0DAD-49D0-9DD9-067F7EEBE095}" dt="2020-12-19T19:04:45.477" v="29"/>
          <ac:spMkLst>
            <pc:docMk/>
            <pc:sldMk cId="3123883752" sldId="267"/>
            <ac:spMk id="3" creationId="{E362597D-2F68-40DE-BFDC-16E1EC9ACC54}"/>
          </ac:spMkLst>
        </pc:spChg>
        <pc:spChg chg="add mod">
          <ac:chgData name="Eric Evans" userId="1a46d0bfc27536c1" providerId="LiveId" clId="{CC50BFA6-0DAD-49D0-9DD9-067F7EEBE095}" dt="2020-12-19T19:04:51.323" v="30" actId="478"/>
          <ac:spMkLst>
            <pc:docMk/>
            <pc:sldMk cId="3123883752" sldId="267"/>
            <ac:spMk id="4" creationId="{3B59F99C-8A35-4E3B-BECC-3CF472B263B4}"/>
          </ac:spMkLst>
        </pc:spChg>
        <pc:picChg chg="add del mod">
          <ac:chgData name="Eric Evans" userId="1a46d0bfc27536c1" providerId="LiveId" clId="{CC50BFA6-0DAD-49D0-9DD9-067F7EEBE095}" dt="2020-12-19T19:04:51.323" v="30" actId="478"/>
          <ac:picMkLst>
            <pc:docMk/>
            <pc:sldMk cId="3123883752" sldId="267"/>
            <ac:picMk id="1026" creationId="{4332F1CC-D588-4CA6-8C6A-DF37FF864A9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5:26.548" v="697" actId="1076"/>
        <pc:sldMkLst>
          <pc:docMk/>
          <pc:sldMk cId="520551577" sldId="268"/>
        </pc:sldMkLst>
        <pc:spChg chg="del">
          <ac:chgData name="Eric Evans" userId="1a46d0bfc27536c1" providerId="LiveId" clId="{CC50BFA6-0DAD-49D0-9DD9-067F7EEBE095}" dt="2020-12-21T16:27:43.933" v="258" actId="26606"/>
          <ac:spMkLst>
            <pc:docMk/>
            <pc:sldMk cId="520551577" sldId="268"/>
            <ac:spMk id="2" creationId="{8479BB83-4568-4602-A2A1-457D54FA212B}"/>
          </ac:spMkLst>
        </pc:spChg>
        <pc:spChg chg="del">
          <ac:chgData name="Eric Evans" userId="1a46d0bfc27536c1" providerId="LiveId" clId="{CC50BFA6-0DAD-49D0-9DD9-067F7EEBE095}" dt="2020-12-21T16:27:37.602" v="257"/>
          <ac:spMkLst>
            <pc:docMk/>
            <pc:sldMk cId="520551577" sldId="268"/>
            <ac:spMk id="3" creationId="{DB767E79-0AFB-4DE0-8A43-3B5E254BCB3E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1" creationId="{C92D735E-B6C1-42A5-B0A1-906E9D948AAB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3" creationId="{C24F14EB-711B-4C4E-BEF7-1EBCD312E38C}"/>
          </ac:spMkLst>
        </pc:spChg>
        <pc:picChg chg="add mod ord">
          <ac:chgData name="Eric Evans" userId="1a46d0bfc27536c1" providerId="LiveId" clId="{CC50BFA6-0DAD-49D0-9DD9-067F7EEBE095}" dt="2020-12-21T16:45:26.548" v="697" actId="1076"/>
          <ac:picMkLst>
            <pc:docMk/>
            <pc:sldMk cId="520551577" sldId="268"/>
            <ac:picMk id="1026" creationId="{3718A521-448F-4A6A-BE0B-0D330AA017AF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6:54.221" v="746" actId="14100"/>
        <pc:sldMkLst>
          <pc:docMk/>
          <pc:sldMk cId="2288334773" sldId="269"/>
        </pc:sldMkLst>
        <pc:spChg chg="del">
          <ac:chgData name="Eric Evans" userId="1a46d0bfc27536c1" providerId="LiveId" clId="{CC50BFA6-0DAD-49D0-9DD9-067F7EEBE095}" dt="2020-12-21T16:28:35.995" v="261"/>
          <ac:spMkLst>
            <pc:docMk/>
            <pc:sldMk cId="2288334773" sldId="269"/>
            <ac:spMk id="2" creationId="{F2748B3E-C50C-42AA-B98D-535A9CDDBC0B}"/>
          </ac:spMkLst>
        </pc:spChg>
        <pc:spChg chg="del mod">
          <ac:chgData name="Eric Evans" userId="1a46d0bfc27536c1" providerId="LiveId" clId="{CC50BFA6-0DAD-49D0-9DD9-067F7EEBE095}" dt="2020-12-21T16:30:50.537" v="353" actId="26606"/>
          <ac:spMkLst>
            <pc:docMk/>
            <pc:sldMk cId="2288334773" sldId="269"/>
            <ac:spMk id="3" creationId="{0D2167CC-C540-47A1-A59C-E1B1A9CB6CDE}"/>
          </ac:spMkLst>
        </pc:spChg>
        <pc:spChg chg="del">
          <ac:chgData name="Eric Evans" userId="1a46d0bfc27536c1" providerId="LiveId" clId="{CC50BFA6-0DAD-49D0-9DD9-067F7EEBE095}" dt="2020-12-21T16:29:51.034" v="310" actId="26606"/>
          <ac:spMkLst>
            <pc:docMk/>
            <pc:sldMk cId="2288334773" sldId="269"/>
            <ac:spMk id="4" creationId="{4E3CBEC6-650E-48DE-ACBF-764D26EC45EB}"/>
          </ac:spMkLst>
        </pc:spChg>
        <pc:spChg chg="add del mod">
          <ac:chgData name="Eric Evans" userId="1a46d0bfc27536c1" providerId="LiveId" clId="{CC50BFA6-0DAD-49D0-9DD9-067F7EEBE095}" dt="2020-12-21T16:29:12.047" v="265"/>
          <ac:spMkLst>
            <pc:docMk/>
            <pc:sldMk cId="2288334773" sldId="269"/>
            <ac:spMk id="5" creationId="{C2E2D534-B7B2-499B-B8F4-B3FEA9ABDF4D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6" creationId="{3168AB96-34A6-4747-81DA-BBA74C91C5EB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7" creationId="{F4DCB2B3-0954-43D1-8733-2544874BB5D9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3" creationId="{4C48AA34-CC4C-4B86-AA08-33CDBF6033ED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5" creationId="{B5B831AF-6F60-4D47-B4DA-8DD5CB481F47}"/>
          </ac:spMkLst>
        </pc:spChg>
        <pc:spChg chg="add del mod ord">
          <ac:chgData name="Eric Evans" userId="1a46d0bfc27536c1" providerId="LiveId" clId="{CC50BFA6-0DAD-49D0-9DD9-067F7EEBE095}" dt="2020-12-21T16:45:55.577" v="739" actId="700"/>
          <ac:spMkLst>
            <pc:docMk/>
            <pc:sldMk cId="2288334773" sldId="269"/>
            <ac:spMk id="137" creationId="{F84FDC67-B425-47C8-9830-A97AE6F6559A}"/>
          </ac:spMkLst>
        </pc:spChg>
        <pc:spChg chg="add del mod">
          <ac:chgData name="Eric Evans" userId="1a46d0bfc27536c1" providerId="LiveId" clId="{CC50BFA6-0DAD-49D0-9DD9-067F7EEBE095}" dt="2020-12-21T16:45:39.195" v="698" actId="700"/>
          <ac:spMkLst>
            <pc:docMk/>
            <pc:sldMk cId="2288334773" sldId="269"/>
            <ac:spMk id="192" creationId="{9A98A0E6-8937-4B74-9D5A-4A4F0942A8DA}"/>
          </ac:spMkLst>
        </pc:spChg>
        <pc:picChg chg="add del mod">
          <ac:chgData name="Eric Evans" userId="1a46d0bfc27536c1" providerId="LiveId" clId="{CC50BFA6-0DAD-49D0-9DD9-067F7EEBE095}" dt="2020-12-21T16:28:58.641" v="264" actId="478"/>
          <ac:picMkLst>
            <pc:docMk/>
            <pc:sldMk cId="2288334773" sldId="269"/>
            <ac:picMk id="2050" creationId="{DE390071-549E-454F-9897-2F4399AA680A}"/>
          </ac:picMkLst>
        </pc:picChg>
        <pc:picChg chg="add mod ord">
          <ac:chgData name="Eric Evans" userId="1a46d0bfc27536c1" providerId="LiveId" clId="{CC50BFA6-0DAD-49D0-9DD9-067F7EEBE095}" dt="2020-12-21T16:46:54.221" v="746" actId="14100"/>
          <ac:picMkLst>
            <pc:docMk/>
            <pc:sldMk cId="2288334773" sldId="269"/>
            <ac:picMk id="2052" creationId="{7AD43978-1CCE-42C4-A309-DAC6CB0E9A8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09.181" v="747" actId="1076"/>
        <pc:sldMkLst>
          <pc:docMk/>
          <pc:sldMk cId="548437515" sldId="270"/>
        </pc:sldMkLst>
        <pc:spChg chg="del">
          <ac:chgData name="Eric Evans" userId="1a46d0bfc27536c1" providerId="LiveId" clId="{CC50BFA6-0DAD-49D0-9DD9-067F7EEBE095}" dt="2020-12-21T16:32:54.196" v="409"/>
          <ac:spMkLst>
            <pc:docMk/>
            <pc:sldMk cId="548437515" sldId="270"/>
            <ac:spMk id="2" creationId="{2285F749-B2B6-4183-955D-F4846253D217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3" creationId="{9FFE6611-6741-43F7-AB4F-0FE52D0ED8AB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4" creationId="{6D72366E-F9EA-4579-8EA8-4E2D9A1A09A6}"/>
          </ac:spMkLst>
        </pc:spChg>
        <pc:spChg chg="add del mod">
          <ac:chgData name="Eric Evans" userId="1a46d0bfc27536c1" providerId="LiveId" clId="{CC50BFA6-0DAD-49D0-9DD9-067F7EEBE095}" dt="2020-12-21T16:32:59.808" v="411" actId="26606"/>
          <ac:spMkLst>
            <pc:docMk/>
            <pc:sldMk cId="548437515" sldId="270"/>
            <ac:spMk id="71" creationId="{3BD16AAF-B0E8-4707-98D0-E1E64C289DA4}"/>
          </ac:spMkLst>
        </pc:spChg>
        <pc:spChg chg="add del mod">
          <ac:chgData name="Eric Evans" userId="1a46d0bfc27536c1" providerId="LiveId" clId="{CC50BFA6-0DAD-49D0-9DD9-067F7EEBE095}" dt="2020-12-21T16:35:28.953" v="485" actId="700"/>
          <ac:spMkLst>
            <pc:docMk/>
            <pc:sldMk cId="548437515" sldId="270"/>
            <ac:spMk id="73" creationId="{8460F009-BCAB-481D-A4A3-F40CD9B2AF82}"/>
          </ac:spMkLst>
        </pc:spChg>
        <pc:spChg chg="add del mod or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6" creationId="{E5F08321-99A9-4A7C-9625-8CBA76167012}"/>
          </ac:spMkLst>
        </pc:spChg>
        <pc:spChg chg="add del mo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8" creationId="{5B577E29-B70D-41A3-94F5-A27B7996724A}"/>
          </ac:spMkLst>
        </pc:spChg>
        <pc:picChg chg="add mod ord">
          <ac:chgData name="Eric Evans" userId="1a46d0bfc27536c1" providerId="LiveId" clId="{CC50BFA6-0DAD-49D0-9DD9-067F7EEBE095}" dt="2020-12-21T16:47:09.181" v="747" actId="1076"/>
          <ac:picMkLst>
            <pc:docMk/>
            <pc:sldMk cId="548437515" sldId="270"/>
            <ac:picMk id="3074" creationId="{3562743C-79BD-4DDC-8517-D1981722AB6C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21.551" v="748" actId="1076"/>
        <pc:sldMkLst>
          <pc:docMk/>
          <pc:sldMk cId="3045019239" sldId="271"/>
        </pc:sldMkLst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2" creationId="{68DEB69D-2A94-4458-B92B-363CC142B17F}"/>
          </ac:spMkLst>
        </pc:spChg>
        <pc:spChg chg="del">
          <ac:chgData name="Eric Evans" userId="1a46d0bfc27536c1" providerId="LiveId" clId="{CC50BFA6-0DAD-49D0-9DD9-067F7EEBE095}" dt="2020-12-21T16:34:36.925" v="480"/>
          <ac:spMkLst>
            <pc:docMk/>
            <pc:sldMk cId="3045019239" sldId="271"/>
            <ac:spMk id="3" creationId="{B94BB468-1C7F-479F-82E9-966542D88217}"/>
          </ac:spMkLst>
        </pc:spChg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4" creationId="{17E44BA6-4E98-4BC3-8F1A-011FCD7C58A8}"/>
          </ac:spMkLst>
        </pc:spChg>
        <pc:picChg chg="add mod ord">
          <ac:chgData name="Eric Evans" userId="1a46d0bfc27536c1" providerId="LiveId" clId="{CC50BFA6-0DAD-49D0-9DD9-067F7EEBE095}" dt="2020-12-21T16:47:21.551" v="748" actId="1076"/>
          <ac:picMkLst>
            <pc:docMk/>
            <pc:sldMk cId="3045019239" sldId="271"/>
            <ac:picMk id="4098" creationId="{883FE812-99B6-4DDA-96C4-44E8DDD305D1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39:24.175" v="601" actId="20577"/>
        <pc:sldMkLst>
          <pc:docMk/>
          <pc:sldMk cId="2120359329" sldId="272"/>
        </pc:sldMkLst>
        <pc:spChg chg="add mod">
          <ac:chgData name="Eric Evans" userId="1a46d0bfc27536c1" providerId="LiveId" clId="{CC50BFA6-0DAD-49D0-9DD9-067F7EEBE095}" dt="2020-12-21T16:39:24.175" v="601" actId="20577"/>
          <ac:spMkLst>
            <pc:docMk/>
            <pc:sldMk cId="2120359329" sldId="272"/>
            <ac:spMk id="6" creationId="{6DD69FB8-4570-456C-9832-56F52B58196D}"/>
          </ac:spMkLst>
        </pc:spChg>
        <pc:spChg chg="add mod">
          <ac:chgData name="Eric Evans" userId="1a46d0bfc27536c1" providerId="LiveId" clId="{CC50BFA6-0DAD-49D0-9DD9-067F7EEBE095}" dt="2020-12-21T16:39:15.333" v="582" actId="26606"/>
          <ac:spMkLst>
            <pc:docMk/>
            <pc:sldMk cId="2120359329" sldId="272"/>
            <ac:spMk id="8" creationId="{9E950D11-7E00-4288-8EED-579E6A8638F4}"/>
          </ac:spMkLst>
        </pc:spChg>
      </pc:sldChg>
      <pc:sldChg chg="addSp modSp new">
        <pc:chgData name="Eric Evans" userId="1a46d0bfc27536c1" providerId="LiveId" clId="{CC50BFA6-0DAD-49D0-9DD9-067F7EEBE095}" dt="2020-12-21T16:47:47.085" v="751" actId="14100"/>
        <pc:sldMkLst>
          <pc:docMk/>
          <pc:sldMk cId="2178518540" sldId="273"/>
        </pc:sldMkLst>
        <pc:picChg chg="add mod">
          <ac:chgData name="Eric Evans" userId="1a46d0bfc27536c1" providerId="LiveId" clId="{CC50BFA6-0DAD-49D0-9DD9-067F7EEBE095}" dt="2020-12-21T16:47:47.085" v="751" actId="14100"/>
          <ac:picMkLst>
            <pc:docMk/>
            <pc:sldMk cId="2178518540" sldId="273"/>
            <ac:picMk id="5122" creationId="{D745DAFE-04D0-40F5-80E9-3A58580D2319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39:04.949" v="581" actId="20577"/>
        <pc:sldMkLst>
          <pc:docMk/>
          <pc:sldMk cId="3676757797" sldId="274"/>
        </pc:sldMkLst>
        <pc:spChg chg="del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2" creationId="{A43A7851-ADDC-4430-9CF6-33F350A2E905}"/>
          </ac:spMkLst>
        </pc:spChg>
        <pc:spChg chg="del mod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3" creationId="{86C07C35-B236-4C4D-833F-EA25034FF130}"/>
          </ac:spMkLst>
        </pc:spChg>
        <pc:spChg chg="add mod">
          <ac:chgData name="Eric Evans" userId="1a46d0bfc27536c1" providerId="LiveId" clId="{CC50BFA6-0DAD-49D0-9DD9-067F7EEBE095}" dt="2020-12-21T16:39:04.949" v="581" actId="20577"/>
          <ac:spMkLst>
            <pc:docMk/>
            <pc:sldMk cId="3676757797" sldId="274"/>
            <ac:spMk id="6" creationId="{A83C103C-702A-4F9C-9C17-F86165C5441C}"/>
          </ac:spMkLst>
        </pc:spChg>
        <pc:spChg chg="add mod">
          <ac:chgData name="Eric Evans" userId="1a46d0bfc27536c1" providerId="LiveId" clId="{CC50BFA6-0DAD-49D0-9DD9-067F7EEBE095}" dt="2020-12-21T16:38:49.499" v="563" actId="26606"/>
          <ac:spMkLst>
            <pc:docMk/>
            <pc:sldMk cId="3676757797" sldId="274"/>
            <ac:spMk id="8" creationId="{3E268483-82E4-4676-93D6-846FCC0EC089}"/>
          </ac:spMkLst>
        </pc:spChg>
      </pc:sldChg>
      <pc:sldChg chg="addSp modSp new">
        <pc:chgData name="Eric Evans" userId="1a46d0bfc27536c1" providerId="LiveId" clId="{CC50BFA6-0DAD-49D0-9DD9-067F7EEBE095}" dt="2020-12-21T16:48:14.332" v="752" actId="1076"/>
        <pc:sldMkLst>
          <pc:docMk/>
          <pc:sldMk cId="2518944210" sldId="275"/>
        </pc:sldMkLst>
        <pc:picChg chg="add mod">
          <ac:chgData name="Eric Evans" userId="1a46d0bfc27536c1" providerId="LiveId" clId="{CC50BFA6-0DAD-49D0-9DD9-067F7EEBE095}" dt="2020-12-21T16:48:14.332" v="752" actId="1076"/>
          <ac:picMkLst>
            <pc:docMk/>
            <pc:sldMk cId="2518944210" sldId="275"/>
            <ac:picMk id="6146" creationId="{957498AD-C73C-4E0C-BBFF-B57475FCCB57}"/>
          </ac:picMkLst>
        </pc:picChg>
      </pc:sldChg>
      <pc:sldChg chg="addSp modSp new">
        <pc:chgData name="Eric Evans" userId="1a46d0bfc27536c1" providerId="LiveId" clId="{CC50BFA6-0DAD-49D0-9DD9-067F7EEBE095}" dt="2020-12-21T16:43:52.222" v="689" actId="1076"/>
        <pc:sldMkLst>
          <pc:docMk/>
          <pc:sldMk cId="3701731735" sldId="276"/>
        </pc:sldMkLst>
        <pc:picChg chg="add mod">
          <ac:chgData name="Eric Evans" userId="1a46d0bfc27536c1" providerId="LiveId" clId="{CC50BFA6-0DAD-49D0-9DD9-067F7EEBE095}" dt="2020-12-21T16:43:52.222" v="689" actId="1076"/>
          <ac:picMkLst>
            <pc:docMk/>
            <pc:sldMk cId="3701731735" sldId="276"/>
            <ac:picMk id="7170" creationId="{C072E069-876F-44AA-82CA-EEBBD6690F18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43:05.749" v="682" actId="20577"/>
        <pc:sldMkLst>
          <pc:docMk/>
          <pc:sldMk cId="2436786362" sldId="277"/>
        </pc:sldMkLst>
        <pc:spChg chg="add mod">
          <ac:chgData name="Eric Evans" userId="1a46d0bfc27536c1" providerId="LiveId" clId="{CC50BFA6-0DAD-49D0-9DD9-067F7EEBE095}" dt="2020-12-21T16:43:05.749" v="682" actId="20577"/>
          <ac:spMkLst>
            <pc:docMk/>
            <pc:sldMk cId="2436786362" sldId="277"/>
            <ac:spMk id="2" creationId="{A20667F8-8560-4322-97FE-6A0EA498084D}"/>
          </ac:spMkLst>
        </pc:spChg>
        <pc:spChg chg="add mod">
          <ac:chgData name="Eric Evans" userId="1a46d0bfc27536c1" providerId="LiveId" clId="{CC50BFA6-0DAD-49D0-9DD9-067F7EEBE095}" dt="2020-12-21T16:41:39.410" v="612" actId="700"/>
          <ac:spMkLst>
            <pc:docMk/>
            <pc:sldMk cId="2436786362" sldId="277"/>
            <ac:spMk id="3" creationId="{A6AC92BF-90FC-40C7-8854-66492AA5CC78}"/>
          </ac:spMkLst>
        </pc:spChg>
      </pc:sldChg>
      <pc:sldChg chg="addSp modSp new">
        <pc:chgData name="Eric Evans" userId="1a46d0bfc27536c1" providerId="LiveId" clId="{CC50BFA6-0DAD-49D0-9DD9-067F7EEBE095}" dt="2020-12-21T16:44:19.465" v="694" actId="1076"/>
        <pc:sldMkLst>
          <pc:docMk/>
          <pc:sldMk cId="2911834827" sldId="278"/>
        </pc:sldMkLst>
        <pc:picChg chg="add mod">
          <ac:chgData name="Eric Evans" userId="1a46d0bfc27536c1" providerId="LiveId" clId="{CC50BFA6-0DAD-49D0-9DD9-067F7EEBE095}" dt="2020-12-21T16:44:19.465" v="694" actId="1076"/>
          <ac:picMkLst>
            <pc:docMk/>
            <pc:sldMk cId="2911834827" sldId="278"/>
            <ac:picMk id="8194" creationId="{0BC418AB-FABD-44E6-BE70-DC6115942086}"/>
          </ac:picMkLst>
        </pc:picChg>
      </pc:sldChg>
      <pc:sldChg chg="addSp new">
        <pc:chgData name="Eric Evans" userId="1a46d0bfc27536c1" providerId="LiveId" clId="{CC50BFA6-0DAD-49D0-9DD9-067F7EEBE095}" dt="2020-12-21T16:44:40.497" v="696"/>
        <pc:sldMkLst>
          <pc:docMk/>
          <pc:sldMk cId="627493520" sldId="279"/>
        </pc:sldMkLst>
        <pc:picChg chg="add">
          <ac:chgData name="Eric Evans" userId="1a46d0bfc27536c1" providerId="LiveId" clId="{CC50BFA6-0DAD-49D0-9DD9-067F7EEBE095}" dt="2020-12-21T16:44:40.497" v="696"/>
          <ac:picMkLst>
            <pc:docMk/>
            <pc:sldMk cId="627493520" sldId="279"/>
            <ac:picMk id="9218" creationId="{1B61CDE8-8DE6-48A2-A2BD-57ED226558D4}"/>
          </ac:picMkLst>
        </pc:picChg>
      </pc:sldChg>
      <pc:sldChg chg="new del">
        <pc:chgData name="Eric Evans" userId="1a46d0bfc27536c1" providerId="LiveId" clId="{CC50BFA6-0DAD-49D0-9DD9-067F7EEBE095}" dt="2020-12-21T16:46:15.485" v="741" actId="2696"/>
        <pc:sldMkLst>
          <pc:docMk/>
          <pc:sldMk cId="1887816376" sldId="280"/>
        </pc:sldMkLst>
      </pc:sldChg>
      <pc:sldChg chg="addSp modSp new mod modClrScheme chgLayout">
        <pc:chgData name="Eric Evans" userId="1a46d0bfc27536c1" providerId="LiveId" clId="{CC50BFA6-0DAD-49D0-9DD9-067F7EEBE095}" dt="2020-12-21T19:12:26.152" v="768" actId="20577"/>
        <pc:sldMkLst>
          <pc:docMk/>
          <pc:sldMk cId="2786978342" sldId="280"/>
        </pc:sldMkLst>
        <pc:spChg chg="add mod">
          <ac:chgData name="Eric Evans" userId="1a46d0bfc27536c1" providerId="LiveId" clId="{CC50BFA6-0DAD-49D0-9DD9-067F7EEBE095}" dt="2020-12-21T19:12:26.152" v="768" actId="20577"/>
          <ac:spMkLst>
            <pc:docMk/>
            <pc:sldMk cId="2786978342" sldId="280"/>
            <ac:spMk id="2" creationId="{26D5A6A7-CD28-4C4C-B40E-EA360102ABE4}"/>
          </ac:spMkLst>
        </pc:spChg>
        <pc:spChg chg="add mod">
          <ac:chgData name="Eric Evans" userId="1a46d0bfc27536c1" providerId="LiveId" clId="{CC50BFA6-0DAD-49D0-9DD9-067F7EEBE095}" dt="2020-12-21T19:12:16.950" v="754" actId="700"/>
          <ac:spMkLst>
            <pc:docMk/>
            <pc:sldMk cId="2786978342" sldId="280"/>
            <ac:spMk id="3" creationId="{366C9581-156B-4ACD-AA94-4F9B415D0C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09AF-9381-4F31-9AD6-012D0467F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89A-F9F5-4E1F-AE74-ACEA9FD9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1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5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topics/income-poverty/poverty/guidance/poverty-measures.html" TargetMode="External"/><Relationship Id="rId2" Type="http://schemas.openxmlformats.org/officeDocument/2006/relationships/hyperlink" Target="https://www.ers.usda.gov/data-products/food-access-research-atlas/download-the-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975104"/>
            <a:ext cx="5120639" cy="20208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Food Deserts &amp;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Food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 </a:t>
            </a:r>
            <a:r>
              <a:rPr lang="en-US" dirty="0" err="1">
                <a:solidFill>
                  <a:schemeClr val="tx1"/>
                </a:solidFill>
              </a:rPr>
              <a:t>Bellavia</a:t>
            </a:r>
            <a:r>
              <a:rPr lang="en-US" dirty="0">
                <a:solidFill>
                  <a:schemeClr val="tx1"/>
                </a:solidFill>
              </a:rPr>
              <a:t>, David </a:t>
            </a:r>
            <a:r>
              <a:rPr lang="en-US" dirty="0" err="1">
                <a:solidFill>
                  <a:schemeClr val="tx1"/>
                </a:solidFill>
              </a:rPr>
              <a:t>Fournie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Janelle Goddard, and Eric Evans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5FF97B-B7E8-4C0E-BA8C-B9149CAE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76" y="485775"/>
            <a:ext cx="8194447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41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F080E7-DB7B-48DF-AA6B-A8D8DEAD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19125"/>
            <a:ext cx="110871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4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D69FB8-4570-456C-9832-56F52B5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>
            <a:normAutofit fontScale="90000"/>
          </a:bodyPr>
          <a:lstStyle/>
          <a:p>
            <a:r>
              <a:rPr lang="en-US" dirty="0"/>
              <a:t>Food environments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950D11-7E00-4288-8EED-579E6A86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07EC2F-6296-4259-B6C0-6A65B21E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76251"/>
            <a:ext cx="56959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1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AD1058-310A-4FE0-9C91-B1D1E188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371475"/>
            <a:ext cx="765016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3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A6A7-CD28-4C4C-B40E-EA360102A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9581-156B-4ACD-AA94-4F9B415D0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1D5A-DB9B-41A9-AA9A-18106640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6D6F-B02F-409C-800E-1DC4B391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https://www.ers.usda.gov/data-products/food-access-research-atlas/download-the-data/</a:t>
            </a:r>
            <a:endParaRPr lang="en-US" dirty="0"/>
          </a:p>
          <a:p>
            <a:r>
              <a:rPr lang="en-US" dirty="0">
                <a:hlinkClick r:id="rId3"/>
              </a:rPr>
              <a:t>https://www.census.gov/topics/income-poverty/poverty/guidance/poverty-measures.html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21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740-9341-487F-8D94-71BE70BA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</a:rPr>
              <a:t> “Unfortunately, food deserts are not few and far between, it’s estimated there are more than 23 million people, more than half of them low-income, living in food deserts.”</a:t>
            </a: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F59B2F-18BC-429B-B3A5-9B32D726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Moveforhunger.org</a:t>
            </a:r>
          </a:p>
        </p:txBody>
      </p:sp>
    </p:spTree>
    <p:extLst>
      <p:ext uri="{BB962C8B-B14F-4D97-AF65-F5344CB8AC3E}">
        <p14:creationId xmlns:p14="http://schemas.microsoft.com/office/powerpoint/2010/main" val="22825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B8B-7D13-42FF-B623-ECA47EB2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69EF-7CAC-4EBB-B3EF-0D8233FF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are the demographics for food deserts in Missouri?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relationship between the poverty rate for a given county in Missouri and low access populations?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food environment for the counties that comprise Missouri’s two largest cities, St. Louis and Kansas City?</a:t>
            </a:r>
          </a:p>
        </p:txBody>
      </p:sp>
    </p:spTree>
    <p:extLst>
      <p:ext uri="{BB962C8B-B14F-4D97-AF65-F5344CB8AC3E}">
        <p14:creationId xmlns:p14="http://schemas.microsoft.com/office/powerpoint/2010/main" val="84417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702B-A896-4839-BA5B-78F78742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3C1A-9AA9-4ADD-9654-2299336F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8937"/>
            <a:ext cx="10058400" cy="4706911"/>
          </a:xfrm>
        </p:spPr>
        <p:txBody>
          <a:bodyPr>
            <a:normAutofit/>
          </a:bodyPr>
          <a:lstStyle/>
          <a:p>
            <a:r>
              <a:rPr lang="en-US" sz="1900" dirty="0"/>
              <a:t>What is a food desert?</a:t>
            </a:r>
          </a:p>
          <a:p>
            <a:pPr lvl="1"/>
            <a:r>
              <a:rPr lang="en-US" sz="1900" dirty="0"/>
              <a:t>“[A] food desert [is] a low-income census tract where a substantial number or share of residents has low access to a supermarket or large grocery store.”</a:t>
            </a:r>
          </a:p>
          <a:p>
            <a:r>
              <a:rPr lang="en-US" sz="1900" dirty="0"/>
              <a:t>What does low access mean?</a:t>
            </a:r>
          </a:p>
          <a:p>
            <a:pPr lvl="1"/>
            <a:r>
              <a:rPr lang="en-US" sz="1900" dirty="0"/>
              <a:t>“[Living] more than 1 mile from a supermarket or large grocery store in urban areas and as more than 10 miles from a supermarket or large grocery store in rural areas.”</a:t>
            </a:r>
          </a:p>
          <a:p>
            <a:r>
              <a:rPr lang="en-US" sz="1900" dirty="0"/>
              <a:t>How is low income determined?</a:t>
            </a:r>
          </a:p>
          <a:p>
            <a:pPr lvl="1"/>
            <a:r>
              <a:rPr lang="en-US" sz="1900" dirty="0"/>
              <a:t>“[T]he poverty rate for that tract is at least 20 percent”</a:t>
            </a:r>
          </a:p>
          <a:p>
            <a:r>
              <a:rPr lang="en-US" sz="1900" dirty="0"/>
              <a:t>How is the poverty rate determined? :</a:t>
            </a:r>
          </a:p>
          <a:p>
            <a:pPr lvl="1"/>
            <a:r>
              <a:rPr lang="en-US" sz="1900" dirty="0"/>
              <a:t>“[A] family's total income is less than the family's threshold, then that family and every individual in it is considered in poverty”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1400" dirty="0"/>
              <a:t>definitions from the United States Department of Agriculture Economic Research Service and Census Bureau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72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3C103C-702A-4F9C-9C17-F86165C5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/>
              <a:t>Demographics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268483-82E4-4676-93D6-846FCC0E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718A521-448F-4A6A-BE0B-0D330AA017AF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2204" y="457200"/>
            <a:ext cx="6357581" cy="5943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473C423-1FC3-418E-8522-A407665CF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376179" y="822960"/>
            <a:ext cx="5773617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5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9A740F9-5D16-4F29-B089-44A64A39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67F8-8560-4322-97FE-6A0EA498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Poverty Rates &amp;</a:t>
            </a:r>
            <a:br>
              <a:rPr lang="en-US" dirty="0"/>
            </a:br>
            <a:r>
              <a:rPr lang="en-US" dirty="0"/>
              <a:t> Low Access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92BF-90FC-40C7-8854-66492AA5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7F9B25-1905-491F-8717-E04DA5FB0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69" y="642937"/>
            <a:ext cx="7656662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6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335</Words>
  <Application>Microsoft Office PowerPoint</Application>
  <PresentationFormat>Widescreen</PresentationFormat>
  <Paragraphs>52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Garamond</vt:lpstr>
      <vt:lpstr>SavonVTI</vt:lpstr>
      <vt:lpstr>Food Deserts &amp; Food environments</vt:lpstr>
      <vt:lpstr> “Unfortunately, food deserts are not few and far between, it’s estimated there are more than 23 million people, more than half of them low-income, living in food deserts.”</vt:lpstr>
      <vt:lpstr>Questions</vt:lpstr>
      <vt:lpstr>Definition of Terms</vt:lpstr>
      <vt:lpstr>Demographics ANALYSIS</vt:lpstr>
      <vt:lpstr>PowerPoint Presentation</vt:lpstr>
      <vt:lpstr>PowerPoint Presentation</vt:lpstr>
      <vt:lpstr>Poverty Rates &amp;  Low Access analysis</vt:lpstr>
      <vt:lpstr>PowerPoint Presentation</vt:lpstr>
      <vt:lpstr>PowerPoint Presentation</vt:lpstr>
      <vt:lpstr>PowerPoint Presentation</vt:lpstr>
      <vt:lpstr>Food environments ANALYSIS</vt:lpstr>
      <vt:lpstr>PowerPoint Presentation</vt:lpstr>
      <vt:lpstr>PowerPoint Presentation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Food Deserts</dc:title>
  <dc:creator>Eric Evans</dc:creator>
  <cp:lastModifiedBy>Mary Sauerwein</cp:lastModifiedBy>
  <cp:revision>16</cp:revision>
  <dcterms:created xsi:type="dcterms:W3CDTF">2020-12-15T17:22:35Z</dcterms:created>
  <dcterms:modified xsi:type="dcterms:W3CDTF">2020-12-23T01:14:57Z</dcterms:modified>
</cp:coreProperties>
</file>