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1" r:id="rId7"/>
    <p:sldId id="282" r:id="rId8"/>
    <p:sldId id="274" r:id="rId9"/>
    <p:sldId id="268" r:id="rId10"/>
    <p:sldId id="284" r:id="rId11"/>
    <p:sldId id="277" r:id="rId12"/>
    <p:sldId id="285" r:id="rId13"/>
    <p:sldId id="286" r:id="rId14"/>
    <p:sldId id="287" r:id="rId15"/>
    <p:sldId id="272" r:id="rId16"/>
    <p:sldId id="288" r:id="rId17"/>
    <p:sldId id="28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1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5FF97B-B7E8-4C0E-BA8C-B9149CAE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080E7-DB7B-48DF-AA6B-A8D8DEAD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 by county?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51847" y="22141"/>
            <a:ext cx="7288306" cy="681371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36F8C6-045E-4605-8F4A-F02179A76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1600200"/>
            <a:ext cx="40516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7AA3A-B5DE-498C-B249-813DE204C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190773" y="1600200"/>
            <a:ext cx="381045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4C9081-BA4F-4D39-98C8-0535694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20" y="1600200"/>
            <a:ext cx="38175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7F9B25-1905-491F-8717-E04DA5FB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337</Words>
  <Application>Microsoft Office PowerPoint</Application>
  <PresentationFormat>Widescreen</PresentationFormat>
  <Paragraphs>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Mary Sauerwein</cp:lastModifiedBy>
  <cp:revision>12</cp:revision>
  <dcterms:created xsi:type="dcterms:W3CDTF">2020-12-15T17:22:35Z</dcterms:created>
  <dcterms:modified xsi:type="dcterms:W3CDTF">2020-12-22T03:49:12Z</dcterms:modified>
</cp:coreProperties>
</file>