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6" r:id="rId8"/>
    <p:sldId id="267" r:id="rId9"/>
    <p:sldId id="274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BFA6-0DAD-49D0-9DD9-067F7EEBE095}" v="47" dt="2020-12-21T16:48:1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CC50BFA6-0DAD-49D0-9DD9-067F7EEBE095}"/>
    <pc:docChg chg="undo custSel addSld delSld modSld">
      <pc:chgData name="Eric Evans" userId="1a46d0bfc27536c1" providerId="LiveId" clId="{CC50BFA6-0DAD-49D0-9DD9-067F7EEBE095}" dt="2020-12-21T16:48:14.332" v="752" actId="1076"/>
      <pc:docMkLst>
        <pc:docMk/>
      </pc:docMkLst>
      <pc:sldChg chg="modSp mod">
        <pc:chgData name="Eric Evans" userId="1a46d0bfc27536c1" providerId="LiveId" clId="{CC50BFA6-0DAD-49D0-9DD9-067F7EEBE095}" dt="2020-12-19T18:59:47.008" v="27" actId="20577"/>
        <pc:sldMkLst>
          <pc:docMk/>
          <pc:sldMk cId="2282530619" sldId="263"/>
        </pc:sldMkLst>
        <pc:spChg chg="mod">
          <ac:chgData name="Eric Evans" userId="1a46d0bfc27536c1" providerId="LiveId" clId="{CC50BFA6-0DAD-49D0-9DD9-067F7EEBE095}" dt="2020-12-19T18:59:47.008" v="27" actId="20577"/>
          <ac:spMkLst>
            <pc:docMk/>
            <pc:sldMk cId="2282530619" sldId="263"/>
            <ac:spMk id="3" creationId="{C9252740-9341-487F-8D94-71BE70BA0FE1}"/>
          </ac:spMkLst>
        </pc:spChg>
      </pc:sldChg>
      <pc:sldChg chg="modSp del mod">
        <pc:chgData name="Eric Evans" userId="1a46d0bfc27536c1" providerId="LiveId" clId="{CC50BFA6-0DAD-49D0-9DD9-067F7EEBE095}" dt="2020-12-20T19:03:57.632" v="178" actId="2696"/>
        <pc:sldMkLst>
          <pc:docMk/>
          <pc:sldMk cId="184522517" sldId="265"/>
        </pc:sldMkLst>
        <pc:spChg chg="mod">
          <ac:chgData name="Eric Evans" userId="1a46d0bfc27536c1" providerId="LiveId" clId="{CC50BFA6-0DAD-49D0-9DD9-067F7EEBE095}" dt="2020-12-19T19:47:19.234" v="131" actId="20577"/>
          <ac:spMkLst>
            <pc:docMk/>
            <pc:sldMk cId="184522517" sldId="265"/>
            <ac:spMk id="3" creationId="{A11A077A-8E0D-4263-B193-FA3FC6F813C9}"/>
          </ac:spMkLst>
        </pc:spChg>
      </pc:sldChg>
      <pc:sldChg chg="modSp mod">
        <pc:chgData name="Eric Evans" userId="1a46d0bfc27536c1" providerId="LiveId" clId="{CC50BFA6-0DAD-49D0-9DD9-067F7EEBE095}" dt="2020-12-20T21:41:30.900" v="255" actId="20577"/>
        <pc:sldMkLst>
          <pc:docMk/>
          <pc:sldMk cId="3640181798" sldId="266"/>
        </pc:sldMkLst>
        <pc:spChg chg="mod">
          <ac:chgData name="Eric Evans" userId="1a46d0bfc27536c1" providerId="LiveId" clId="{CC50BFA6-0DAD-49D0-9DD9-067F7EEBE095}" dt="2020-12-20T21:41:30.900" v="255" actId="20577"/>
          <ac:spMkLst>
            <pc:docMk/>
            <pc:sldMk cId="3640181798" sldId="266"/>
            <ac:spMk id="3" creationId="{1B902856-EB7D-4D26-A1A0-CF4441EED9F2}"/>
          </ac:spMkLst>
        </pc:spChg>
      </pc:sldChg>
      <pc:sldChg chg="addSp delSp modSp new mod">
        <pc:chgData name="Eric Evans" userId="1a46d0bfc27536c1" providerId="LiveId" clId="{CC50BFA6-0DAD-49D0-9DD9-067F7EEBE095}" dt="2020-12-20T19:05:39.937" v="243" actId="20577"/>
        <pc:sldMkLst>
          <pc:docMk/>
          <pc:sldMk cId="3123883752" sldId="267"/>
        </pc:sldMkLst>
        <pc:spChg chg="mod">
          <ac:chgData name="Eric Evans" userId="1a46d0bfc27536c1" providerId="LiveId" clId="{CC50BFA6-0DAD-49D0-9DD9-067F7EEBE095}" dt="2020-12-20T19:05:39.937" v="243" actId="20577"/>
          <ac:spMkLst>
            <pc:docMk/>
            <pc:sldMk cId="3123883752" sldId="267"/>
            <ac:spMk id="2" creationId="{49CE4325-EEAD-43E7-846B-4834984D9A5D}"/>
          </ac:spMkLst>
        </pc:spChg>
        <pc:spChg chg="del">
          <ac:chgData name="Eric Evans" userId="1a46d0bfc27536c1" providerId="LiveId" clId="{CC50BFA6-0DAD-49D0-9DD9-067F7EEBE095}" dt="2020-12-19T19:04:45.477" v="29"/>
          <ac:spMkLst>
            <pc:docMk/>
            <pc:sldMk cId="3123883752" sldId="267"/>
            <ac:spMk id="3" creationId="{E362597D-2F68-40DE-BFDC-16E1EC9ACC54}"/>
          </ac:spMkLst>
        </pc:spChg>
        <pc:spChg chg="add mod">
          <ac:chgData name="Eric Evans" userId="1a46d0bfc27536c1" providerId="LiveId" clId="{CC50BFA6-0DAD-49D0-9DD9-067F7EEBE095}" dt="2020-12-19T19:04:51.323" v="30" actId="478"/>
          <ac:spMkLst>
            <pc:docMk/>
            <pc:sldMk cId="3123883752" sldId="267"/>
            <ac:spMk id="4" creationId="{3B59F99C-8A35-4E3B-BECC-3CF472B263B4}"/>
          </ac:spMkLst>
        </pc:spChg>
        <pc:picChg chg="add del mod">
          <ac:chgData name="Eric Evans" userId="1a46d0bfc27536c1" providerId="LiveId" clId="{CC50BFA6-0DAD-49D0-9DD9-067F7EEBE095}" dt="2020-12-19T19:04:51.323" v="30" actId="478"/>
          <ac:picMkLst>
            <pc:docMk/>
            <pc:sldMk cId="3123883752" sldId="267"/>
            <ac:picMk id="1026" creationId="{4332F1CC-D588-4CA6-8C6A-DF37FF864A9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5:26.548" v="697" actId="1076"/>
        <pc:sldMkLst>
          <pc:docMk/>
          <pc:sldMk cId="520551577" sldId="268"/>
        </pc:sldMkLst>
        <pc:spChg chg="del">
          <ac:chgData name="Eric Evans" userId="1a46d0bfc27536c1" providerId="LiveId" clId="{CC50BFA6-0DAD-49D0-9DD9-067F7EEBE095}" dt="2020-12-21T16:27:43.933" v="258" actId="26606"/>
          <ac:spMkLst>
            <pc:docMk/>
            <pc:sldMk cId="520551577" sldId="268"/>
            <ac:spMk id="2" creationId="{8479BB83-4568-4602-A2A1-457D54FA212B}"/>
          </ac:spMkLst>
        </pc:spChg>
        <pc:spChg chg="del">
          <ac:chgData name="Eric Evans" userId="1a46d0bfc27536c1" providerId="LiveId" clId="{CC50BFA6-0DAD-49D0-9DD9-067F7EEBE095}" dt="2020-12-21T16:27:37.602" v="257"/>
          <ac:spMkLst>
            <pc:docMk/>
            <pc:sldMk cId="520551577" sldId="268"/>
            <ac:spMk id="3" creationId="{DB767E79-0AFB-4DE0-8A43-3B5E254BCB3E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1" creationId="{C92D735E-B6C1-42A5-B0A1-906E9D948AAB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3" creationId="{C24F14EB-711B-4C4E-BEF7-1EBCD312E38C}"/>
          </ac:spMkLst>
        </pc:spChg>
        <pc:picChg chg="add mod ord">
          <ac:chgData name="Eric Evans" userId="1a46d0bfc27536c1" providerId="LiveId" clId="{CC50BFA6-0DAD-49D0-9DD9-067F7EEBE095}" dt="2020-12-21T16:45:26.548" v="697" actId="1076"/>
          <ac:picMkLst>
            <pc:docMk/>
            <pc:sldMk cId="520551577" sldId="268"/>
            <ac:picMk id="1026" creationId="{3718A521-448F-4A6A-BE0B-0D330AA017AF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6:54.221" v="746" actId="14100"/>
        <pc:sldMkLst>
          <pc:docMk/>
          <pc:sldMk cId="2288334773" sldId="269"/>
        </pc:sldMkLst>
        <pc:spChg chg="del">
          <ac:chgData name="Eric Evans" userId="1a46d0bfc27536c1" providerId="LiveId" clId="{CC50BFA6-0DAD-49D0-9DD9-067F7EEBE095}" dt="2020-12-21T16:28:35.995" v="261"/>
          <ac:spMkLst>
            <pc:docMk/>
            <pc:sldMk cId="2288334773" sldId="269"/>
            <ac:spMk id="2" creationId="{F2748B3E-C50C-42AA-B98D-535A9CDDBC0B}"/>
          </ac:spMkLst>
        </pc:spChg>
        <pc:spChg chg="del mod">
          <ac:chgData name="Eric Evans" userId="1a46d0bfc27536c1" providerId="LiveId" clId="{CC50BFA6-0DAD-49D0-9DD9-067F7EEBE095}" dt="2020-12-21T16:30:50.537" v="353" actId="26606"/>
          <ac:spMkLst>
            <pc:docMk/>
            <pc:sldMk cId="2288334773" sldId="269"/>
            <ac:spMk id="3" creationId="{0D2167CC-C540-47A1-A59C-E1B1A9CB6CDE}"/>
          </ac:spMkLst>
        </pc:spChg>
        <pc:spChg chg="del">
          <ac:chgData name="Eric Evans" userId="1a46d0bfc27536c1" providerId="LiveId" clId="{CC50BFA6-0DAD-49D0-9DD9-067F7EEBE095}" dt="2020-12-21T16:29:51.034" v="310" actId="26606"/>
          <ac:spMkLst>
            <pc:docMk/>
            <pc:sldMk cId="2288334773" sldId="269"/>
            <ac:spMk id="4" creationId="{4E3CBEC6-650E-48DE-ACBF-764D26EC45EB}"/>
          </ac:spMkLst>
        </pc:spChg>
        <pc:spChg chg="add del mod">
          <ac:chgData name="Eric Evans" userId="1a46d0bfc27536c1" providerId="LiveId" clId="{CC50BFA6-0DAD-49D0-9DD9-067F7EEBE095}" dt="2020-12-21T16:29:12.047" v="265"/>
          <ac:spMkLst>
            <pc:docMk/>
            <pc:sldMk cId="2288334773" sldId="269"/>
            <ac:spMk id="5" creationId="{C2E2D534-B7B2-499B-B8F4-B3FEA9ABDF4D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6" creationId="{3168AB96-34A6-4747-81DA-BBA74C91C5EB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7" creationId="{F4DCB2B3-0954-43D1-8733-2544874BB5D9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3" creationId="{4C48AA34-CC4C-4B86-AA08-33CDBF6033ED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5" creationId="{B5B831AF-6F60-4D47-B4DA-8DD5CB481F47}"/>
          </ac:spMkLst>
        </pc:spChg>
        <pc:spChg chg="add del mod ord">
          <ac:chgData name="Eric Evans" userId="1a46d0bfc27536c1" providerId="LiveId" clId="{CC50BFA6-0DAD-49D0-9DD9-067F7EEBE095}" dt="2020-12-21T16:45:55.577" v="739" actId="700"/>
          <ac:spMkLst>
            <pc:docMk/>
            <pc:sldMk cId="2288334773" sldId="269"/>
            <ac:spMk id="137" creationId="{F84FDC67-B425-47C8-9830-A97AE6F6559A}"/>
          </ac:spMkLst>
        </pc:spChg>
        <pc:spChg chg="add del mod">
          <ac:chgData name="Eric Evans" userId="1a46d0bfc27536c1" providerId="LiveId" clId="{CC50BFA6-0DAD-49D0-9DD9-067F7EEBE095}" dt="2020-12-21T16:45:39.195" v="698" actId="700"/>
          <ac:spMkLst>
            <pc:docMk/>
            <pc:sldMk cId="2288334773" sldId="269"/>
            <ac:spMk id="192" creationId="{9A98A0E6-8937-4B74-9D5A-4A4F0942A8DA}"/>
          </ac:spMkLst>
        </pc:spChg>
        <pc:picChg chg="add del mod">
          <ac:chgData name="Eric Evans" userId="1a46d0bfc27536c1" providerId="LiveId" clId="{CC50BFA6-0DAD-49D0-9DD9-067F7EEBE095}" dt="2020-12-21T16:28:58.641" v="264" actId="478"/>
          <ac:picMkLst>
            <pc:docMk/>
            <pc:sldMk cId="2288334773" sldId="269"/>
            <ac:picMk id="2050" creationId="{DE390071-549E-454F-9897-2F4399AA680A}"/>
          </ac:picMkLst>
        </pc:picChg>
        <pc:picChg chg="add mod ord">
          <ac:chgData name="Eric Evans" userId="1a46d0bfc27536c1" providerId="LiveId" clId="{CC50BFA6-0DAD-49D0-9DD9-067F7EEBE095}" dt="2020-12-21T16:46:54.221" v="746" actId="14100"/>
          <ac:picMkLst>
            <pc:docMk/>
            <pc:sldMk cId="2288334773" sldId="269"/>
            <ac:picMk id="2052" creationId="{7AD43978-1CCE-42C4-A309-DAC6CB0E9A8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09.181" v="747" actId="1076"/>
        <pc:sldMkLst>
          <pc:docMk/>
          <pc:sldMk cId="548437515" sldId="270"/>
        </pc:sldMkLst>
        <pc:spChg chg="del">
          <ac:chgData name="Eric Evans" userId="1a46d0bfc27536c1" providerId="LiveId" clId="{CC50BFA6-0DAD-49D0-9DD9-067F7EEBE095}" dt="2020-12-21T16:32:54.196" v="409"/>
          <ac:spMkLst>
            <pc:docMk/>
            <pc:sldMk cId="548437515" sldId="270"/>
            <ac:spMk id="2" creationId="{2285F749-B2B6-4183-955D-F4846253D217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3" creationId="{9FFE6611-6741-43F7-AB4F-0FE52D0ED8AB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4" creationId="{6D72366E-F9EA-4579-8EA8-4E2D9A1A09A6}"/>
          </ac:spMkLst>
        </pc:spChg>
        <pc:spChg chg="add del mod">
          <ac:chgData name="Eric Evans" userId="1a46d0bfc27536c1" providerId="LiveId" clId="{CC50BFA6-0DAD-49D0-9DD9-067F7EEBE095}" dt="2020-12-21T16:32:59.808" v="411" actId="26606"/>
          <ac:spMkLst>
            <pc:docMk/>
            <pc:sldMk cId="548437515" sldId="270"/>
            <ac:spMk id="71" creationId="{3BD16AAF-B0E8-4707-98D0-E1E64C289DA4}"/>
          </ac:spMkLst>
        </pc:spChg>
        <pc:spChg chg="add del mod">
          <ac:chgData name="Eric Evans" userId="1a46d0bfc27536c1" providerId="LiveId" clId="{CC50BFA6-0DAD-49D0-9DD9-067F7EEBE095}" dt="2020-12-21T16:35:28.953" v="485" actId="700"/>
          <ac:spMkLst>
            <pc:docMk/>
            <pc:sldMk cId="548437515" sldId="270"/>
            <ac:spMk id="73" creationId="{8460F009-BCAB-481D-A4A3-F40CD9B2AF82}"/>
          </ac:spMkLst>
        </pc:spChg>
        <pc:spChg chg="add del mod or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6" creationId="{E5F08321-99A9-4A7C-9625-8CBA76167012}"/>
          </ac:spMkLst>
        </pc:spChg>
        <pc:spChg chg="add del mo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8" creationId="{5B577E29-B70D-41A3-94F5-A27B7996724A}"/>
          </ac:spMkLst>
        </pc:spChg>
        <pc:picChg chg="add mod ord">
          <ac:chgData name="Eric Evans" userId="1a46d0bfc27536c1" providerId="LiveId" clId="{CC50BFA6-0DAD-49D0-9DD9-067F7EEBE095}" dt="2020-12-21T16:47:09.181" v="747" actId="1076"/>
          <ac:picMkLst>
            <pc:docMk/>
            <pc:sldMk cId="548437515" sldId="270"/>
            <ac:picMk id="3074" creationId="{3562743C-79BD-4DDC-8517-D1981722AB6C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21.551" v="748" actId="1076"/>
        <pc:sldMkLst>
          <pc:docMk/>
          <pc:sldMk cId="3045019239" sldId="271"/>
        </pc:sldMkLst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2" creationId="{68DEB69D-2A94-4458-B92B-363CC142B17F}"/>
          </ac:spMkLst>
        </pc:spChg>
        <pc:spChg chg="del">
          <ac:chgData name="Eric Evans" userId="1a46d0bfc27536c1" providerId="LiveId" clId="{CC50BFA6-0DAD-49D0-9DD9-067F7EEBE095}" dt="2020-12-21T16:34:36.925" v="480"/>
          <ac:spMkLst>
            <pc:docMk/>
            <pc:sldMk cId="3045019239" sldId="271"/>
            <ac:spMk id="3" creationId="{B94BB468-1C7F-479F-82E9-966542D88217}"/>
          </ac:spMkLst>
        </pc:spChg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4" creationId="{17E44BA6-4E98-4BC3-8F1A-011FCD7C58A8}"/>
          </ac:spMkLst>
        </pc:spChg>
        <pc:picChg chg="add mod ord">
          <ac:chgData name="Eric Evans" userId="1a46d0bfc27536c1" providerId="LiveId" clId="{CC50BFA6-0DAD-49D0-9DD9-067F7EEBE095}" dt="2020-12-21T16:47:21.551" v="748" actId="1076"/>
          <ac:picMkLst>
            <pc:docMk/>
            <pc:sldMk cId="3045019239" sldId="271"/>
            <ac:picMk id="4098" creationId="{883FE812-99B6-4DDA-96C4-44E8DDD305D1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39:24.175" v="601" actId="20577"/>
        <pc:sldMkLst>
          <pc:docMk/>
          <pc:sldMk cId="2120359329" sldId="272"/>
        </pc:sldMkLst>
        <pc:spChg chg="add mod">
          <ac:chgData name="Eric Evans" userId="1a46d0bfc27536c1" providerId="LiveId" clId="{CC50BFA6-0DAD-49D0-9DD9-067F7EEBE095}" dt="2020-12-21T16:39:24.175" v="601" actId="20577"/>
          <ac:spMkLst>
            <pc:docMk/>
            <pc:sldMk cId="2120359329" sldId="272"/>
            <ac:spMk id="6" creationId="{6DD69FB8-4570-456C-9832-56F52B58196D}"/>
          </ac:spMkLst>
        </pc:spChg>
        <pc:spChg chg="add mod">
          <ac:chgData name="Eric Evans" userId="1a46d0bfc27536c1" providerId="LiveId" clId="{CC50BFA6-0DAD-49D0-9DD9-067F7EEBE095}" dt="2020-12-21T16:39:15.333" v="582" actId="26606"/>
          <ac:spMkLst>
            <pc:docMk/>
            <pc:sldMk cId="2120359329" sldId="272"/>
            <ac:spMk id="8" creationId="{9E950D11-7E00-4288-8EED-579E6A8638F4}"/>
          </ac:spMkLst>
        </pc:spChg>
      </pc:sldChg>
      <pc:sldChg chg="addSp modSp new">
        <pc:chgData name="Eric Evans" userId="1a46d0bfc27536c1" providerId="LiveId" clId="{CC50BFA6-0DAD-49D0-9DD9-067F7EEBE095}" dt="2020-12-21T16:47:47.085" v="751" actId="14100"/>
        <pc:sldMkLst>
          <pc:docMk/>
          <pc:sldMk cId="2178518540" sldId="273"/>
        </pc:sldMkLst>
        <pc:picChg chg="add mod">
          <ac:chgData name="Eric Evans" userId="1a46d0bfc27536c1" providerId="LiveId" clId="{CC50BFA6-0DAD-49D0-9DD9-067F7EEBE095}" dt="2020-12-21T16:47:47.085" v="751" actId="14100"/>
          <ac:picMkLst>
            <pc:docMk/>
            <pc:sldMk cId="2178518540" sldId="273"/>
            <ac:picMk id="5122" creationId="{D745DAFE-04D0-40F5-80E9-3A58580D2319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39:04.949" v="581" actId="20577"/>
        <pc:sldMkLst>
          <pc:docMk/>
          <pc:sldMk cId="3676757797" sldId="274"/>
        </pc:sldMkLst>
        <pc:spChg chg="del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2" creationId="{A43A7851-ADDC-4430-9CF6-33F350A2E905}"/>
          </ac:spMkLst>
        </pc:spChg>
        <pc:spChg chg="del mod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3" creationId="{86C07C35-B236-4C4D-833F-EA25034FF130}"/>
          </ac:spMkLst>
        </pc:spChg>
        <pc:spChg chg="add mod">
          <ac:chgData name="Eric Evans" userId="1a46d0bfc27536c1" providerId="LiveId" clId="{CC50BFA6-0DAD-49D0-9DD9-067F7EEBE095}" dt="2020-12-21T16:39:04.949" v="581" actId="20577"/>
          <ac:spMkLst>
            <pc:docMk/>
            <pc:sldMk cId="3676757797" sldId="274"/>
            <ac:spMk id="6" creationId="{A83C103C-702A-4F9C-9C17-F86165C5441C}"/>
          </ac:spMkLst>
        </pc:spChg>
        <pc:spChg chg="add mod">
          <ac:chgData name="Eric Evans" userId="1a46d0bfc27536c1" providerId="LiveId" clId="{CC50BFA6-0DAD-49D0-9DD9-067F7EEBE095}" dt="2020-12-21T16:38:49.499" v="563" actId="26606"/>
          <ac:spMkLst>
            <pc:docMk/>
            <pc:sldMk cId="3676757797" sldId="274"/>
            <ac:spMk id="8" creationId="{3E268483-82E4-4676-93D6-846FCC0EC089}"/>
          </ac:spMkLst>
        </pc:spChg>
      </pc:sldChg>
      <pc:sldChg chg="addSp modSp new">
        <pc:chgData name="Eric Evans" userId="1a46d0bfc27536c1" providerId="LiveId" clId="{CC50BFA6-0DAD-49D0-9DD9-067F7EEBE095}" dt="2020-12-21T16:48:14.332" v="752" actId="1076"/>
        <pc:sldMkLst>
          <pc:docMk/>
          <pc:sldMk cId="2518944210" sldId="275"/>
        </pc:sldMkLst>
        <pc:picChg chg="add mod">
          <ac:chgData name="Eric Evans" userId="1a46d0bfc27536c1" providerId="LiveId" clId="{CC50BFA6-0DAD-49D0-9DD9-067F7EEBE095}" dt="2020-12-21T16:48:14.332" v="752" actId="1076"/>
          <ac:picMkLst>
            <pc:docMk/>
            <pc:sldMk cId="2518944210" sldId="275"/>
            <ac:picMk id="6146" creationId="{957498AD-C73C-4E0C-BBFF-B57475FCCB57}"/>
          </ac:picMkLst>
        </pc:picChg>
      </pc:sldChg>
      <pc:sldChg chg="addSp modSp new">
        <pc:chgData name="Eric Evans" userId="1a46d0bfc27536c1" providerId="LiveId" clId="{CC50BFA6-0DAD-49D0-9DD9-067F7EEBE095}" dt="2020-12-21T16:43:52.222" v="689" actId="1076"/>
        <pc:sldMkLst>
          <pc:docMk/>
          <pc:sldMk cId="3701731735" sldId="276"/>
        </pc:sldMkLst>
        <pc:picChg chg="add mod">
          <ac:chgData name="Eric Evans" userId="1a46d0bfc27536c1" providerId="LiveId" clId="{CC50BFA6-0DAD-49D0-9DD9-067F7EEBE095}" dt="2020-12-21T16:43:52.222" v="689" actId="1076"/>
          <ac:picMkLst>
            <pc:docMk/>
            <pc:sldMk cId="3701731735" sldId="276"/>
            <ac:picMk id="7170" creationId="{C072E069-876F-44AA-82CA-EEBBD6690F18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43:05.749" v="682" actId="20577"/>
        <pc:sldMkLst>
          <pc:docMk/>
          <pc:sldMk cId="2436786362" sldId="277"/>
        </pc:sldMkLst>
        <pc:spChg chg="add mod">
          <ac:chgData name="Eric Evans" userId="1a46d0bfc27536c1" providerId="LiveId" clId="{CC50BFA6-0DAD-49D0-9DD9-067F7EEBE095}" dt="2020-12-21T16:43:05.749" v="682" actId="20577"/>
          <ac:spMkLst>
            <pc:docMk/>
            <pc:sldMk cId="2436786362" sldId="277"/>
            <ac:spMk id="2" creationId="{A20667F8-8560-4322-97FE-6A0EA498084D}"/>
          </ac:spMkLst>
        </pc:spChg>
        <pc:spChg chg="add mod">
          <ac:chgData name="Eric Evans" userId="1a46d0bfc27536c1" providerId="LiveId" clId="{CC50BFA6-0DAD-49D0-9DD9-067F7EEBE095}" dt="2020-12-21T16:41:39.410" v="612" actId="700"/>
          <ac:spMkLst>
            <pc:docMk/>
            <pc:sldMk cId="2436786362" sldId="277"/>
            <ac:spMk id="3" creationId="{A6AC92BF-90FC-40C7-8854-66492AA5CC78}"/>
          </ac:spMkLst>
        </pc:spChg>
      </pc:sldChg>
      <pc:sldChg chg="addSp modSp new">
        <pc:chgData name="Eric Evans" userId="1a46d0bfc27536c1" providerId="LiveId" clId="{CC50BFA6-0DAD-49D0-9DD9-067F7EEBE095}" dt="2020-12-21T16:44:19.465" v="694" actId="1076"/>
        <pc:sldMkLst>
          <pc:docMk/>
          <pc:sldMk cId="2911834827" sldId="278"/>
        </pc:sldMkLst>
        <pc:picChg chg="add mod">
          <ac:chgData name="Eric Evans" userId="1a46d0bfc27536c1" providerId="LiveId" clId="{CC50BFA6-0DAD-49D0-9DD9-067F7EEBE095}" dt="2020-12-21T16:44:19.465" v="694" actId="1076"/>
          <ac:picMkLst>
            <pc:docMk/>
            <pc:sldMk cId="2911834827" sldId="278"/>
            <ac:picMk id="8194" creationId="{0BC418AB-FABD-44E6-BE70-DC6115942086}"/>
          </ac:picMkLst>
        </pc:picChg>
      </pc:sldChg>
      <pc:sldChg chg="addSp new">
        <pc:chgData name="Eric Evans" userId="1a46d0bfc27536c1" providerId="LiveId" clId="{CC50BFA6-0DAD-49D0-9DD9-067F7EEBE095}" dt="2020-12-21T16:44:40.497" v="696"/>
        <pc:sldMkLst>
          <pc:docMk/>
          <pc:sldMk cId="627493520" sldId="279"/>
        </pc:sldMkLst>
        <pc:picChg chg="add">
          <ac:chgData name="Eric Evans" userId="1a46d0bfc27536c1" providerId="LiveId" clId="{CC50BFA6-0DAD-49D0-9DD9-067F7EEBE095}" dt="2020-12-21T16:44:40.497" v="696"/>
          <ac:picMkLst>
            <pc:docMk/>
            <pc:sldMk cId="627493520" sldId="279"/>
            <ac:picMk id="9218" creationId="{1B61CDE8-8DE6-48A2-A2BD-57ED226558D4}"/>
          </ac:picMkLst>
        </pc:picChg>
      </pc:sldChg>
      <pc:sldChg chg="new del">
        <pc:chgData name="Eric Evans" userId="1a46d0bfc27536c1" providerId="LiveId" clId="{CC50BFA6-0DAD-49D0-9DD9-067F7EEBE095}" dt="2020-12-21T16:46:15.485" v="741" actId="2696"/>
        <pc:sldMkLst>
          <pc:docMk/>
          <pc:sldMk cId="1887816376" sldId="280"/>
        </pc:sldMkLst>
      </pc:sldChg>
    </pc:docChg>
  </pc:docChgLst>
  <pc:docChgLst>
    <pc:chgData name="Eric Evans" userId="1a46d0bfc27536c1" providerId="LiveId" clId="{5BE1F578-2943-4177-ADF4-8544A868CFC0}"/>
    <pc:docChg chg="custSel addSld delSld modSld">
      <pc:chgData name="Eric Evans" userId="1a46d0bfc27536c1" providerId="LiveId" clId="{5BE1F578-2943-4177-ADF4-8544A868CFC0}" dt="2020-12-18T16:18:14.733" v="617" actId="255"/>
      <pc:docMkLst>
        <pc:docMk/>
      </pc:docMkLst>
      <pc:sldChg chg="modSp mod">
        <pc:chgData name="Eric Evans" userId="1a46d0bfc27536c1" providerId="LiveId" clId="{5BE1F578-2943-4177-ADF4-8544A868CFC0}" dt="2020-12-17T03:30:30.515" v="274" actId="20577"/>
        <pc:sldMkLst>
          <pc:docMk/>
          <pc:sldMk cId="3446602603" sldId="262"/>
        </pc:sldMkLst>
        <pc:spChg chg="mod">
          <ac:chgData name="Eric Evans" userId="1a46d0bfc27536c1" providerId="LiveId" clId="{5BE1F578-2943-4177-ADF4-8544A868CFC0}" dt="2020-12-17T03:30:30.515" v="274" actId="20577"/>
          <ac:spMkLst>
            <pc:docMk/>
            <pc:sldMk cId="3446602603" sldId="262"/>
            <ac:spMk id="9" creationId="{AA6FC2CE-FCC8-424D-A725-B6A29E90152E}"/>
          </ac:spMkLst>
        </pc:spChg>
      </pc:sldChg>
      <pc:sldChg chg="modSp del mod modShow">
        <pc:chgData name="Eric Evans" userId="1a46d0bfc27536c1" providerId="LiveId" clId="{5BE1F578-2943-4177-ADF4-8544A868CFC0}" dt="2020-12-17T03:30:55.278" v="276" actId="2696"/>
        <pc:sldMkLst>
          <pc:docMk/>
          <pc:sldMk cId="1137092847" sldId="264"/>
        </pc:sldMkLst>
        <pc:spChg chg="mod">
          <ac:chgData name="Eric Evans" userId="1a46d0bfc27536c1" providerId="LiveId" clId="{5BE1F578-2943-4177-ADF4-8544A868CFC0}" dt="2020-12-17T03:15:25.841" v="61" actId="20577"/>
          <ac:spMkLst>
            <pc:docMk/>
            <pc:sldMk cId="1137092847" sldId="264"/>
            <ac:spMk id="2" creationId="{C8349995-0279-4189-8112-F6AFC34A810A}"/>
          </ac:spMkLst>
        </pc:spChg>
        <pc:spChg chg="mod">
          <ac:chgData name="Eric Evans" userId="1a46d0bfc27536c1" providerId="LiveId" clId="{5BE1F578-2943-4177-ADF4-8544A868CFC0}" dt="2020-12-17T03:17:10.393" v="243" actId="255"/>
          <ac:spMkLst>
            <pc:docMk/>
            <pc:sldMk cId="1137092847" sldId="264"/>
            <ac:spMk id="3" creationId="{47BC903A-77B2-4F76-A489-BAD11879266F}"/>
          </ac:spMkLst>
        </pc:spChg>
      </pc:sldChg>
      <pc:sldChg chg="modSp mod">
        <pc:chgData name="Eric Evans" userId="1a46d0bfc27536c1" providerId="LiveId" clId="{5BE1F578-2943-4177-ADF4-8544A868CFC0}" dt="2020-12-18T16:15:29.506" v="401" actId="255"/>
        <pc:sldMkLst>
          <pc:docMk/>
          <pc:sldMk cId="184522517" sldId="265"/>
        </pc:sldMkLst>
        <pc:spChg chg="mod">
          <ac:chgData name="Eric Evans" userId="1a46d0bfc27536c1" providerId="LiveId" clId="{5BE1F578-2943-4177-ADF4-8544A868CFC0}" dt="2020-12-18T16:14:38.944" v="326" actId="20577"/>
          <ac:spMkLst>
            <pc:docMk/>
            <pc:sldMk cId="184522517" sldId="265"/>
            <ac:spMk id="2" creationId="{DB5D3A70-481D-4D4D-98A0-A14F944B68A0}"/>
          </ac:spMkLst>
        </pc:spChg>
        <pc:spChg chg="mod">
          <ac:chgData name="Eric Evans" userId="1a46d0bfc27536c1" providerId="LiveId" clId="{5BE1F578-2943-4177-ADF4-8544A868CFC0}" dt="2020-12-18T16:15:29.506" v="401" actId="255"/>
          <ac:spMkLst>
            <pc:docMk/>
            <pc:sldMk cId="184522517" sldId="265"/>
            <ac:spMk id="3" creationId="{A11A077A-8E0D-4263-B193-FA3FC6F813C9}"/>
          </ac:spMkLst>
        </pc:spChg>
      </pc:sldChg>
      <pc:sldChg chg="modSp new mod">
        <pc:chgData name="Eric Evans" userId="1a46d0bfc27536c1" providerId="LiveId" clId="{5BE1F578-2943-4177-ADF4-8544A868CFC0}" dt="2020-12-18T16:18:14.733" v="617" actId="255"/>
        <pc:sldMkLst>
          <pc:docMk/>
          <pc:sldMk cId="3640181798" sldId="266"/>
        </pc:sldMkLst>
        <pc:spChg chg="mod">
          <ac:chgData name="Eric Evans" userId="1a46d0bfc27536c1" providerId="LiveId" clId="{5BE1F578-2943-4177-ADF4-8544A868CFC0}" dt="2020-12-18T16:16:05.231" v="420" actId="20577"/>
          <ac:spMkLst>
            <pc:docMk/>
            <pc:sldMk cId="3640181798" sldId="266"/>
            <ac:spMk id="2" creationId="{AD829477-273F-4EDE-8168-9A7DFE003787}"/>
          </ac:spMkLst>
        </pc:spChg>
        <pc:spChg chg="mod">
          <ac:chgData name="Eric Evans" userId="1a46d0bfc27536c1" providerId="LiveId" clId="{5BE1F578-2943-4177-ADF4-8544A868CFC0}" dt="2020-12-18T16:18:14.733" v="617" actId="255"/>
          <ac:spMkLst>
            <pc:docMk/>
            <pc:sldMk cId="3640181798" sldId="266"/>
            <ac:spMk id="3" creationId="{1B902856-EB7D-4D26-A1A0-CF4441EED9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sweek.com/2014/04/11/town-called-malnourished-24808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Urban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3FE812-99B6-4DDA-96C4-44E8DDD305D1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06" y="398462"/>
            <a:ext cx="6326188" cy="60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1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69FB8-4570-456C-9832-56F52B5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Food </a:t>
            </a:r>
            <a:r>
              <a:rPr lang="en-US" dirty="0" err="1"/>
              <a:t>enviroments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950D11-7E00-4288-8EED-579E6A86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745DAFE-04D0-40F5-80E9-3A58580D2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76251"/>
            <a:ext cx="56959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1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57498AD-C73C-4E0C-BBFF-B57475FC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371475"/>
            <a:ext cx="765016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4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67F8-8560-4322-97FE-6A0EA498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Rates Low Access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92BF-90FC-40C7-8854-66492AA5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072E069-876F-44AA-82CA-EEBBD6690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69" y="642937"/>
            <a:ext cx="7656662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3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BC418AB-FABD-44E6-BE70-DC611594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76" y="485775"/>
            <a:ext cx="8194447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3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B61CDE8-8DE6-48A2-A2BD-57ED2265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19125"/>
            <a:ext cx="110871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9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F82B7-1B63-45DD-9609-A295916D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What is a food desert?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6FC2CE-FCC8-424D-A725-B6A29E90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fontScale="77500" lnSpcReduction="2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The definition of food deserts differs, though, based upon whether one lives in an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Open Sans"/>
              </a:rPr>
              <a:t>urban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 or a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Open Sans"/>
              </a:rPr>
              <a:t>rural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 setting. In fact, according to a </a:t>
            </a:r>
            <a:r>
              <a:rPr lang="en-US" sz="3200" b="1" i="0" u="sng" dirty="0">
                <a:solidFill>
                  <a:srgbClr val="27BCB8"/>
                </a:solidFill>
                <a:effectLst/>
                <a:latin typeface="Open Sans"/>
                <a:hlinkClick r:id="rId2"/>
              </a:rPr>
              <a:t>Newsweek article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 published in 2014, “[I]n urban areas, the U.S Department of Agriculture considers a food desert an area with no ready access to a store with fresh and nutritious food options within one mile. In rural America, a food desert is defined as 10 miles or more from the nearest market.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We focused on Urban areas</a:t>
            </a:r>
          </a:p>
          <a:p>
            <a:r>
              <a:rPr lang="en-US" sz="3200" dirty="0">
                <a:solidFill>
                  <a:srgbClr val="000000"/>
                </a:solidFill>
                <a:latin typeface="Open Sans"/>
              </a:rPr>
              <a:t>In poorer areas, people may not have their own transportation and rely on public transportation or walking.</a:t>
            </a:r>
            <a:endParaRPr lang="en-US" sz="3200" dirty="0"/>
          </a:p>
          <a:p>
            <a:endParaRPr lang="en-US" sz="3200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en-US" sz="28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4660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</a:rPr>
              <a:t> Unfortunately, food deserts are not few and far between, it’s estimated there are more than 23 million people, more than half of them low-income, living in food deserts.</a:t>
            </a: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9477-273F-4EDE-8168-9A7DFE00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considered….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2856-EB7D-4D26-A1A0-CF4441EE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/>
              <a:t>The </a:t>
            </a:r>
            <a:r>
              <a:rPr lang="en-US" sz="3600" dirty="0"/>
              <a:t>counties in Missouri</a:t>
            </a:r>
          </a:p>
          <a:p>
            <a:r>
              <a:rPr lang="en-US" sz="3600" dirty="0"/>
              <a:t>Population as of 2010</a:t>
            </a:r>
          </a:p>
          <a:p>
            <a:r>
              <a:rPr lang="en-US" sz="3600" dirty="0"/>
              <a:t>Poverty rate</a:t>
            </a:r>
          </a:p>
          <a:p>
            <a:r>
              <a:rPr lang="en-US" sz="3600" dirty="0"/>
              <a:t>Various races (White, African American, Asian, Hispanic) living ½ mile to 1 mile from a grocery store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0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4325-EEAD-43E7-846B-4834984D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we asked…..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9F99C-8A35-4E3B-BECC-3CF472B2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C103C-702A-4F9C-9C17-F86165C5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268483-82E4-4676-93D6-846FCC0E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718A521-448F-4A6A-BE0B-0D330AA017AF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52725" y="303427"/>
            <a:ext cx="6686549" cy="625114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AD43978-1CCE-42C4-A309-DAC6CB0E9A8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743200" y="402292"/>
            <a:ext cx="6803044" cy="61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3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562743C-79BD-4DDC-8517-D1981722AB6C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867025" y="329554"/>
            <a:ext cx="6457950" cy="61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37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220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Garamond</vt:lpstr>
      <vt:lpstr>Open Sans</vt:lpstr>
      <vt:lpstr>SavonVTI</vt:lpstr>
      <vt:lpstr>Urban Food Deserts</vt:lpstr>
      <vt:lpstr>What is a food desert?</vt:lpstr>
      <vt:lpstr> Unfortunately, food deserts are not few and far between, it’s estimated there are more than 23 million people, more than half of them low-income, living in food deserts.</vt:lpstr>
      <vt:lpstr>We considered….</vt:lpstr>
      <vt:lpstr>Questions that we asked…..</vt:lpstr>
      <vt:lpstr>Demographics</vt:lpstr>
      <vt:lpstr>PowerPoint Presentation</vt:lpstr>
      <vt:lpstr>PowerPoint Presentation</vt:lpstr>
      <vt:lpstr>PowerPoint Presentation</vt:lpstr>
      <vt:lpstr>PowerPoint Presentation</vt:lpstr>
      <vt:lpstr>Food enviroments</vt:lpstr>
      <vt:lpstr>PowerPoint Presentation</vt:lpstr>
      <vt:lpstr>PowerPoint Presentation</vt:lpstr>
      <vt:lpstr>Poverty Rates Low Access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Eric Evans</cp:lastModifiedBy>
  <cp:revision>2</cp:revision>
  <dcterms:created xsi:type="dcterms:W3CDTF">2020-12-15T17:22:35Z</dcterms:created>
  <dcterms:modified xsi:type="dcterms:W3CDTF">2020-12-21T16:48:33Z</dcterms:modified>
</cp:coreProperties>
</file>