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2" r:id="rId6"/>
    <p:sldId id="263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BFA6-0DAD-49D0-9DD9-067F7EEBE095}" v="2" dt="2020-12-19T19:04:51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CC50BFA6-0DAD-49D0-9DD9-067F7EEBE095}"/>
    <pc:docChg chg="custSel addSld modSld">
      <pc:chgData name="Eric Evans" userId="1a46d0bfc27536c1" providerId="LiveId" clId="{CC50BFA6-0DAD-49D0-9DD9-067F7EEBE095}" dt="2020-12-19T19:47:19.234" v="131" actId="20577"/>
      <pc:docMkLst>
        <pc:docMk/>
      </pc:docMkLst>
      <pc:sldChg chg="modSp mod">
        <pc:chgData name="Eric Evans" userId="1a46d0bfc27536c1" providerId="LiveId" clId="{CC50BFA6-0DAD-49D0-9DD9-067F7EEBE095}" dt="2020-12-19T18:59:47.008" v="27" actId="20577"/>
        <pc:sldMkLst>
          <pc:docMk/>
          <pc:sldMk cId="2282530619" sldId="263"/>
        </pc:sldMkLst>
        <pc:spChg chg="mod">
          <ac:chgData name="Eric Evans" userId="1a46d0bfc27536c1" providerId="LiveId" clId="{CC50BFA6-0DAD-49D0-9DD9-067F7EEBE095}" dt="2020-12-19T18:59:47.008" v="27" actId="20577"/>
          <ac:spMkLst>
            <pc:docMk/>
            <pc:sldMk cId="2282530619" sldId="263"/>
            <ac:spMk id="3" creationId="{C9252740-9341-487F-8D94-71BE70BA0FE1}"/>
          </ac:spMkLst>
        </pc:spChg>
      </pc:sldChg>
      <pc:sldChg chg="modSp mod">
        <pc:chgData name="Eric Evans" userId="1a46d0bfc27536c1" providerId="LiveId" clId="{CC50BFA6-0DAD-49D0-9DD9-067F7EEBE095}" dt="2020-12-19T19:47:19.234" v="131" actId="20577"/>
        <pc:sldMkLst>
          <pc:docMk/>
          <pc:sldMk cId="184522517" sldId="265"/>
        </pc:sldMkLst>
        <pc:spChg chg="mod">
          <ac:chgData name="Eric Evans" userId="1a46d0bfc27536c1" providerId="LiveId" clId="{CC50BFA6-0DAD-49D0-9DD9-067F7EEBE095}" dt="2020-12-19T19:47:19.234" v="131" actId="20577"/>
          <ac:spMkLst>
            <pc:docMk/>
            <pc:sldMk cId="184522517" sldId="265"/>
            <ac:spMk id="3" creationId="{A11A077A-8E0D-4263-B193-FA3FC6F813C9}"/>
          </ac:spMkLst>
        </pc:spChg>
      </pc:sldChg>
      <pc:sldChg chg="modSp mod">
        <pc:chgData name="Eric Evans" userId="1a46d0bfc27536c1" providerId="LiveId" clId="{CC50BFA6-0DAD-49D0-9DD9-067F7EEBE095}" dt="2020-12-19T18:01:15.371" v="23" actId="20577"/>
        <pc:sldMkLst>
          <pc:docMk/>
          <pc:sldMk cId="3640181798" sldId="266"/>
        </pc:sldMkLst>
        <pc:spChg chg="mod">
          <ac:chgData name="Eric Evans" userId="1a46d0bfc27536c1" providerId="LiveId" clId="{CC50BFA6-0DAD-49D0-9DD9-067F7EEBE095}" dt="2020-12-19T18:01:15.371" v="23" actId="20577"/>
          <ac:spMkLst>
            <pc:docMk/>
            <pc:sldMk cId="3640181798" sldId="266"/>
            <ac:spMk id="3" creationId="{1B902856-EB7D-4D26-A1A0-CF4441EED9F2}"/>
          </ac:spMkLst>
        </pc:spChg>
      </pc:sldChg>
      <pc:sldChg chg="addSp delSp modSp new">
        <pc:chgData name="Eric Evans" userId="1a46d0bfc27536c1" providerId="LiveId" clId="{CC50BFA6-0DAD-49D0-9DD9-067F7EEBE095}" dt="2020-12-19T19:04:51.323" v="30" actId="478"/>
        <pc:sldMkLst>
          <pc:docMk/>
          <pc:sldMk cId="3123883752" sldId="267"/>
        </pc:sldMkLst>
        <pc:spChg chg="del">
          <ac:chgData name="Eric Evans" userId="1a46d0bfc27536c1" providerId="LiveId" clId="{CC50BFA6-0DAD-49D0-9DD9-067F7EEBE095}" dt="2020-12-19T19:04:45.477" v="29"/>
          <ac:spMkLst>
            <pc:docMk/>
            <pc:sldMk cId="3123883752" sldId="267"/>
            <ac:spMk id="3" creationId="{E362597D-2F68-40DE-BFDC-16E1EC9ACC54}"/>
          </ac:spMkLst>
        </pc:spChg>
        <pc:spChg chg="add mod">
          <ac:chgData name="Eric Evans" userId="1a46d0bfc27536c1" providerId="LiveId" clId="{CC50BFA6-0DAD-49D0-9DD9-067F7EEBE095}" dt="2020-12-19T19:04:51.323" v="30" actId="478"/>
          <ac:spMkLst>
            <pc:docMk/>
            <pc:sldMk cId="3123883752" sldId="267"/>
            <ac:spMk id="4" creationId="{3B59F99C-8A35-4E3B-BECC-3CF472B263B4}"/>
          </ac:spMkLst>
        </pc:spChg>
        <pc:picChg chg="add del mod">
          <ac:chgData name="Eric Evans" userId="1a46d0bfc27536c1" providerId="LiveId" clId="{CC50BFA6-0DAD-49D0-9DD9-067F7EEBE095}" dt="2020-12-19T19:04:51.323" v="30" actId="478"/>
          <ac:picMkLst>
            <pc:docMk/>
            <pc:sldMk cId="3123883752" sldId="267"/>
            <ac:picMk id="1026" creationId="{4332F1CC-D588-4CA6-8C6A-DF37FF864A94}"/>
          </ac:picMkLst>
        </pc:picChg>
      </pc:sldChg>
    </pc:docChg>
  </pc:docChgLst>
  <pc:docChgLst>
    <pc:chgData name="Eric Evans" userId="1a46d0bfc27536c1" providerId="LiveId" clId="{5BE1F578-2943-4177-ADF4-8544A868CFC0}"/>
    <pc:docChg chg="custSel addSld delSld modSld">
      <pc:chgData name="Eric Evans" userId="1a46d0bfc27536c1" providerId="LiveId" clId="{5BE1F578-2943-4177-ADF4-8544A868CFC0}" dt="2020-12-18T16:18:14.733" v="617" actId="255"/>
      <pc:docMkLst>
        <pc:docMk/>
      </pc:docMkLst>
      <pc:sldChg chg="modSp mod">
        <pc:chgData name="Eric Evans" userId="1a46d0bfc27536c1" providerId="LiveId" clId="{5BE1F578-2943-4177-ADF4-8544A868CFC0}" dt="2020-12-17T03:30:30.515" v="274" actId="20577"/>
        <pc:sldMkLst>
          <pc:docMk/>
          <pc:sldMk cId="3446602603" sldId="262"/>
        </pc:sldMkLst>
        <pc:spChg chg="mod">
          <ac:chgData name="Eric Evans" userId="1a46d0bfc27536c1" providerId="LiveId" clId="{5BE1F578-2943-4177-ADF4-8544A868CFC0}" dt="2020-12-17T03:30:30.515" v="274" actId="20577"/>
          <ac:spMkLst>
            <pc:docMk/>
            <pc:sldMk cId="3446602603" sldId="262"/>
            <ac:spMk id="9" creationId="{AA6FC2CE-FCC8-424D-A725-B6A29E90152E}"/>
          </ac:spMkLst>
        </pc:spChg>
      </pc:sldChg>
      <pc:sldChg chg="modSp del mod modShow">
        <pc:chgData name="Eric Evans" userId="1a46d0bfc27536c1" providerId="LiveId" clId="{5BE1F578-2943-4177-ADF4-8544A868CFC0}" dt="2020-12-17T03:30:55.278" v="276" actId="2696"/>
        <pc:sldMkLst>
          <pc:docMk/>
          <pc:sldMk cId="1137092847" sldId="264"/>
        </pc:sldMkLst>
        <pc:spChg chg="mod">
          <ac:chgData name="Eric Evans" userId="1a46d0bfc27536c1" providerId="LiveId" clId="{5BE1F578-2943-4177-ADF4-8544A868CFC0}" dt="2020-12-17T03:15:25.841" v="61" actId="20577"/>
          <ac:spMkLst>
            <pc:docMk/>
            <pc:sldMk cId="1137092847" sldId="264"/>
            <ac:spMk id="2" creationId="{C8349995-0279-4189-8112-F6AFC34A810A}"/>
          </ac:spMkLst>
        </pc:spChg>
        <pc:spChg chg="mod">
          <ac:chgData name="Eric Evans" userId="1a46d0bfc27536c1" providerId="LiveId" clId="{5BE1F578-2943-4177-ADF4-8544A868CFC0}" dt="2020-12-17T03:17:10.393" v="243" actId="255"/>
          <ac:spMkLst>
            <pc:docMk/>
            <pc:sldMk cId="1137092847" sldId="264"/>
            <ac:spMk id="3" creationId="{47BC903A-77B2-4F76-A489-BAD11879266F}"/>
          </ac:spMkLst>
        </pc:spChg>
      </pc:sldChg>
      <pc:sldChg chg="modSp mod">
        <pc:chgData name="Eric Evans" userId="1a46d0bfc27536c1" providerId="LiveId" clId="{5BE1F578-2943-4177-ADF4-8544A868CFC0}" dt="2020-12-18T16:15:29.506" v="401" actId="255"/>
        <pc:sldMkLst>
          <pc:docMk/>
          <pc:sldMk cId="184522517" sldId="265"/>
        </pc:sldMkLst>
        <pc:spChg chg="mod">
          <ac:chgData name="Eric Evans" userId="1a46d0bfc27536c1" providerId="LiveId" clId="{5BE1F578-2943-4177-ADF4-8544A868CFC0}" dt="2020-12-18T16:14:38.944" v="326" actId="20577"/>
          <ac:spMkLst>
            <pc:docMk/>
            <pc:sldMk cId="184522517" sldId="265"/>
            <ac:spMk id="2" creationId="{DB5D3A70-481D-4D4D-98A0-A14F944B68A0}"/>
          </ac:spMkLst>
        </pc:spChg>
        <pc:spChg chg="mod">
          <ac:chgData name="Eric Evans" userId="1a46d0bfc27536c1" providerId="LiveId" clId="{5BE1F578-2943-4177-ADF4-8544A868CFC0}" dt="2020-12-18T16:15:29.506" v="401" actId="255"/>
          <ac:spMkLst>
            <pc:docMk/>
            <pc:sldMk cId="184522517" sldId="265"/>
            <ac:spMk id="3" creationId="{A11A077A-8E0D-4263-B193-FA3FC6F813C9}"/>
          </ac:spMkLst>
        </pc:spChg>
      </pc:sldChg>
      <pc:sldChg chg="modSp new mod">
        <pc:chgData name="Eric Evans" userId="1a46d0bfc27536c1" providerId="LiveId" clId="{5BE1F578-2943-4177-ADF4-8544A868CFC0}" dt="2020-12-18T16:18:14.733" v="617" actId="255"/>
        <pc:sldMkLst>
          <pc:docMk/>
          <pc:sldMk cId="3640181798" sldId="266"/>
        </pc:sldMkLst>
        <pc:spChg chg="mod">
          <ac:chgData name="Eric Evans" userId="1a46d0bfc27536c1" providerId="LiveId" clId="{5BE1F578-2943-4177-ADF4-8544A868CFC0}" dt="2020-12-18T16:16:05.231" v="420" actId="20577"/>
          <ac:spMkLst>
            <pc:docMk/>
            <pc:sldMk cId="3640181798" sldId="266"/>
            <ac:spMk id="2" creationId="{AD829477-273F-4EDE-8168-9A7DFE003787}"/>
          </ac:spMkLst>
        </pc:spChg>
        <pc:spChg chg="mod">
          <ac:chgData name="Eric Evans" userId="1a46d0bfc27536c1" providerId="LiveId" clId="{5BE1F578-2943-4177-ADF4-8544A868CFC0}" dt="2020-12-18T16:18:14.733" v="617" actId="255"/>
          <ac:spMkLst>
            <pc:docMk/>
            <pc:sldMk cId="3640181798" sldId="266"/>
            <ac:spMk id="3" creationId="{1B902856-EB7D-4D26-A1A0-CF4441EED9F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wsweek.com/2014/04/11/town-called-malnourished-24808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Urban Food Deserts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2F82B7-1B63-45DD-9609-A295916D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What is a food desert?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6FC2CE-FCC8-424D-A725-B6A29E901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849624"/>
          </a:xfrm>
        </p:spPr>
        <p:txBody>
          <a:bodyPr>
            <a:normAutofit fontScale="77500" lnSpcReduction="2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The definition of food deserts differs, though, based upon whether one lives in an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Open Sans"/>
              </a:rPr>
              <a:t>urban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 or a 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Open Sans"/>
              </a:rPr>
              <a:t>rural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 setting. In fact, according to a </a:t>
            </a:r>
            <a:r>
              <a:rPr lang="en-US" sz="3200" b="1" i="0" u="sng" dirty="0">
                <a:solidFill>
                  <a:srgbClr val="27BCB8"/>
                </a:solidFill>
                <a:effectLst/>
                <a:latin typeface="Open Sans"/>
                <a:hlinkClick r:id="rId2"/>
              </a:rPr>
              <a:t>Newsweek article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 published in 2014, “[I]n urban areas, the U.S Department of Agriculture considers a food desert an area with no ready access to a store with fresh and nutritious food options within one mile. In rural America, a food desert is defined as 10 miles or more from the nearest market.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Open Sans"/>
              </a:rPr>
              <a:t>We focused on Urban areas</a:t>
            </a:r>
          </a:p>
          <a:p>
            <a:r>
              <a:rPr lang="en-US" sz="3200" dirty="0">
                <a:solidFill>
                  <a:srgbClr val="000000"/>
                </a:solidFill>
                <a:latin typeface="Open Sans"/>
              </a:rPr>
              <a:t>In poorer areas, people may not have their own transportation and rely on public transportation or walking.</a:t>
            </a:r>
            <a:endParaRPr lang="en-US" sz="3200" dirty="0"/>
          </a:p>
          <a:p>
            <a:endParaRPr lang="en-US" sz="3200" b="0" i="0" dirty="0">
              <a:solidFill>
                <a:srgbClr val="000000"/>
              </a:solidFill>
              <a:effectLst/>
              <a:latin typeface="Open Sans"/>
            </a:endParaRPr>
          </a:p>
          <a:p>
            <a:endParaRPr lang="en-US" sz="2800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44660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</a:rPr>
              <a:t> Unfortunately, food deserts are not few and far between, it’s estimated there are more than 23 million people, more than half of them low-income, living in food deserts.</a:t>
            </a: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D3A70-481D-4D4D-98A0-A14F944B6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looked at….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A077A-8E0D-4263-B193-FA3FC6F81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All the counties </a:t>
            </a:r>
            <a:r>
              <a:rPr lang="en-US" sz="4400"/>
              <a:t>in Missouri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84522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9477-273F-4EDE-8168-9A7DFE003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considered….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02856-EB7D-4D26-A1A0-CF4441EE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Population as of 2010</a:t>
            </a:r>
          </a:p>
          <a:p>
            <a:r>
              <a:rPr lang="en-US" sz="3600" dirty="0"/>
              <a:t>Poverty rate</a:t>
            </a:r>
          </a:p>
          <a:p>
            <a:r>
              <a:rPr lang="en-US" sz="3600" dirty="0"/>
              <a:t>Different races (White, </a:t>
            </a:r>
            <a:r>
              <a:rPr lang="en-US" sz="3600"/>
              <a:t>African American, </a:t>
            </a:r>
            <a:r>
              <a:rPr lang="en-US" sz="3600" dirty="0"/>
              <a:t>Asian, Hispanic) living ½ mile to 1 mile from a grocery store</a:t>
            </a:r>
          </a:p>
        </p:txBody>
      </p:sp>
    </p:spTree>
    <p:extLst>
      <p:ext uri="{BB962C8B-B14F-4D97-AF65-F5344CB8AC3E}">
        <p14:creationId xmlns:p14="http://schemas.microsoft.com/office/powerpoint/2010/main" val="364018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E4325-EEAD-43E7-846B-4834984D9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59F99C-8A35-4E3B-BECC-3CF472B26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837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213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Century Gothic</vt:lpstr>
      <vt:lpstr>Garamond</vt:lpstr>
      <vt:lpstr>Open Sans</vt:lpstr>
      <vt:lpstr>SavonVTI</vt:lpstr>
      <vt:lpstr>Urban Food Deserts</vt:lpstr>
      <vt:lpstr>What is a food desert?</vt:lpstr>
      <vt:lpstr> Unfortunately, food deserts are not few and far between, it’s estimated there are more than 23 million people, more than half of them low-income, living in food deserts.</vt:lpstr>
      <vt:lpstr>We looked at…. </vt:lpstr>
      <vt:lpstr>We considered….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Eric Evans</cp:lastModifiedBy>
  <cp:revision>2</cp:revision>
  <dcterms:created xsi:type="dcterms:W3CDTF">2020-12-15T17:22:35Z</dcterms:created>
  <dcterms:modified xsi:type="dcterms:W3CDTF">2020-12-19T19:47:37Z</dcterms:modified>
</cp:coreProperties>
</file>