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1154954" y="2603500"/>
            <a:ext cx="10226919" cy="34604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pt-BR" sz="24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0618" y="1400433"/>
            <a:ext cx="11107068" cy="49756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600" dirty="0" smtClean="0"/>
              <a:t>PIC </a:t>
            </a:r>
          </a:p>
          <a:p>
            <a:pPr marL="0" indent="0" algn="ctr">
              <a:buFont typeface="Wingdings 3" charset="2"/>
              <a:buNone/>
            </a:pPr>
            <a:r>
              <a:rPr lang="pt-BR" sz="3600" dirty="0" smtClean="0"/>
              <a:t>Reconhecimento de Imagens e Anomalias em Radiografias Panorâmicas Odontológicas</a:t>
            </a:r>
          </a:p>
          <a:p>
            <a:pPr marL="0" indent="0" algn="ctr">
              <a:buFont typeface="Wingdings 3" charset="2"/>
              <a:buNone/>
            </a:pPr>
            <a:endParaRPr lang="pt-BR" sz="3600" dirty="0" smtClean="0"/>
          </a:p>
          <a:p>
            <a:pPr marL="0" indent="0" algn="ctr">
              <a:buFont typeface="Wingdings 3" charset="2"/>
              <a:buNone/>
            </a:pPr>
            <a:r>
              <a:rPr lang="pt-BR" sz="2400" dirty="0" smtClean="0"/>
              <a:t>Bacharelado de Sistemas de Informação</a:t>
            </a:r>
          </a:p>
          <a:p>
            <a:pPr marL="0" indent="0" algn="ctr">
              <a:buFont typeface="Wingdings 3" charset="2"/>
              <a:buNone/>
            </a:pPr>
            <a:r>
              <a:rPr lang="pt-BR" sz="2000" dirty="0" smtClean="0"/>
              <a:t>Eduardo Nascimento</a:t>
            </a:r>
          </a:p>
          <a:p>
            <a:pPr marL="0" indent="0" algn="ctr">
              <a:buFont typeface="Wingdings 3" charset="2"/>
              <a:buNone/>
            </a:pPr>
            <a:r>
              <a:rPr lang="pt-BR" sz="2000" dirty="0" smtClean="0"/>
              <a:t>Natan Pedroso</a:t>
            </a:r>
          </a:p>
          <a:p>
            <a:pPr marL="0" indent="0" algn="ctr">
              <a:buFont typeface="Wingdings 3" charset="2"/>
              <a:buNone/>
            </a:pPr>
            <a:r>
              <a:rPr lang="pt-BR" sz="2000" dirty="0" err="1" smtClean="0"/>
              <a:t>Osmary</a:t>
            </a:r>
            <a:r>
              <a:rPr lang="pt-BR" sz="2000" dirty="0" smtClean="0"/>
              <a:t> Camila</a:t>
            </a:r>
          </a:p>
          <a:p>
            <a:pPr marL="0" indent="0" algn="ctr">
              <a:buFont typeface="Wingdings 3" charset="2"/>
              <a:buNone/>
            </a:pPr>
            <a:r>
              <a:rPr lang="pt-BR" sz="2000" dirty="0" smtClean="0"/>
              <a:t>Orientador: Professor Leandro Escobar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836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998434" y="2068039"/>
            <a:ext cx="10608678" cy="43245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Problema </a:t>
            </a:r>
          </a:p>
          <a:p>
            <a:pPr marL="0" indent="0">
              <a:buFont typeface="Wingdings 3" charset="2"/>
              <a:buNone/>
            </a:pPr>
            <a:r>
              <a:rPr lang="pt-BR" sz="2400" dirty="0" smtClean="0"/>
              <a:t>Dificuldade no diagnóstico a olho nu de doenças e anomalias através de radiografias panorâmicas.</a:t>
            </a:r>
          </a:p>
          <a:p>
            <a:r>
              <a:rPr lang="pt-BR" sz="2400" dirty="0" smtClean="0"/>
              <a:t>Objetivo</a:t>
            </a:r>
          </a:p>
          <a:p>
            <a:pPr marL="0" indent="0">
              <a:buFont typeface="Wingdings 3" charset="2"/>
              <a:buNone/>
            </a:pPr>
            <a:r>
              <a:rPr lang="pt-BR" sz="2400" dirty="0" smtClean="0"/>
              <a:t>Desenvolver um protótipo que indique possíveis doenças ou anomalias em radiografias panorâmicas utilizando aprendizado de máquina. </a:t>
            </a:r>
          </a:p>
          <a:p>
            <a:r>
              <a:rPr lang="pt-BR" sz="2400" dirty="0" smtClean="0"/>
              <a:t>Contribuição</a:t>
            </a:r>
          </a:p>
          <a:p>
            <a:pPr marL="0" indent="0">
              <a:buFont typeface="Wingdings 3" charset="2"/>
              <a:buNone/>
            </a:pPr>
            <a:r>
              <a:rPr lang="pt-BR" sz="2400" dirty="0" smtClean="0"/>
              <a:t>Aumentar a eficácia do trabalho do especialista.</a:t>
            </a:r>
            <a:endParaRPr lang="pt-BR" sz="24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4953" y="97366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Proposta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57245" y="108695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Protótipo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5" y="815659"/>
            <a:ext cx="9398586" cy="4866833"/>
          </a:xfrm>
          <a:prstGeom prst="rect">
            <a:avLst/>
          </a:prstGeom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6681" y="5763343"/>
            <a:ext cx="9969766" cy="28153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1600" dirty="0" smtClean="0"/>
              <a:t>Exemplo de radiografia panorâmica com cisto ósseo na qual rodamos o algoritmo e com o passo a passo iremos circular a área coma doença.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457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5" y="914513"/>
            <a:ext cx="9612021" cy="4812242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04380" y="20754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Protótipo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18227" y="5980672"/>
            <a:ext cx="10840995" cy="3328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dirty="0" smtClean="0"/>
              <a:t>Imagem filtrada e dilatada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93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64089" y="149885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Protótipo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9557" y="5972166"/>
            <a:ext cx="11228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A imagem foi segmentada sendo que algumas anomalias já podem ser visualizadas</a:t>
            </a:r>
            <a:endParaRPr lang="pt-BR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856848"/>
            <a:ext cx="4820451" cy="48437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43020" y="856848"/>
            <a:ext cx="4844134" cy="484373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623350" y="3603623"/>
            <a:ext cx="3248433" cy="1917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55313" y="3696299"/>
            <a:ext cx="1624859" cy="1732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73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71429" y="20754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Protótipo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9298" y="1010449"/>
            <a:ext cx="4984473" cy="4764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1010449"/>
            <a:ext cx="4868562" cy="476427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60173" y="5972434"/>
            <a:ext cx="10906897" cy="3328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dirty="0" smtClean="0"/>
              <a:t>As regiões com anomalias ficam em destaque na imagem após o processamento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4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1155614"/>
            <a:ext cx="9440562" cy="4553206"/>
          </a:xfrm>
          <a:prstGeom prst="rect">
            <a:avLst/>
          </a:prstGeom>
        </p:spPr>
      </p:pic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94270" y="5806558"/>
            <a:ext cx="10610335" cy="31311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1400" dirty="0" smtClean="0"/>
              <a:t>Imagem com contornos no local do cisto e também com contornos em algumas anomalias que podem ser significativas no diagnóstico.</a:t>
            </a:r>
            <a:endParaRPr lang="pt-BR" sz="1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1429" y="20754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Anomalias encontradas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5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51300" y="644154"/>
            <a:ext cx="9661327" cy="8716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tx1"/>
                </a:solidFill>
              </a:rPr>
              <a:t>O que precisamos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731602" y="2521120"/>
            <a:ext cx="10262688" cy="341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Imagens classificadas e diagnosticadas</a:t>
            </a:r>
          </a:p>
          <a:p>
            <a:r>
              <a:rPr lang="pt-BR" sz="3200" dirty="0" smtClean="0"/>
              <a:t>Especialista para validação de resultados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66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162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SAIPRO</dc:title>
  <dc:creator>Mary Camila</dc:creator>
  <cp:lastModifiedBy>Mary Camila</cp:lastModifiedBy>
  <cp:revision>21</cp:revision>
  <dcterms:created xsi:type="dcterms:W3CDTF">2017-05-19T22:45:25Z</dcterms:created>
  <dcterms:modified xsi:type="dcterms:W3CDTF">2017-05-24T21:35:54Z</dcterms:modified>
</cp:coreProperties>
</file>