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27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043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303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15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632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90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98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22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39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76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962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9EF4D0-F6EC-4D01-933C-C8068A84BB5A}" type="datetimeFigureOut">
              <a:rPr lang="en-MY" smtClean="0"/>
              <a:t>11/11/2017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33CE55E-3E07-4379-B3D5-CDA739B472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77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68490"/>
            <a:ext cx="10058400" cy="5803710"/>
          </a:xfrm>
        </p:spPr>
        <p:txBody>
          <a:bodyPr/>
          <a:lstStyle/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A.I 4 GOOD bot is created with the intention of understanding. </a:t>
            </a:r>
            <a:r>
              <a:rPr lang="en-MY" dirty="0" smtClean="0"/>
              <a:t>The bot is designed in a way to give response that will gather more information from the people in need, through open ended questions.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WHAT CLEAN PLATE USE FOR?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9848" y="3080980"/>
            <a:ext cx="6196084" cy="764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en-MY" sz="2000" dirty="0">
                <a:solidFill>
                  <a:prstClr val="black"/>
                </a:solidFill>
              </a:rPr>
              <a:t>Can HELP poor people to get free food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92322" y="4148919"/>
            <a:ext cx="6264323" cy="709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en-MY" sz="2000" dirty="0">
                <a:solidFill>
                  <a:prstClr val="black"/>
                </a:solidFill>
              </a:rPr>
              <a:t>LESS wastage of food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88358" y="5158853"/>
            <a:ext cx="7956645" cy="709683"/>
          </a:xfrm>
          <a:prstGeom prst="roundRect">
            <a:avLst>
              <a:gd name="adj" fmla="val 287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en-MY" sz="2000" dirty="0">
                <a:solidFill>
                  <a:prstClr val="black"/>
                </a:solidFill>
              </a:rPr>
              <a:t>HELP restaurant, company, hotel, shopping </a:t>
            </a:r>
            <a:r>
              <a:rPr lang="en-MY" sz="2000" dirty="0" err="1">
                <a:solidFill>
                  <a:prstClr val="black"/>
                </a:solidFill>
              </a:rPr>
              <a:t>center</a:t>
            </a:r>
            <a:r>
              <a:rPr lang="en-MY" sz="2000" dirty="0">
                <a:solidFill>
                  <a:prstClr val="black"/>
                </a:solidFill>
              </a:rPr>
              <a:t> </a:t>
            </a:r>
            <a:r>
              <a:rPr lang="en-MY" sz="2000" dirty="0" smtClean="0">
                <a:solidFill>
                  <a:prstClr val="black"/>
                </a:solidFill>
              </a:rPr>
              <a:t>for free advertising</a:t>
            </a:r>
            <a:endParaRPr lang="en-MY" sz="2000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00" y="1428751"/>
            <a:ext cx="5883150" cy="386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176</TotalTime>
  <Words>68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PLATE</dc:title>
  <dc:creator>Quek霜怡</dc:creator>
  <cp:lastModifiedBy>Jia Yi Chew</cp:lastModifiedBy>
  <cp:revision>9</cp:revision>
  <dcterms:created xsi:type="dcterms:W3CDTF">2017-11-11T01:19:08Z</dcterms:created>
  <dcterms:modified xsi:type="dcterms:W3CDTF">2017-11-11T04:40:16Z</dcterms:modified>
</cp:coreProperties>
</file>